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728" r:id="rId4"/>
    <p:sldMasterId id="2147483833" r:id="rId5"/>
  </p:sldMasterIdLst>
  <p:notesMasterIdLst>
    <p:notesMasterId r:id="rId454"/>
  </p:notesMasterIdLst>
  <p:handoutMasterIdLst>
    <p:handoutMasterId r:id="rId455"/>
  </p:handoutMasterIdLst>
  <p:sldIdLst>
    <p:sldId id="891" r:id="rId6"/>
    <p:sldId id="1573" r:id="rId7"/>
    <p:sldId id="1418" r:id="rId8"/>
    <p:sldId id="1827" r:id="rId9"/>
    <p:sldId id="1817" r:id="rId10"/>
    <p:sldId id="1602" r:id="rId11"/>
    <p:sldId id="1757" r:id="rId12"/>
    <p:sldId id="1425" r:id="rId13"/>
    <p:sldId id="1272" r:id="rId14"/>
    <p:sldId id="1828" r:id="rId15"/>
    <p:sldId id="1829" r:id="rId16"/>
    <p:sldId id="1830" r:id="rId17"/>
    <p:sldId id="1831" r:id="rId18"/>
    <p:sldId id="1832" r:id="rId19"/>
    <p:sldId id="1833" r:id="rId20"/>
    <p:sldId id="1820" r:id="rId21"/>
    <p:sldId id="1841" r:id="rId22"/>
    <p:sldId id="1819" r:id="rId23"/>
    <p:sldId id="1836" r:id="rId24"/>
    <p:sldId id="1837" r:id="rId25"/>
    <p:sldId id="1838" r:id="rId26"/>
    <p:sldId id="1839" r:id="rId27"/>
    <p:sldId id="1513" r:id="rId28"/>
    <p:sldId id="2003" r:id="rId29"/>
    <p:sldId id="1528" r:id="rId30"/>
    <p:sldId id="1996" r:id="rId31"/>
    <p:sldId id="1529" r:id="rId32"/>
    <p:sldId id="1993" r:id="rId33"/>
    <p:sldId id="1530" r:id="rId34"/>
    <p:sldId id="1842" r:id="rId35"/>
    <p:sldId id="1844" r:id="rId36"/>
    <p:sldId id="1848" r:id="rId37"/>
    <p:sldId id="1850" r:id="rId38"/>
    <p:sldId id="1852" r:id="rId39"/>
    <p:sldId id="1853" r:id="rId40"/>
    <p:sldId id="1854" r:id="rId41"/>
    <p:sldId id="1840" r:id="rId42"/>
    <p:sldId id="1855" r:id="rId43"/>
    <p:sldId id="1856" r:id="rId44"/>
    <p:sldId id="2223" r:id="rId45"/>
    <p:sldId id="1857" r:id="rId46"/>
    <p:sldId id="2047" r:id="rId47"/>
    <p:sldId id="1534" r:id="rId48"/>
    <p:sldId id="1882" r:id="rId49"/>
    <p:sldId id="1889" r:id="rId50"/>
    <p:sldId id="2194" r:id="rId51"/>
    <p:sldId id="2151" r:id="rId52"/>
    <p:sldId id="2154" r:id="rId53"/>
    <p:sldId id="2157" r:id="rId54"/>
    <p:sldId id="2196" r:id="rId55"/>
    <p:sldId id="2197" r:id="rId56"/>
    <p:sldId id="2198" r:id="rId57"/>
    <p:sldId id="2199" r:id="rId58"/>
    <p:sldId id="2155" r:id="rId59"/>
    <p:sldId id="2200" r:id="rId60"/>
    <p:sldId id="2201" r:id="rId61"/>
    <p:sldId id="2202" r:id="rId62"/>
    <p:sldId id="2143" r:id="rId63"/>
    <p:sldId id="2144" r:id="rId64"/>
    <p:sldId id="2204" r:id="rId65"/>
    <p:sldId id="2145" r:id="rId66"/>
    <p:sldId id="2146" r:id="rId67"/>
    <p:sldId id="2203" r:id="rId68"/>
    <p:sldId id="2149" r:id="rId69"/>
    <p:sldId id="1537" r:id="rId70"/>
    <p:sldId id="1884" r:id="rId71"/>
    <p:sldId id="2053" r:id="rId72"/>
    <p:sldId id="1834" r:id="rId73"/>
    <p:sldId id="1835" r:id="rId74"/>
    <p:sldId id="1717" r:id="rId75"/>
    <p:sldId id="1639" r:id="rId76"/>
    <p:sldId id="1647" r:id="rId77"/>
    <p:sldId id="1598" r:id="rId78"/>
    <p:sldId id="1722" r:id="rId79"/>
    <p:sldId id="1720" r:id="rId80"/>
    <p:sldId id="1721" r:id="rId81"/>
    <p:sldId id="1489" r:id="rId82"/>
    <p:sldId id="1590" r:id="rId83"/>
    <p:sldId id="2006" r:id="rId84"/>
    <p:sldId id="1589" r:id="rId85"/>
    <p:sldId id="2007" r:id="rId86"/>
    <p:sldId id="1591" r:id="rId87"/>
    <p:sldId id="1592" r:id="rId88"/>
    <p:sldId id="1593" r:id="rId89"/>
    <p:sldId id="2008" r:id="rId90"/>
    <p:sldId id="1595" r:id="rId91"/>
    <p:sldId id="1596" r:id="rId92"/>
    <p:sldId id="1597" r:id="rId93"/>
    <p:sldId id="2009" r:id="rId94"/>
    <p:sldId id="1599" r:id="rId95"/>
    <p:sldId id="1600" r:id="rId96"/>
    <p:sldId id="1637" r:id="rId97"/>
    <p:sldId id="2010" r:id="rId98"/>
    <p:sldId id="1672" r:id="rId99"/>
    <p:sldId id="1718" r:id="rId100"/>
    <p:sldId id="1892" r:id="rId101"/>
    <p:sldId id="1682" r:id="rId102"/>
    <p:sldId id="1683" r:id="rId103"/>
    <p:sldId id="1684" r:id="rId104"/>
    <p:sldId id="1687" r:id="rId105"/>
    <p:sldId id="1685" r:id="rId106"/>
    <p:sldId id="2086" r:id="rId107"/>
    <p:sldId id="1893" r:id="rId108"/>
    <p:sldId id="1620" r:id="rId109"/>
    <p:sldId id="1894" r:id="rId110"/>
    <p:sldId id="1623" r:id="rId111"/>
    <p:sldId id="1624" r:id="rId112"/>
    <p:sldId id="2011" r:id="rId113"/>
    <p:sldId id="1899" r:id="rId114"/>
    <p:sldId id="1626" r:id="rId115"/>
    <p:sldId id="2064" r:id="rId116"/>
    <p:sldId id="1627" r:id="rId117"/>
    <p:sldId id="1628" r:id="rId118"/>
    <p:sldId id="1695" r:id="rId119"/>
    <p:sldId id="1895" r:id="rId120"/>
    <p:sldId id="2065" r:id="rId121"/>
    <p:sldId id="2087" r:id="rId122"/>
    <p:sldId id="2088" r:id="rId123"/>
    <p:sldId id="2089" r:id="rId124"/>
    <p:sldId id="2090" r:id="rId125"/>
    <p:sldId id="1898" r:id="rId126"/>
    <p:sldId id="1896" r:id="rId127"/>
    <p:sldId id="1729" r:id="rId128"/>
    <p:sldId id="1723" r:id="rId129"/>
    <p:sldId id="2084" r:id="rId130"/>
    <p:sldId id="2085" r:id="rId131"/>
    <p:sldId id="1901" r:id="rId132"/>
    <p:sldId id="1636" r:id="rId133"/>
    <p:sldId id="1902" r:id="rId134"/>
    <p:sldId id="1904" r:id="rId135"/>
    <p:sldId id="1638" r:id="rId136"/>
    <p:sldId id="1903" r:id="rId137"/>
    <p:sldId id="1766" r:id="rId138"/>
    <p:sldId id="1641" r:id="rId139"/>
    <p:sldId id="1594" r:id="rId140"/>
    <p:sldId id="1767" r:id="rId141"/>
    <p:sldId id="1642" r:id="rId142"/>
    <p:sldId id="1643" r:id="rId143"/>
    <p:sldId id="2163" r:id="rId144"/>
    <p:sldId id="2091" r:id="rId145"/>
    <p:sldId id="1704" r:id="rId146"/>
    <p:sldId id="1645" r:id="rId147"/>
    <p:sldId id="1646" r:id="rId148"/>
    <p:sldId id="1770" r:id="rId149"/>
    <p:sldId id="1773" r:id="rId150"/>
    <p:sldId id="1774" r:id="rId151"/>
    <p:sldId id="1775" r:id="rId152"/>
    <p:sldId id="1776" r:id="rId153"/>
    <p:sldId id="2067" r:id="rId154"/>
    <p:sldId id="1777" r:id="rId155"/>
    <p:sldId id="1778" r:id="rId156"/>
    <p:sldId id="1779" r:id="rId157"/>
    <p:sldId id="2092" r:id="rId158"/>
    <p:sldId id="1780" r:id="rId159"/>
    <p:sldId id="1781" r:id="rId160"/>
    <p:sldId id="1782" r:id="rId161"/>
    <p:sldId id="2093" r:id="rId162"/>
    <p:sldId id="1783" r:id="rId163"/>
    <p:sldId id="1784" r:id="rId164"/>
    <p:sldId id="1702" r:id="rId165"/>
    <p:sldId id="2191" r:id="rId166"/>
    <p:sldId id="2193" r:id="rId167"/>
    <p:sldId id="2190" r:id="rId168"/>
    <p:sldId id="1705" r:id="rId169"/>
    <p:sldId id="1785" r:id="rId170"/>
    <p:sldId id="1786" r:id="rId171"/>
    <p:sldId id="1787" r:id="rId172"/>
    <p:sldId id="2094" r:id="rId173"/>
    <p:sldId id="2159" r:id="rId174"/>
    <p:sldId id="2160" r:id="rId175"/>
    <p:sldId id="2161" r:id="rId176"/>
    <p:sldId id="1706" r:id="rId177"/>
    <p:sldId id="1707" r:id="rId178"/>
    <p:sldId id="1788" r:id="rId179"/>
    <p:sldId id="2095" r:id="rId180"/>
    <p:sldId id="2096" r:id="rId181"/>
    <p:sldId id="1791" r:id="rId182"/>
    <p:sldId id="2097" r:id="rId183"/>
    <p:sldId id="2164" r:id="rId184"/>
    <p:sldId id="2165" r:id="rId185"/>
    <p:sldId id="2166" r:id="rId186"/>
    <p:sldId id="2167" r:id="rId187"/>
    <p:sldId id="2168" r:id="rId188"/>
    <p:sldId id="2169" r:id="rId189"/>
    <p:sldId id="2170" r:id="rId190"/>
    <p:sldId id="2171" r:id="rId191"/>
    <p:sldId id="2172" r:id="rId192"/>
    <p:sldId id="1905" r:id="rId193"/>
    <p:sldId id="1906" r:id="rId194"/>
    <p:sldId id="1907" r:id="rId195"/>
    <p:sldId id="1908" r:id="rId196"/>
    <p:sldId id="1909" r:id="rId197"/>
    <p:sldId id="1911" r:id="rId198"/>
    <p:sldId id="1910" r:id="rId199"/>
    <p:sldId id="2098" r:id="rId200"/>
    <p:sldId id="1708" r:id="rId201"/>
    <p:sldId id="1709" r:id="rId202"/>
    <p:sldId id="1792" r:id="rId203"/>
    <p:sldId id="1710" r:id="rId204"/>
    <p:sldId id="1711" r:id="rId205"/>
    <p:sldId id="1793" r:id="rId206"/>
    <p:sldId id="1743" r:id="rId207"/>
    <p:sldId id="1794" r:id="rId208"/>
    <p:sldId id="1923" r:id="rId209"/>
    <p:sldId id="1796" r:id="rId210"/>
    <p:sldId id="1799" r:id="rId211"/>
    <p:sldId id="2173" r:id="rId212"/>
    <p:sldId id="2174" r:id="rId213"/>
    <p:sldId id="2175" r:id="rId214"/>
    <p:sldId id="1927" r:id="rId215"/>
    <p:sldId id="1928" r:id="rId216"/>
    <p:sldId id="1929" r:id="rId217"/>
    <p:sldId id="2176" r:id="rId218"/>
    <p:sldId id="1930" r:id="rId219"/>
    <p:sldId id="2177" r:id="rId220"/>
    <p:sldId id="2178" r:id="rId221"/>
    <p:sldId id="1691" r:id="rId222"/>
    <p:sldId id="2099" r:id="rId223"/>
    <p:sldId id="2100" r:id="rId224"/>
    <p:sldId id="2101" r:id="rId225"/>
    <p:sldId id="2102" r:id="rId226"/>
    <p:sldId id="2103" r:id="rId227"/>
    <p:sldId id="2104" r:id="rId228"/>
    <p:sldId id="1712" r:id="rId229"/>
    <p:sldId id="2073" r:id="rId230"/>
    <p:sldId id="1713" r:id="rId231"/>
    <p:sldId id="2012" r:id="rId232"/>
    <p:sldId id="1798" r:id="rId233"/>
    <p:sldId id="1936" r:id="rId234"/>
    <p:sldId id="2108" r:id="rId235"/>
    <p:sldId id="2107" r:id="rId236"/>
    <p:sldId id="2106" r:id="rId237"/>
    <p:sldId id="1690" r:id="rId238"/>
    <p:sldId id="1935" r:id="rId239"/>
    <p:sldId id="1696" r:id="rId240"/>
    <p:sldId id="2162" r:id="rId241"/>
    <p:sldId id="2110" r:id="rId242"/>
    <p:sldId id="1698" r:id="rId243"/>
    <p:sldId id="2109" r:id="rId244"/>
    <p:sldId id="1676" r:id="rId245"/>
    <p:sldId id="1699" r:id="rId246"/>
    <p:sldId id="1677" r:id="rId247"/>
    <p:sldId id="1700" r:id="rId248"/>
    <p:sldId id="1678" r:id="rId249"/>
    <p:sldId id="1701" r:id="rId250"/>
    <p:sldId id="1679" r:id="rId251"/>
    <p:sldId id="1680" r:id="rId252"/>
    <p:sldId id="1640" r:id="rId253"/>
    <p:sldId id="1716" r:id="rId254"/>
    <p:sldId id="1714" r:id="rId255"/>
    <p:sldId id="2142" r:id="rId256"/>
    <p:sldId id="1689" r:id="rId257"/>
    <p:sldId id="1733" r:id="rId258"/>
    <p:sldId id="1734" r:id="rId259"/>
    <p:sldId id="1735" r:id="rId260"/>
    <p:sldId id="1737" r:id="rId261"/>
    <p:sldId id="1738" r:id="rId262"/>
    <p:sldId id="1739" r:id="rId263"/>
    <p:sldId id="1740" r:id="rId264"/>
    <p:sldId id="1741" r:id="rId265"/>
    <p:sldId id="2179" r:id="rId266"/>
    <p:sldId id="2180" r:id="rId267"/>
    <p:sldId id="2181" r:id="rId268"/>
    <p:sldId id="2182" r:id="rId269"/>
    <p:sldId id="1742" r:id="rId270"/>
    <p:sldId id="1744" r:id="rId271"/>
    <p:sldId id="1745" r:id="rId272"/>
    <p:sldId id="2183" r:id="rId273"/>
    <p:sldId id="1749" r:id="rId274"/>
    <p:sldId id="2141" r:id="rId275"/>
    <p:sldId id="1748" r:id="rId276"/>
    <p:sldId id="1750" r:id="rId277"/>
    <p:sldId id="1937" r:id="rId278"/>
    <p:sldId id="1938" r:id="rId279"/>
    <p:sldId id="2184" r:id="rId280"/>
    <p:sldId id="2185" r:id="rId281"/>
    <p:sldId id="2186" r:id="rId282"/>
    <p:sldId id="2111" r:id="rId283"/>
    <p:sldId id="2075" r:id="rId284"/>
    <p:sldId id="1940" r:id="rId285"/>
    <p:sldId id="1941" r:id="rId286"/>
    <p:sldId id="1942" r:id="rId287"/>
    <p:sldId id="1943" r:id="rId288"/>
    <p:sldId id="2112" r:id="rId289"/>
    <p:sldId id="1944" r:id="rId290"/>
    <p:sldId id="1945" r:id="rId291"/>
    <p:sldId id="2113" r:id="rId292"/>
    <p:sldId id="1946" r:id="rId293"/>
    <p:sldId id="2114" r:id="rId294"/>
    <p:sldId id="1751" r:id="rId295"/>
    <p:sldId id="1752" r:id="rId296"/>
    <p:sldId id="1753" r:id="rId297"/>
    <p:sldId id="2188" r:id="rId298"/>
    <p:sldId id="1754" r:id="rId299"/>
    <p:sldId id="1948" r:id="rId300"/>
    <p:sldId id="1755" r:id="rId301"/>
    <p:sldId id="2116" r:id="rId302"/>
    <p:sldId id="2117" r:id="rId303"/>
    <p:sldId id="2078" r:id="rId304"/>
    <p:sldId id="1947" r:id="rId305"/>
    <p:sldId id="1959" r:id="rId306"/>
    <p:sldId id="1949" r:id="rId307"/>
    <p:sldId id="1950" r:id="rId308"/>
    <p:sldId id="1951" r:id="rId309"/>
    <p:sldId id="1952" r:id="rId310"/>
    <p:sldId id="1953" r:id="rId311"/>
    <p:sldId id="1954" r:id="rId312"/>
    <p:sldId id="2013" r:id="rId313"/>
    <p:sldId id="1715" r:id="rId314"/>
    <p:sldId id="1957" r:id="rId315"/>
    <p:sldId id="2016" r:id="rId316"/>
    <p:sldId id="2118" r:id="rId317"/>
    <p:sldId id="2119" r:id="rId318"/>
    <p:sldId id="2120" r:id="rId319"/>
    <p:sldId id="2121" r:id="rId320"/>
    <p:sldId id="2122" r:id="rId321"/>
    <p:sldId id="2015" r:id="rId322"/>
    <p:sldId id="1961" r:id="rId323"/>
    <p:sldId id="1963" r:id="rId324"/>
    <p:sldId id="2018" r:id="rId325"/>
    <p:sldId id="2020" r:id="rId326"/>
    <p:sldId id="2021" r:id="rId327"/>
    <p:sldId id="1966" r:id="rId328"/>
    <p:sldId id="1967" r:id="rId329"/>
    <p:sldId id="2022" r:id="rId330"/>
    <p:sldId id="2023" r:id="rId331"/>
    <p:sldId id="1968" r:id="rId332"/>
    <p:sldId id="1972" r:id="rId333"/>
    <p:sldId id="1970" r:id="rId334"/>
    <p:sldId id="2123" r:id="rId335"/>
    <p:sldId id="1971" r:id="rId336"/>
    <p:sldId id="1973" r:id="rId337"/>
    <p:sldId id="1974" r:id="rId338"/>
    <p:sldId id="1732" r:id="rId339"/>
    <p:sldId id="2024" r:id="rId340"/>
    <p:sldId id="2025" r:id="rId341"/>
    <p:sldId id="1976" r:id="rId342"/>
    <p:sldId id="2027" r:id="rId343"/>
    <p:sldId id="1977" r:id="rId344"/>
    <p:sldId id="1978" r:id="rId345"/>
    <p:sldId id="2080" r:id="rId346"/>
    <p:sldId id="1649" r:id="rId347"/>
    <p:sldId id="1650" r:id="rId348"/>
    <p:sldId id="1651" r:id="rId349"/>
    <p:sldId id="1652" r:id="rId350"/>
    <p:sldId id="1653" r:id="rId351"/>
    <p:sldId id="1654" r:id="rId352"/>
    <p:sldId id="1655" r:id="rId353"/>
    <p:sldId id="1656" r:id="rId354"/>
    <p:sldId id="1657" r:id="rId355"/>
    <p:sldId id="1658" r:id="rId356"/>
    <p:sldId id="1980" r:id="rId357"/>
    <p:sldId id="1981" r:id="rId358"/>
    <p:sldId id="1661" r:id="rId359"/>
    <p:sldId id="1985" r:id="rId360"/>
    <p:sldId id="1986" r:id="rId361"/>
    <p:sldId id="1987" r:id="rId362"/>
    <p:sldId id="1983" r:id="rId363"/>
    <p:sldId id="1663" r:id="rId364"/>
    <p:sldId id="1664" r:id="rId365"/>
    <p:sldId id="1756" r:id="rId366"/>
    <p:sldId id="1666" r:id="rId367"/>
    <p:sldId id="1667" r:id="rId368"/>
    <p:sldId id="1668" r:id="rId369"/>
    <p:sldId id="1669" r:id="rId370"/>
    <p:sldId id="1982" r:id="rId371"/>
    <p:sldId id="1762" r:id="rId372"/>
    <p:sldId id="1632" r:id="rId373"/>
    <p:sldId id="1629" r:id="rId374"/>
    <p:sldId id="1759" r:id="rId375"/>
    <p:sldId id="1760" r:id="rId376"/>
    <p:sldId id="1988" r:id="rId377"/>
    <p:sldId id="1984" r:id="rId378"/>
    <p:sldId id="1763" r:id="rId379"/>
    <p:sldId id="2128" r:id="rId380"/>
    <p:sldId id="2127" r:id="rId381"/>
    <p:sldId id="2126" r:id="rId382"/>
    <p:sldId id="2125" r:id="rId383"/>
    <p:sldId id="2124" r:id="rId384"/>
    <p:sldId id="2133" r:id="rId385"/>
    <p:sldId id="2132" r:id="rId386"/>
    <p:sldId id="2131" r:id="rId387"/>
    <p:sldId id="2130" r:id="rId388"/>
    <p:sldId id="2129" r:id="rId389"/>
    <p:sldId id="2134" r:id="rId390"/>
    <p:sldId id="1765" r:id="rId391"/>
    <p:sldId id="1989" r:id="rId392"/>
    <p:sldId id="2028" r:id="rId393"/>
    <p:sldId id="1768" r:id="rId394"/>
    <p:sldId id="1769" r:id="rId395"/>
    <p:sldId id="2032" r:id="rId396"/>
    <p:sldId id="2033" r:id="rId397"/>
    <p:sldId id="2041" r:id="rId398"/>
    <p:sldId id="1772" r:id="rId399"/>
    <p:sldId id="2034" r:id="rId400"/>
    <p:sldId id="2035" r:id="rId401"/>
    <p:sldId id="2036" r:id="rId402"/>
    <p:sldId id="2037" r:id="rId403"/>
    <p:sldId id="2139" r:id="rId404"/>
    <p:sldId id="2138" r:id="rId405"/>
    <p:sldId id="2137" r:id="rId406"/>
    <p:sldId id="2136" r:id="rId407"/>
    <p:sldId id="2135" r:id="rId408"/>
    <p:sldId id="2038" r:id="rId409"/>
    <p:sldId id="2040" r:id="rId410"/>
    <p:sldId id="1960" r:id="rId411"/>
    <p:sldId id="1490" r:id="rId412"/>
    <p:sldId id="1544" r:id="rId413"/>
    <p:sldId id="1499" r:id="rId414"/>
    <p:sldId id="1504" r:id="rId415"/>
    <p:sldId id="1546" r:id="rId416"/>
    <p:sldId id="1545" r:id="rId417"/>
    <p:sldId id="1493" r:id="rId418"/>
    <p:sldId id="1527" r:id="rId419"/>
    <p:sldId id="1494" r:id="rId420"/>
    <p:sldId id="1491" r:id="rId421"/>
    <p:sldId id="1497" r:id="rId422"/>
    <p:sldId id="1498" r:id="rId423"/>
    <p:sldId id="1337" r:id="rId424"/>
    <p:sldId id="1568" r:id="rId425"/>
    <p:sldId id="2205" r:id="rId426"/>
    <p:sldId id="2206" r:id="rId427"/>
    <p:sldId id="2207" r:id="rId428"/>
    <p:sldId id="2208" r:id="rId429"/>
    <p:sldId id="2209" r:id="rId430"/>
    <p:sldId id="2210" r:id="rId431"/>
    <p:sldId id="2211" r:id="rId432"/>
    <p:sldId id="2212" r:id="rId433"/>
    <p:sldId id="2213" r:id="rId434"/>
    <p:sldId id="2214" r:id="rId435"/>
    <p:sldId id="2216" r:id="rId436"/>
    <p:sldId id="2217" r:id="rId437"/>
    <p:sldId id="2218" r:id="rId438"/>
    <p:sldId id="2219" r:id="rId439"/>
    <p:sldId id="2220" r:id="rId440"/>
    <p:sldId id="2221" r:id="rId441"/>
    <p:sldId id="2222" r:id="rId442"/>
    <p:sldId id="2215" r:id="rId443"/>
    <p:sldId id="1601" r:id="rId444"/>
    <p:sldId id="257" r:id="rId445"/>
    <p:sldId id="327" r:id="rId446"/>
    <p:sldId id="275" r:id="rId447"/>
    <p:sldId id="312" r:id="rId448"/>
    <p:sldId id="321" r:id="rId449"/>
    <p:sldId id="323" r:id="rId450"/>
    <p:sldId id="324" r:id="rId451"/>
    <p:sldId id="325" r:id="rId452"/>
    <p:sldId id="286" r:id="rId453"/>
  </p:sldIdLst>
  <p:sldSz cx="12192000" cy="6858000"/>
  <p:notesSz cx="6797675" cy="9926638"/>
  <p:defaultTextStyle>
    <a:defPPr>
      <a:defRPr lang="de-DE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6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osi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A41"/>
    <a:srgbClr val="0099CC"/>
    <a:srgbClr val="FF9900"/>
    <a:srgbClr val="FF9800"/>
    <a:srgbClr val="E4E4E4"/>
    <a:srgbClr val="E9E9E9"/>
    <a:srgbClr val="CDCDCD"/>
    <a:srgbClr val="E8E8E8"/>
    <a:srgbClr val="F3F3F3"/>
    <a:srgbClr val="FF6E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508A48-EC9B-4419-8456-925AA9E02F7C}" v="932" dt="2024-10-04T08:36:41.112"/>
  </p1510:revLst>
</p1510:revInfo>
</file>

<file path=ppt/tableStyles.xml><?xml version="1.0" encoding="utf-8"?>
<a:tblStyleLst xmlns:a="http://schemas.openxmlformats.org/drawingml/2006/main" def="{2D5ABB26-0587-4C30-8999-92F81FD0307C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Styl pośredni 1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Světlý styl 1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>
        <p:guide orient="horz"/>
        <p:guide pos="6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2154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6"/>
        <p:guide pos="214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99" Type="http://schemas.openxmlformats.org/officeDocument/2006/relationships/slide" Target="slides/slide294.xml"/><Relationship Id="rId21" Type="http://schemas.openxmlformats.org/officeDocument/2006/relationships/slide" Target="slides/slide16.xml"/><Relationship Id="rId63" Type="http://schemas.openxmlformats.org/officeDocument/2006/relationships/slide" Target="slides/slide58.xml"/><Relationship Id="rId159" Type="http://schemas.openxmlformats.org/officeDocument/2006/relationships/slide" Target="slides/slide154.xml"/><Relationship Id="rId324" Type="http://schemas.openxmlformats.org/officeDocument/2006/relationships/slide" Target="slides/slide319.xml"/><Relationship Id="rId366" Type="http://schemas.openxmlformats.org/officeDocument/2006/relationships/slide" Target="slides/slide361.xml"/><Relationship Id="rId170" Type="http://schemas.openxmlformats.org/officeDocument/2006/relationships/slide" Target="slides/slide165.xml"/><Relationship Id="rId226" Type="http://schemas.openxmlformats.org/officeDocument/2006/relationships/slide" Target="slides/slide221.xml"/><Relationship Id="rId433" Type="http://schemas.openxmlformats.org/officeDocument/2006/relationships/slide" Target="slides/slide428.xml"/><Relationship Id="rId268" Type="http://schemas.openxmlformats.org/officeDocument/2006/relationships/slide" Target="slides/slide263.xml"/><Relationship Id="rId32" Type="http://schemas.openxmlformats.org/officeDocument/2006/relationships/slide" Target="slides/slide27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335" Type="http://schemas.openxmlformats.org/officeDocument/2006/relationships/slide" Target="slides/slide330.xml"/><Relationship Id="rId377" Type="http://schemas.openxmlformats.org/officeDocument/2006/relationships/slide" Target="slides/slide372.xml"/><Relationship Id="rId5" Type="http://schemas.openxmlformats.org/officeDocument/2006/relationships/slideMaster" Target="slideMasters/slideMaster2.xml"/><Relationship Id="rId181" Type="http://schemas.openxmlformats.org/officeDocument/2006/relationships/slide" Target="slides/slide176.xml"/><Relationship Id="rId237" Type="http://schemas.openxmlformats.org/officeDocument/2006/relationships/slide" Target="slides/slide232.xml"/><Relationship Id="rId402" Type="http://schemas.openxmlformats.org/officeDocument/2006/relationships/slide" Target="slides/slide397.xml"/><Relationship Id="rId279" Type="http://schemas.openxmlformats.org/officeDocument/2006/relationships/slide" Target="slides/slide274.xml"/><Relationship Id="rId444" Type="http://schemas.openxmlformats.org/officeDocument/2006/relationships/slide" Target="slides/slide439.xml"/><Relationship Id="rId43" Type="http://schemas.openxmlformats.org/officeDocument/2006/relationships/slide" Target="slides/slide38.xml"/><Relationship Id="rId139" Type="http://schemas.openxmlformats.org/officeDocument/2006/relationships/slide" Target="slides/slide134.xml"/><Relationship Id="rId290" Type="http://schemas.openxmlformats.org/officeDocument/2006/relationships/slide" Target="slides/slide285.xml"/><Relationship Id="rId304" Type="http://schemas.openxmlformats.org/officeDocument/2006/relationships/slide" Target="slides/slide299.xml"/><Relationship Id="rId346" Type="http://schemas.openxmlformats.org/officeDocument/2006/relationships/slide" Target="slides/slide341.xml"/><Relationship Id="rId388" Type="http://schemas.openxmlformats.org/officeDocument/2006/relationships/slide" Target="slides/slide383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92" Type="http://schemas.openxmlformats.org/officeDocument/2006/relationships/slide" Target="slides/slide187.xml"/><Relationship Id="rId206" Type="http://schemas.openxmlformats.org/officeDocument/2006/relationships/slide" Target="slides/slide201.xml"/><Relationship Id="rId413" Type="http://schemas.openxmlformats.org/officeDocument/2006/relationships/slide" Target="slides/slide408.xml"/><Relationship Id="rId248" Type="http://schemas.openxmlformats.org/officeDocument/2006/relationships/slide" Target="slides/slide243.xml"/><Relationship Id="rId455" Type="http://schemas.openxmlformats.org/officeDocument/2006/relationships/handoutMaster" Target="handoutMasters/handoutMaster1.xml"/><Relationship Id="rId12" Type="http://schemas.openxmlformats.org/officeDocument/2006/relationships/slide" Target="slides/slide7.xml"/><Relationship Id="rId108" Type="http://schemas.openxmlformats.org/officeDocument/2006/relationships/slide" Target="slides/slide103.xml"/><Relationship Id="rId315" Type="http://schemas.openxmlformats.org/officeDocument/2006/relationships/slide" Target="slides/slide310.xml"/><Relationship Id="rId357" Type="http://schemas.openxmlformats.org/officeDocument/2006/relationships/slide" Target="slides/slide352.xml"/><Relationship Id="rId54" Type="http://schemas.openxmlformats.org/officeDocument/2006/relationships/slide" Target="slides/slide49.xml"/><Relationship Id="rId96" Type="http://schemas.openxmlformats.org/officeDocument/2006/relationships/slide" Target="slides/slide91.xml"/><Relationship Id="rId161" Type="http://schemas.openxmlformats.org/officeDocument/2006/relationships/slide" Target="slides/slide156.xml"/><Relationship Id="rId217" Type="http://schemas.openxmlformats.org/officeDocument/2006/relationships/slide" Target="slides/slide212.xml"/><Relationship Id="rId399" Type="http://schemas.openxmlformats.org/officeDocument/2006/relationships/slide" Target="slides/slide394.xml"/><Relationship Id="rId259" Type="http://schemas.openxmlformats.org/officeDocument/2006/relationships/slide" Target="slides/slide254.xml"/><Relationship Id="rId424" Type="http://schemas.openxmlformats.org/officeDocument/2006/relationships/slide" Target="slides/slide419.xml"/><Relationship Id="rId23" Type="http://schemas.openxmlformats.org/officeDocument/2006/relationships/slide" Target="slides/slide18.xml"/><Relationship Id="rId119" Type="http://schemas.openxmlformats.org/officeDocument/2006/relationships/slide" Target="slides/slide114.xml"/><Relationship Id="rId270" Type="http://schemas.openxmlformats.org/officeDocument/2006/relationships/slide" Target="slides/slide265.xml"/><Relationship Id="rId326" Type="http://schemas.openxmlformats.org/officeDocument/2006/relationships/slide" Target="slides/slide321.xml"/><Relationship Id="rId65" Type="http://schemas.openxmlformats.org/officeDocument/2006/relationships/slide" Target="slides/slide60.xml"/><Relationship Id="rId130" Type="http://schemas.openxmlformats.org/officeDocument/2006/relationships/slide" Target="slides/slide125.xml"/><Relationship Id="rId368" Type="http://schemas.openxmlformats.org/officeDocument/2006/relationships/slide" Target="slides/slide363.xml"/><Relationship Id="rId172" Type="http://schemas.openxmlformats.org/officeDocument/2006/relationships/slide" Target="slides/slide167.xml"/><Relationship Id="rId228" Type="http://schemas.openxmlformats.org/officeDocument/2006/relationships/slide" Target="slides/slide223.xml"/><Relationship Id="rId435" Type="http://schemas.openxmlformats.org/officeDocument/2006/relationships/slide" Target="slides/slide430.xml"/><Relationship Id="rId281" Type="http://schemas.openxmlformats.org/officeDocument/2006/relationships/slide" Target="slides/slide276.xml"/><Relationship Id="rId337" Type="http://schemas.openxmlformats.org/officeDocument/2006/relationships/slide" Target="slides/slide332.xml"/><Relationship Id="rId34" Type="http://schemas.openxmlformats.org/officeDocument/2006/relationships/slide" Target="slides/slide29.xml"/><Relationship Id="rId76" Type="http://schemas.openxmlformats.org/officeDocument/2006/relationships/slide" Target="slides/slide71.xml"/><Relationship Id="rId141" Type="http://schemas.openxmlformats.org/officeDocument/2006/relationships/slide" Target="slides/slide136.xml"/><Relationship Id="rId379" Type="http://schemas.openxmlformats.org/officeDocument/2006/relationships/slide" Target="slides/slide374.xml"/><Relationship Id="rId7" Type="http://schemas.openxmlformats.org/officeDocument/2006/relationships/slide" Target="slides/slide2.xml"/><Relationship Id="rId183" Type="http://schemas.openxmlformats.org/officeDocument/2006/relationships/slide" Target="slides/slide178.xml"/><Relationship Id="rId239" Type="http://schemas.openxmlformats.org/officeDocument/2006/relationships/slide" Target="slides/slide234.xml"/><Relationship Id="rId390" Type="http://schemas.openxmlformats.org/officeDocument/2006/relationships/slide" Target="slides/slide385.xml"/><Relationship Id="rId404" Type="http://schemas.openxmlformats.org/officeDocument/2006/relationships/slide" Target="slides/slide399.xml"/><Relationship Id="rId446" Type="http://schemas.openxmlformats.org/officeDocument/2006/relationships/slide" Target="slides/slide441.xml"/><Relationship Id="rId250" Type="http://schemas.openxmlformats.org/officeDocument/2006/relationships/slide" Target="slides/slide245.xml"/><Relationship Id="rId292" Type="http://schemas.openxmlformats.org/officeDocument/2006/relationships/slide" Target="slides/slide287.xml"/><Relationship Id="rId306" Type="http://schemas.openxmlformats.org/officeDocument/2006/relationships/slide" Target="slides/slide301.xml"/><Relationship Id="rId45" Type="http://schemas.openxmlformats.org/officeDocument/2006/relationships/slide" Target="slides/slide40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348" Type="http://schemas.openxmlformats.org/officeDocument/2006/relationships/slide" Target="slides/slide343.xml"/><Relationship Id="rId152" Type="http://schemas.openxmlformats.org/officeDocument/2006/relationships/slide" Target="slides/slide147.xml"/><Relationship Id="rId194" Type="http://schemas.openxmlformats.org/officeDocument/2006/relationships/slide" Target="slides/slide189.xml"/><Relationship Id="rId208" Type="http://schemas.openxmlformats.org/officeDocument/2006/relationships/slide" Target="slides/slide203.xml"/><Relationship Id="rId415" Type="http://schemas.openxmlformats.org/officeDocument/2006/relationships/slide" Target="slides/slide410.xml"/><Relationship Id="rId457" Type="http://schemas.openxmlformats.org/officeDocument/2006/relationships/presProps" Target="presProps.xml"/><Relationship Id="rId261" Type="http://schemas.openxmlformats.org/officeDocument/2006/relationships/slide" Target="slides/slide256.xml"/><Relationship Id="rId14" Type="http://schemas.openxmlformats.org/officeDocument/2006/relationships/slide" Target="slides/slide9.xml"/><Relationship Id="rId56" Type="http://schemas.openxmlformats.org/officeDocument/2006/relationships/slide" Target="slides/slide51.xml"/><Relationship Id="rId317" Type="http://schemas.openxmlformats.org/officeDocument/2006/relationships/slide" Target="slides/slide312.xml"/><Relationship Id="rId359" Type="http://schemas.openxmlformats.org/officeDocument/2006/relationships/slide" Target="slides/slide354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63" Type="http://schemas.openxmlformats.org/officeDocument/2006/relationships/slide" Target="slides/slide158.xml"/><Relationship Id="rId219" Type="http://schemas.openxmlformats.org/officeDocument/2006/relationships/slide" Target="slides/slide214.xml"/><Relationship Id="rId370" Type="http://schemas.openxmlformats.org/officeDocument/2006/relationships/slide" Target="slides/slide365.xml"/><Relationship Id="rId426" Type="http://schemas.openxmlformats.org/officeDocument/2006/relationships/slide" Target="slides/slide421.xml"/><Relationship Id="rId230" Type="http://schemas.openxmlformats.org/officeDocument/2006/relationships/slide" Target="slides/slide225.xml"/><Relationship Id="rId25" Type="http://schemas.openxmlformats.org/officeDocument/2006/relationships/slide" Target="slides/slide20.xml"/><Relationship Id="rId67" Type="http://schemas.openxmlformats.org/officeDocument/2006/relationships/slide" Target="slides/slide62.xml"/><Relationship Id="rId272" Type="http://schemas.openxmlformats.org/officeDocument/2006/relationships/slide" Target="slides/slide267.xml"/><Relationship Id="rId328" Type="http://schemas.openxmlformats.org/officeDocument/2006/relationships/slide" Target="slides/slide323.xml"/><Relationship Id="rId132" Type="http://schemas.openxmlformats.org/officeDocument/2006/relationships/slide" Target="slides/slide127.xml"/><Relationship Id="rId174" Type="http://schemas.openxmlformats.org/officeDocument/2006/relationships/slide" Target="slides/slide169.xml"/><Relationship Id="rId381" Type="http://schemas.openxmlformats.org/officeDocument/2006/relationships/slide" Target="slides/slide376.xml"/><Relationship Id="rId241" Type="http://schemas.openxmlformats.org/officeDocument/2006/relationships/slide" Target="slides/slide236.xml"/><Relationship Id="rId437" Type="http://schemas.openxmlformats.org/officeDocument/2006/relationships/slide" Target="slides/slide432.xml"/><Relationship Id="rId36" Type="http://schemas.openxmlformats.org/officeDocument/2006/relationships/slide" Target="slides/slide31.xml"/><Relationship Id="rId283" Type="http://schemas.openxmlformats.org/officeDocument/2006/relationships/slide" Target="slides/slide278.xml"/><Relationship Id="rId339" Type="http://schemas.openxmlformats.org/officeDocument/2006/relationships/slide" Target="slides/slide334.xml"/><Relationship Id="rId78" Type="http://schemas.openxmlformats.org/officeDocument/2006/relationships/slide" Target="slides/slide73.xml"/><Relationship Id="rId101" Type="http://schemas.openxmlformats.org/officeDocument/2006/relationships/slide" Target="slides/slide96.xml"/><Relationship Id="rId143" Type="http://schemas.openxmlformats.org/officeDocument/2006/relationships/slide" Target="slides/slide138.xml"/><Relationship Id="rId185" Type="http://schemas.openxmlformats.org/officeDocument/2006/relationships/slide" Target="slides/slide180.xml"/><Relationship Id="rId350" Type="http://schemas.openxmlformats.org/officeDocument/2006/relationships/slide" Target="slides/slide345.xml"/><Relationship Id="rId406" Type="http://schemas.openxmlformats.org/officeDocument/2006/relationships/slide" Target="slides/slide401.xml"/><Relationship Id="rId9" Type="http://schemas.openxmlformats.org/officeDocument/2006/relationships/slide" Target="slides/slide4.xml"/><Relationship Id="rId210" Type="http://schemas.openxmlformats.org/officeDocument/2006/relationships/slide" Target="slides/slide205.xml"/><Relationship Id="rId392" Type="http://schemas.openxmlformats.org/officeDocument/2006/relationships/slide" Target="slides/slide387.xml"/><Relationship Id="rId448" Type="http://schemas.openxmlformats.org/officeDocument/2006/relationships/slide" Target="slides/slide443.xml"/><Relationship Id="rId252" Type="http://schemas.openxmlformats.org/officeDocument/2006/relationships/slide" Target="slides/slide247.xml"/><Relationship Id="rId294" Type="http://schemas.openxmlformats.org/officeDocument/2006/relationships/slide" Target="slides/slide289.xml"/><Relationship Id="rId308" Type="http://schemas.openxmlformats.org/officeDocument/2006/relationships/slide" Target="slides/slide303.xml"/><Relationship Id="rId47" Type="http://schemas.openxmlformats.org/officeDocument/2006/relationships/slide" Target="slides/slide42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54" Type="http://schemas.openxmlformats.org/officeDocument/2006/relationships/slide" Target="slides/slide149.xml"/><Relationship Id="rId361" Type="http://schemas.openxmlformats.org/officeDocument/2006/relationships/slide" Target="slides/slide356.xml"/><Relationship Id="rId196" Type="http://schemas.openxmlformats.org/officeDocument/2006/relationships/slide" Target="slides/slide191.xml"/><Relationship Id="rId417" Type="http://schemas.openxmlformats.org/officeDocument/2006/relationships/slide" Target="slides/slide412.xml"/><Relationship Id="rId459" Type="http://schemas.openxmlformats.org/officeDocument/2006/relationships/theme" Target="theme/theme1.xml"/><Relationship Id="rId16" Type="http://schemas.openxmlformats.org/officeDocument/2006/relationships/slide" Target="slides/slide11.xml"/><Relationship Id="rId221" Type="http://schemas.openxmlformats.org/officeDocument/2006/relationships/slide" Target="slides/slide216.xml"/><Relationship Id="rId263" Type="http://schemas.openxmlformats.org/officeDocument/2006/relationships/slide" Target="slides/slide258.xml"/><Relationship Id="rId319" Type="http://schemas.openxmlformats.org/officeDocument/2006/relationships/slide" Target="slides/slide314.xml"/><Relationship Id="rId58" Type="http://schemas.openxmlformats.org/officeDocument/2006/relationships/slide" Target="slides/slide53.xml"/><Relationship Id="rId123" Type="http://schemas.openxmlformats.org/officeDocument/2006/relationships/slide" Target="slides/slide118.xml"/><Relationship Id="rId330" Type="http://schemas.openxmlformats.org/officeDocument/2006/relationships/slide" Target="slides/slide325.xml"/><Relationship Id="rId165" Type="http://schemas.openxmlformats.org/officeDocument/2006/relationships/slide" Target="slides/slide160.xml"/><Relationship Id="rId372" Type="http://schemas.openxmlformats.org/officeDocument/2006/relationships/slide" Target="slides/slide367.xml"/><Relationship Id="rId428" Type="http://schemas.openxmlformats.org/officeDocument/2006/relationships/slide" Target="slides/slide423.xml"/><Relationship Id="rId232" Type="http://schemas.openxmlformats.org/officeDocument/2006/relationships/slide" Target="slides/slide227.xml"/><Relationship Id="rId274" Type="http://schemas.openxmlformats.org/officeDocument/2006/relationships/slide" Target="slides/slide269.xml"/><Relationship Id="rId27" Type="http://schemas.openxmlformats.org/officeDocument/2006/relationships/slide" Target="slides/slide22.xml"/><Relationship Id="rId69" Type="http://schemas.openxmlformats.org/officeDocument/2006/relationships/slide" Target="slides/slide64.xml"/><Relationship Id="rId134" Type="http://schemas.openxmlformats.org/officeDocument/2006/relationships/slide" Target="slides/slide129.xml"/><Relationship Id="rId80" Type="http://schemas.openxmlformats.org/officeDocument/2006/relationships/slide" Target="slides/slide75.xml"/><Relationship Id="rId176" Type="http://schemas.openxmlformats.org/officeDocument/2006/relationships/slide" Target="slides/slide171.xml"/><Relationship Id="rId341" Type="http://schemas.openxmlformats.org/officeDocument/2006/relationships/slide" Target="slides/slide336.xml"/><Relationship Id="rId383" Type="http://schemas.openxmlformats.org/officeDocument/2006/relationships/slide" Target="slides/slide378.xml"/><Relationship Id="rId439" Type="http://schemas.openxmlformats.org/officeDocument/2006/relationships/slide" Target="slides/slide434.xml"/><Relationship Id="rId201" Type="http://schemas.openxmlformats.org/officeDocument/2006/relationships/slide" Target="slides/slide196.xml"/><Relationship Id="rId243" Type="http://schemas.openxmlformats.org/officeDocument/2006/relationships/slide" Target="slides/slide238.xml"/><Relationship Id="rId285" Type="http://schemas.openxmlformats.org/officeDocument/2006/relationships/slide" Target="slides/slide280.xml"/><Relationship Id="rId450" Type="http://schemas.openxmlformats.org/officeDocument/2006/relationships/slide" Target="slides/slide445.xml"/><Relationship Id="rId38" Type="http://schemas.openxmlformats.org/officeDocument/2006/relationships/slide" Target="slides/slide33.xml"/><Relationship Id="rId103" Type="http://schemas.openxmlformats.org/officeDocument/2006/relationships/slide" Target="slides/slide98.xml"/><Relationship Id="rId310" Type="http://schemas.openxmlformats.org/officeDocument/2006/relationships/slide" Target="slides/slide305.xml"/><Relationship Id="rId91" Type="http://schemas.openxmlformats.org/officeDocument/2006/relationships/slide" Target="slides/slide86.xml"/><Relationship Id="rId145" Type="http://schemas.openxmlformats.org/officeDocument/2006/relationships/slide" Target="slides/slide140.xml"/><Relationship Id="rId187" Type="http://schemas.openxmlformats.org/officeDocument/2006/relationships/slide" Target="slides/slide182.xml"/><Relationship Id="rId352" Type="http://schemas.openxmlformats.org/officeDocument/2006/relationships/slide" Target="slides/slide347.xml"/><Relationship Id="rId394" Type="http://schemas.openxmlformats.org/officeDocument/2006/relationships/slide" Target="slides/slide389.xml"/><Relationship Id="rId408" Type="http://schemas.openxmlformats.org/officeDocument/2006/relationships/slide" Target="slides/slide403.xml"/><Relationship Id="rId212" Type="http://schemas.openxmlformats.org/officeDocument/2006/relationships/slide" Target="slides/slide207.xml"/><Relationship Id="rId254" Type="http://schemas.openxmlformats.org/officeDocument/2006/relationships/slide" Target="slides/slide249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296" Type="http://schemas.openxmlformats.org/officeDocument/2006/relationships/slide" Target="slides/slide291.xml"/><Relationship Id="rId461" Type="http://schemas.microsoft.com/office/2016/11/relationships/changesInfo" Target="changesInfos/changesInfo1.xml"/><Relationship Id="rId60" Type="http://schemas.openxmlformats.org/officeDocument/2006/relationships/slide" Target="slides/slide55.xml"/><Relationship Id="rId156" Type="http://schemas.openxmlformats.org/officeDocument/2006/relationships/slide" Target="slides/slide151.xml"/><Relationship Id="rId198" Type="http://schemas.openxmlformats.org/officeDocument/2006/relationships/slide" Target="slides/slide193.xml"/><Relationship Id="rId321" Type="http://schemas.openxmlformats.org/officeDocument/2006/relationships/slide" Target="slides/slide316.xml"/><Relationship Id="rId363" Type="http://schemas.openxmlformats.org/officeDocument/2006/relationships/slide" Target="slides/slide358.xml"/><Relationship Id="rId419" Type="http://schemas.openxmlformats.org/officeDocument/2006/relationships/slide" Target="slides/slide414.xml"/><Relationship Id="rId223" Type="http://schemas.openxmlformats.org/officeDocument/2006/relationships/slide" Target="slides/slide218.xml"/><Relationship Id="rId430" Type="http://schemas.openxmlformats.org/officeDocument/2006/relationships/slide" Target="slides/slide425.xml"/><Relationship Id="rId18" Type="http://schemas.openxmlformats.org/officeDocument/2006/relationships/slide" Target="slides/slide13.xml"/><Relationship Id="rId265" Type="http://schemas.openxmlformats.org/officeDocument/2006/relationships/slide" Target="slides/slide260.xml"/><Relationship Id="rId125" Type="http://schemas.openxmlformats.org/officeDocument/2006/relationships/slide" Target="slides/slide120.xml"/><Relationship Id="rId167" Type="http://schemas.openxmlformats.org/officeDocument/2006/relationships/slide" Target="slides/slide162.xml"/><Relationship Id="rId332" Type="http://schemas.openxmlformats.org/officeDocument/2006/relationships/slide" Target="slides/slide327.xml"/><Relationship Id="rId374" Type="http://schemas.openxmlformats.org/officeDocument/2006/relationships/slide" Target="slides/slide369.xml"/><Relationship Id="rId71" Type="http://schemas.openxmlformats.org/officeDocument/2006/relationships/slide" Target="slides/slide66.xml"/><Relationship Id="rId234" Type="http://schemas.openxmlformats.org/officeDocument/2006/relationships/slide" Target="slides/slide229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76" Type="http://schemas.openxmlformats.org/officeDocument/2006/relationships/slide" Target="slides/slide271.xml"/><Relationship Id="rId441" Type="http://schemas.openxmlformats.org/officeDocument/2006/relationships/slide" Target="slides/slide436.xml"/><Relationship Id="rId40" Type="http://schemas.openxmlformats.org/officeDocument/2006/relationships/slide" Target="slides/slide35.xml"/><Relationship Id="rId115" Type="http://schemas.openxmlformats.org/officeDocument/2006/relationships/slide" Target="slides/slide110.xml"/><Relationship Id="rId136" Type="http://schemas.openxmlformats.org/officeDocument/2006/relationships/slide" Target="slides/slide131.xml"/><Relationship Id="rId157" Type="http://schemas.openxmlformats.org/officeDocument/2006/relationships/slide" Target="slides/slide152.xml"/><Relationship Id="rId178" Type="http://schemas.openxmlformats.org/officeDocument/2006/relationships/slide" Target="slides/slide173.xml"/><Relationship Id="rId301" Type="http://schemas.openxmlformats.org/officeDocument/2006/relationships/slide" Target="slides/slide296.xml"/><Relationship Id="rId322" Type="http://schemas.openxmlformats.org/officeDocument/2006/relationships/slide" Target="slides/slide317.xml"/><Relationship Id="rId343" Type="http://schemas.openxmlformats.org/officeDocument/2006/relationships/slide" Target="slides/slide338.xml"/><Relationship Id="rId364" Type="http://schemas.openxmlformats.org/officeDocument/2006/relationships/slide" Target="slides/slide359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9" Type="http://schemas.openxmlformats.org/officeDocument/2006/relationships/slide" Target="slides/slide194.xml"/><Relationship Id="rId203" Type="http://schemas.openxmlformats.org/officeDocument/2006/relationships/slide" Target="slides/slide198.xml"/><Relationship Id="rId385" Type="http://schemas.openxmlformats.org/officeDocument/2006/relationships/slide" Target="slides/slide380.xml"/><Relationship Id="rId19" Type="http://schemas.openxmlformats.org/officeDocument/2006/relationships/slide" Target="slides/slide14.xml"/><Relationship Id="rId224" Type="http://schemas.openxmlformats.org/officeDocument/2006/relationships/slide" Target="slides/slide219.xml"/><Relationship Id="rId245" Type="http://schemas.openxmlformats.org/officeDocument/2006/relationships/slide" Target="slides/slide240.xml"/><Relationship Id="rId266" Type="http://schemas.openxmlformats.org/officeDocument/2006/relationships/slide" Target="slides/slide261.xml"/><Relationship Id="rId287" Type="http://schemas.openxmlformats.org/officeDocument/2006/relationships/slide" Target="slides/slide282.xml"/><Relationship Id="rId410" Type="http://schemas.openxmlformats.org/officeDocument/2006/relationships/slide" Target="slides/slide405.xml"/><Relationship Id="rId431" Type="http://schemas.openxmlformats.org/officeDocument/2006/relationships/slide" Target="slides/slide426.xml"/><Relationship Id="rId452" Type="http://schemas.openxmlformats.org/officeDocument/2006/relationships/slide" Target="slides/slide447.xml"/><Relationship Id="rId30" Type="http://schemas.openxmlformats.org/officeDocument/2006/relationships/slide" Target="slides/slide2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168" Type="http://schemas.openxmlformats.org/officeDocument/2006/relationships/slide" Target="slides/slide163.xml"/><Relationship Id="rId312" Type="http://schemas.openxmlformats.org/officeDocument/2006/relationships/slide" Target="slides/slide307.xml"/><Relationship Id="rId333" Type="http://schemas.openxmlformats.org/officeDocument/2006/relationships/slide" Target="slides/slide328.xml"/><Relationship Id="rId354" Type="http://schemas.openxmlformats.org/officeDocument/2006/relationships/slide" Target="slides/slide349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189" Type="http://schemas.openxmlformats.org/officeDocument/2006/relationships/slide" Target="slides/slide184.xml"/><Relationship Id="rId375" Type="http://schemas.openxmlformats.org/officeDocument/2006/relationships/slide" Target="slides/slide370.xml"/><Relationship Id="rId396" Type="http://schemas.openxmlformats.org/officeDocument/2006/relationships/slide" Target="slides/slide391.xml"/><Relationship Id="rId3" Type="http://schemas.openxmlformats.org/officeDocument/2006/relationships/customXml" Target="../customXml/item3.xml"/><Relationship Id="rId214" Type="http://schemas.openxmlformats.org/officeDocument/2006/relationships/slide" Target="slides/slide209.xml"/><Relationship Id="rId235" Type="http://schemas.openxmlformats.org/officeDocument/2006/relationships/slide" Target="slides/slide230.xml"/><Relationship Id="rId256" Type="http://schemas.openxmlformats.org/officeDocument/2006/relationships/slide" Target="slides/slide251.xml"/><Relationship Id="rId277" Type="http://schemas.openxmlformats.org/officeDocument/2006/relationships/slide" Target="slides/slide272.xml"/><Relationship Id="rId298" Type="http://schemas.openxmlformats.org/officeDocument/2006/relationships/slide" Target="slides/slide293.xml"/><Relationship Id="rId400" Type="http://schemas.openxmlformats.org/officeDocument/2006/relationships/slide" Target="slides/slide395.xml"/><Relationship Id="rId421" Type="http://schemas.openxmlformats.org/officeDocument/2006/relationships/slide" Target="slides/slide416.xml"/><Relationship Id="rId442" Type="http://schemas.openxmlformats.org/officeDocument/2006/relationships/slide" Target="slides/slide437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slide" Target="slides/slide153.xml"/><Relationship Id="rId302" Type="http://schemas.openxmlformats.org/officeDocument/2006/relationships/slide" Target="slides/slide297.xml"/><Relationship Id="rId323" Type="http://schemas.openxmlformats.org/officeDocument/2006/relationships/slide" Target="slides/slide318.xml"/><Relationship Id="rId344" Type="http://schemas.openxmlformats.org/officeDocument/2006/relationships/slide" Target="slides/slide339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179" Type="http://schemas.openxmlformats.org/officeDocument/2006/relationships/slide" Target="slides/slide174.xml"/><Relationship Id="rId365" Type="http://schemas.openxmlformats.org/officeDocument/2006/relationships/slide" Target="slides/slide360.xml"/><Relationship Id="rId386" Type="http://schemas.openxmlformats.org/officeDocument/2006/relationships/slide" Target="slides/slide381.xml"/><Relationship Id="rId190" Type="http://schemas.openxmlformats.org/officeDocument/2006/relationships/slide" Target="slides/slide185.xml"/><Relationship Id="rId204" Type="http://schemas.openxmlformats.org/officeDocument/2006/relationships/slide" Target="slides/slide199.xml"/><Relationship Id="rId225" Type="http://schemas.openxmlformats.org/officeDocument/2006/relationships/slide" Target="slides/slide220.xml"/><Relationship Id="rId246" Type="http://schemas.openxmlformats.org/officeDocument/2006/relationships/slide" Target="slides/slide241.xml"/><Relationship Id="rId267" Type="http://schemas.openxmlformats.org/officeDocument/2006/relationships/slide" Target="slides/slide262.xml"/><Relationship Id="rId288" Type="http://schemas.openxmlformats.org/officeDocument/2006/relationships/slide" Target="slides/slide283.xml"/><Relationship Id="rId411" Type="http://schemas.openxmlformats.org/officeDocument/2006/relationships/slide" Target="slides/slide406.xml"/><Relationship Id="rId432" Type="http://schemas.openxmlformats.org/officeDocument/2006/relationships/slide" Target="slides/slide427.xml"/><Relationship Id="rId453" Type="http://schemas.openxmlformats.org/officeDocument/2006/relationships/slide" Target="slides/slide448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313" Type="http://schemas.openxmlformats.org/officeDocument/2006/relationships/slide" Target="slides/slide308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94" Type="http://schemas.openxmlformats.org/officeDocument/2006/relationships/slide" Target="slides/slide89.xml"/><Relationship Id="rId148" Type="http://schemas.openxmlformats.org/officeDocument/2006/relationships/slide" Target="slides/slide143.xml"/><Relationship Id="rId169" Type="http://schemas.openxmlformats.org/officeDocument/2006/relationships/slide" Target="slides/slide164.xml"/><Relationship Id="rId334" Type="http://schemas.openxmlformats.org/officeDocument/2006/relationships/slide" Target="slides/slide329.xml"/><Relationship Id="rId355" Type="http://schemas.openxmlformats.org/officeDocument/2006/relationships/slide" Target="slides/slide350.xml"/><Relationship Id="rId376" Type="http://schemas.openxmlformats.org/officeDocument/2006/relationships/slide" Target="slides/slide371.xml"/><Relationship Id="rId397" Type="http://schemas.openxmlformats.org/officeDocument/2006/relationships/slide" Target="slides/slide392.xml"/><Relationship Id="rId4" Type="http://schemas.openxmlformats.org/officeDocument/2006/relationships/slideMaster" Target="slideMasters/slideMaster1.xml"/><Relationship Id="rId180" Type="http://schemas.openxmlformats.org/officeDocument/2006/relationships/slide" Target="slides/slide175.xml"/><Relationship Id="rId215" Type="http://schemas.openxmlformats.org/officeDocument/2006/relationships/slide" Target="slides/slide210.xml"/><Relationship Id="rId236" Type="http://schemas.openxmlformats.org/officeDocument/2006/relationships/slide" Target="slides/slide231.xml"/><Relationship Id="rId257" Type="http://schemas.openxmlformats.org/officeDocument/2006/relationships/slide" Target="slides/slide252.xml"/><Relationship Id="rId278" Type="http://schemas.openxmlformats.org/officeDocument/2006/relationships/slide" Target="slides/slide273.xml"/><Relationship Id="rId401" Type="http://schemas.openxmlformats.org/officeDocument/2006/relationships/slide" Target="slides/slide396.xml"/><Relationship Id="rId422" Type="http://schemas.openxmlformats.org/officeDocument/2006/relationships/slide" Target="slides/slide417.xml"/><Relationship Id="rId443" Type="http://schemas.openxmlformats.org/officeDocument/2006/relationships/slide" Target="slides/slide438.xml"/><Relationship Id="rId303" Type="http://schemas.openxmlformats.org/officeDocument/2006/relationships/slide" Target="slides/slide298.xml"/><Relationship Id="rId42" Type="http://schemas.openxmlformats.org/officeDocument/2006/relationships/slide" Target="slides/slide37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345" Type="http://schemas.openxmlformats.org/officeDocument/2006/relationships/slide" Target="slides/slide340.xml"/><Relationship Id="rId387" Type="http://schemas.openxmlformats.org/officeDocument/2006/relationships/slide" Target="slides/slide382.xml"/><Relationship Id="rId191" Type="http://schemas.openxmlformats.org/officeDocument/2006/relationships/slide" Target="slides/slide186.xml"/><Relationship Id="rId205" Type="http://schemas.openxmlformats.org/officeDocument/2006/relationships/slide" Target="slides/slide200.xml"/><Relationship Id="rId247" Type="http://schemas.openxmlformats.org/officeDocument/2006/relationships/slide" Target="slides/slide242.xml"/><Relationship Id="rId412" Type="http://schemas.openxmlformats.org/officeDocument/2006/relationships/slide" Target="slides/slide407.xml"/><Relationship Id="rId107" Type="http://schemas.openxmlformats.org/officeDocument/2006/relationships/slide" Target="slides/slide102.xml"/><Relationship Id="rId289" Type="http://schemas.openxmlformats.org/officeDocument/2006/relationships/slide" Target="slides/slide284.xml"/><Relationship Id="rId454" Type="http://schemas.openxmlformats.org/officeDocument/2006/relationships/notesMaster" Target="notesMasters/notesMaster1.xml"/><Relationship Id="rId11" Type="http://schemas.openxmlformats.org/officeDocument/2006/relationships/slide" Target="slides/slide6.xml"/><Relationship Id="rId53" Type="http://schemas.openxmlformats.org/officeDocument/2006/relationships/slide" Target="slides/slide48.xml"/><Relationship Id="rId149" Type="http://schemas.openxmlformats.org/officeDocument/2006/relationships/slide" Target="slides/slide144.xml"/><Relationship Id="rId314" Type="http://schemas.openxmlformats.org/officeDocument/2006/relationships/slide" Target="slides/slide309.xml"/><Relationship Id="rId356" Type="http://schemas.openxmlformats.org/officeDocument/2006/relationships/slide" Target="slides/slide351.xml"/><Relationship Id="rId398" Type="http://schemas.openxmlformats.org/officeDocument/2006/relationships/slide" Target="slides/slide393.xml"/><Relationship Id="rId95" Type="http://schemas.openxmlformats.org/officeDocument/2006/relationships/slide" Target="slides/slide90.xml"/><Relationship Id="rId160" Type="http://schemas.openxmlformats.org/officeDocument/2006/relationships/slide" Target="slides/slide155.xml"/><Relationship Id="rId216" Type="http://schemas.openxmlformats.org/officeDocument/2006/relationships/slide" Target="slides/slide211.xml"/><Relationship Id="rId423" Type="http://schemas.openxmlformats.org/officeDocument/2006/relationships/slide" Target="slides/slide418.xml"/><Relationship Id="rId258" Type="http://schemas.openxmlformats.org/officeDocument/2006/relationships/slide" Target="slides/slide253.xml"/><Relationship Id="rId22" Type="http://schemas.openxmlformats.org/officeDocument/2006/relationships/slide" Target="slides/slide17.xml"/><Relationship Id="rId64" Type="http://schemas.openxmlformats.org/officeDocument/2006/relationships/slide" Target="slides/slide59.xml"/><Relationship Id="rId118" Type="http://schemas.openxmlformats.org/officeDocument/2006/relationships/slide" Target="slides/slide113.xml"/><Relationship Id="rId325" Type="http://schemas.openxmlformats.org/officeDocument/2006/relationships/slide" Target="slides/slide320.xml"/><Relationship Id="rId367" Type="http://schemas.openxmlformats.org/officeDocument/2006/relationships/slide" Target="slides/slide362.xml"/><Relationship Id="rId171" Type="http://schemas.openxmlformats.org/officeDocument/2006/relationships/slide" Target="slides/slide166.xml"/><Relationship Id="rId227" Type="http://schemas.openxmlformats.org/officeDocument/2006/relationships/slide" Target="slides/slide222.xml"/><Relationship Id="rId269" Type="http://schemas.openxmlformats.org/officeDocument/2006/relationships/slide" Target="slides/slide264.xml"/><Relationship Id="rId434" Type="http://schemas.openxmlformats.org/officeDocument/2006/relationships/slide" Target="slides/slide429.xml"/><Relationship Id="rId33" Type="http://schemas.openxmlformats.org/officeDocument/2006/relationships/slide" Target="slides/slide28.xml"/><Relationship Id="rId129" Type="http://schemas.openxmlformats.org/officeDocument/2006/relationships/slide" Target="slides/slide124.xml"/><Relationship Id="rId280" Type="http://schemas.openxmlformats.org/officeDocument/2006/relationships/slide" Target="slides/slide275.xml"/><Relationship Id="rId336" Type="http://schemas.openxmlformats.org/officeDocument/2006/relationships/slide" Target="slides/slide331.xml"/><Relationship Id="rId75" Type="http://schemas.openxmlformats.org/officeDocument/2006/relationships/slide" Target="slides/slide70.xml"/><Relationship Id="rId140" Type="http://schemas.openxmlformats.org/officeDocument/2006/relationships/slide" Target="slides/slide135.xml"/><Relationship Id="rId182" Type="http://schemas.openxmlformats.org/officeDocument/2006/relationships/slide" Target="slides/slide177.xml"/><Relationship Id="rId378" Type="http://schemas.openxmlformats.org/officeDocument/2006/relationships/slide" Target="slides/slide373.xml"/><Relationship Id="rId403" Type="http://schemas.openxmlformats.org/officeDocument/2006/relationships/slide" Target="slides/slide398.xml"/><Relationship Id="rId6" Type="http://schemas.openxmlformats.org/officeDocument/2006/relationships/slide" Target="slides/slide1.xml"/><Relationship Id="rId238" Type="http://schemas.openxmlformats.org/officeDocument/2006/relationships/slide" Target="slides/slide233.xml"/><Relationship Id="rId445" Type="http://schemas.openxmlformats.org/officeDocument/2006/relationships/slide" Target="slides/slide440.xml"/><Relationship Id="rId291" Type="http://schemas.openxmlformats.org/officeDocument/2006/relationships/slide" Target="slides/slide286.xml"/><Relationship Id="rId305" Type="http://schemas.openxmlformats.org/officeDocument/2006/relationships/slide" Target="slides/slide300.xml"/><Relationship Id="rId347" Type="http://schemas.openxmlformats.org/officeDocument/2006/relationships/slide" Target="slides/slide342.xml"/><Relationship Id="rId44" Type="http://schemas.openxmlformats.org/officeDocument/2006/relationships/slide" Target="slides/slide39.xml"/><Relationship Id="rId86" Type="http://schemas.openxmlformats.org/officeDocument/2006/relationships/slide" Target="slides/slide81.xml"/><Relationship Id="rId151" Type="http://schemas.openxmlformats.org/officeDocument/2006/relationships/slide" Target="slides/slide146.xml"/><Relationship Id="rId389" Type="http://schemas.openxmlformats.org/officeDocument/2006/relationships/slide" Target="slides/slide384.xml"/><Relationship Id="rId193" Type="http://schemas.openxmlformats.org/officeDocument/2006/relationships/slide" Target="slides/slide188.xml"/><Relationship Id="rId207" Type="http://schemas.openxmlformats.org/officeDocument/2006/relationships/slide" Target="slides/slide202.xml"/><Relationship Id="rId249" Type="http://schemas.openxmlformats.org/officeDocument/2006/relationships/slide" Target="slides/slide244.xml"/><Relationship Id="rId414" Type="http://schemas.openxmlformats.org/officeDocument/2006/relationships/slide" Target="slides/slide409.xml"/><Relationship Id="rId456" Type="http://schemas.openxmlformats.org/officeDocument/2006/relationships/commentAuthors" Target="commentAuthors.xml"/><Relationship Id="rId13" Type="http://schemas.openxmlformats.org/officeDocument/2006/relationships/slide" Target="slides/slide8.xml"/><Relationship Id="rId109" Type="http://schemas.openxmlformats.org/officeDocument/2006/relationships/slide" Target="slides/slide104.xml"/><Relationship Id="rId260" Type="http://schemas.openxmlformats.org/officeDocument/2006/relationships/slide" Target="slides/slide255.xml"/><Relationship Id="rId316" Type="http://schemas.openxmlformats.org/officeDocument/2006/relationships/slide" Target="slides/slide311.xml"/><Relationship Id="rId55" Type="http://schemas.openxmlformats.org/officeDocument/2006/relationships/slide" Target="slides/slide50.xml"/><Relationship Id="rId97" Type="http://schemas.openxmlformats.org/officeDocument/2006/relationships/slide" Target="slides/slide92.xml"/><Relationship Id="rId120" Type="http://schemas.openxmlformats.org/officeDocument/2006/relationships/slide" Target="slides/slide115.xml"/><Relationship Id="rId358" Type="http://schemas.openxmlformats.org/officeDocument/2006/relationships/slide" Target="slides/slide353.xml"/><Relationship Id="rId162" Type="http://schemas.openxmlformats.org/officeDocument/2006/relationships/slide" Target="slides/slide157.xml"/><Relationship Id="rId218" Type="http://schemas.openxmlformats.org/officeDocument/2006/relationships/slide" Target="slides/slide213.xml"/><Relationship Id="rId425" Type="http://schemas.openxmlformats.org/officeDocument/2006/relationships/slide" Target="slides/slide420.xml"/><Relationship Id="rId271" Type="http://schemas.openxmlformats.org/officeDocument/2006/relationships/slide" Target="slides/slide266.xml"/><Relationship Id="rId24" Type="http://schemas.openxmlformats.org/officeDocument/2006/relationships/slide" Target="slides/slide19.xml"/><Relationship Id="rId66" Type="http://schemas.openxmlformats.org/officeDocument/2006/relationships/slide" Target="slides/slide61.xml"/><Relationship Id="rId131" Type="http://schemas.openxmlformats.org/officeDocument/2006/relationships/slide" Target="slides/slide126.xml"/><Relationship Id="rId327" Type="http://schemas.openxmlformats.org/officeDocument/2006/relationships/slide" Target="slides/slide322.xml"/><Relationship Id="rId369" Type="http://schemas.openxmlformats.org/officeDocument/2006/relationships/slide" Target="slides/slide364.xml"/><Relationship Id="rId173" Type="http://schemas.openxmlformats.org/officeDocument/2006/relationships/slide" Target="slides/slide168.xml"/><Relationship Id="rId229" Type="http://schemas.openxmlformats.org/officeDocument/2006/relationships/slide" Target="slides/slide224.xml"/><Relationship Id="rId380" Type="http://schemas.openxmlformats.org/officeDocument/2006/relationships/slide" Target="slides/slide375.xml"/><Relationship Id="rId436" Type="http://schemas.openxmlformats.org/officeDocument/2006/relationships/slide" Target="slides/slide431.xml"/><Relationship Id="rId240" Type="http://schemas.openxmlformats.org/officeDocument/2006/relationships/slide" Target="slides/slide235.xml"/><Relationship Id="rId35" Type="http://schemas.openxmlformats.org/officeDocument/2006/relationships/slide" Target="slides/slide30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282" Type="http://schemas.openxmlformats.org/officeDocument/2006/relationships/slide" Target="slides/slide277.xml"/><Relationship Id="rId338" Type="http://schemas.openxmlformats.org/officeDocument/2006/relationships/slide" Target="slides/slide333.xml"/><Relationship Id="rId8" Type="http://schemas.openxmlformats.org/officeDocument/2006/relationships/slide" Target="slides/slide3.xml"/><Relationship Id="rId142" Type="http://schemas.openxmlformats.org/officeDocument/2006/relationships/slide" Target="slides/slide137.xml"/><Relationship Id="rId184" Type="http://schemas.openxmlformats.org/officeDocument/2006/relationships/slide" Target="slides/slide179.xml"/><Relationship Id="rId391" Type="http://schemas.openxmlformats.org/officeDocument/2006/relationships/slide" Target="slides/slide386.xml"/><Relationship Id="rId405" Type="http://schemas.openxmlformats.org/officeDocument/2006/relationships/slide" Target="slides/slide400.xml"/><Relationship Id="rId447" Type="http://schemas.openxmlformats.org/officeDocument/2006/relationships/slide" Target="slides/slide442.xml"/><Relationship Id="rId251" Type="http://schemas.openxmlformats.org/officeDocument/2006/relationships/slide" Target="slides/slide246.xml"/><Relationship Id="rId46" Type="http://schemas.openxmlformats.org/officeDocument/2006/relationships/slide" Target="slides/slide41.xml"/><Relationship Id="rId293" Type="http://schemas.openxmlformats.org/officeDocument/2006/relationships/slide" Target="slides/slide288.xml"/><Relationship Id="rId307" Type="http://schemas.openxmlformats.org/officeDocument/2006/relationships/slide" Target="slides/slide302.xml"/><Relationship Id="rId349" Type="http://schemas.openxmlformats.org/officeDocument/2006/relationships/slide" Target="slides/slide344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53" Type="http://schemas.openxmlformats.org/officeDocument/2006/relationships/slide" Target="slides/slide148.xml"/><Relationship Id="rId195" Type="http://schemas.openxmlformats.org/officeDocument/2006/relationships/slide" Target="slides/slide190.xml"/><Relationship Id="rId209" Type="http://schemas.openxmlformats.org/officeDocument/2006/relationships/slide" Target="slides/slide204.xml"/><Relationship Id="rId360" Type="http://schemas.openxmlformats.org/officeDocument/2006/relationships/slide" Target="slides/slide355.xml"/><Relationship Id="rId416" Type="http://schemas.openxmlformats.org/officeDocument/2006/relationships/slide" Target="slides/slide411.xml"/><Relationship Id="rId220" Type="http://schemas.openxmlformats.org/officeDocument/2006/relationships/slide" Target="slides/slide215.xml"/><Relationship Id="rId458" Type="http://schemas.openxmlformats.org/officeDocument/2006/relationships/viewProps" Target="viewProps.xml"/><Relationship Id="rId15" Type="http://schemas.openxmlformats.org/officeDocument/2006/relationships/slide" Target="slides/slide10.xml"/><Relationship Id="rId57" Type="http://schemas.openxmlformats.org/officeDocument/2006/relationships/slide" Target="slides/slide52.xml"/><Relationship Id="rId262" Type="http://schemas.openxmlformats.org/officeDocument/2006/relationships/slide" Target="slides/slide257.xml"/><Relationship Id="rId318" Type="http://schemas.openxmlformats.org/officeDocument/2006/relationships/slide" Target="slides/slide313.xml"/><Relationship Id="rId99" Type="http://schemas.openxmlformats.org/officeDocument/2006/relationships/slide" Target="slides/slide94.xml"/><Relationship Id="rId122" Type="http://schemas.openxmlformats.org/officeDocument/2006/relationships/slide" Target="slides/slide117.xml"/><Relationship Id="rId164" Type="http://schemas.openxmlformats.org/officeDocument/2006/relationships/slide" Target="slides/slide159.xml"/><Relationship Id="rId371" Type="http://schemas.openxmlformats.org/officeDocument/2006/relationships/slide" Target="slides/slide366.xml"/><Relationship Id="rId427" Type="http://schemas.openxmlformats.org/officeDocument/2006/relationships/slide" Target="slides/slide422.xml"/><Relationship Id="rId26" Type="http://schemas.openxmlformats.org/officeDocument/2006/relationships/slide" Target="slides/slide21.xml"/><Relationship Id="rId231" Type="http://schemas.openxmlformats.org/officeDocument/2006/relationships/slide" Target="slides/slide226.xml"/><Relationship Id="rId273" Type="http://schemas.openxmlformats.org/officeDocument/2006/relationships/slide" Target="slides/slide268.xml"/><Relationship Id="rId329" Type="http://schemas.openxmlformats.org/officeDocument/2006/relationships/slide" Target="slides/slide324.xml"/><Relationship Id="rId68" Type="http://schemas.openxmlformats.org/officeDocument/2006/relationships/slide" Target="slides/slide63.xml"/><Relationship Id="rId133" Type="http://schemas.openxmlformats.org/officeDocument/2006/relationships/slide" Target="slides/slide128.xml"/><Relationship Id="rId175" Type="http://schemas.openxmlformats.org/officeDocument/2006/relationships/slide" Target="slides/slide170.xml"/><Relationship Id="rId340" Type="http://schemas.openxmlformats.org/officeDocument/2006/relationships/slide" Target="slides/slide335.xml"/><Relationship Id="rId200" Type="http://schemas.openxmlformats.org/officeDocument/2006/relationships/slide" Target="slides/slide195.xml"/><Relationship Id="rId382" Type="http://schemas.openxmlformats.org/officeDocument/2006/relationships/slide" Target="slides/slide377.xml"/><Relationship Id="rId438" Type="http://schemas.openxmlformats.org/officeDocument/2006/relationships/slide" Target="slides/slide433.xml"/><Relationship Id="rId242" Type="http://schemas.openxmlformats.org/officeDocument/2006/relationships/slide" Target="slides/slide237.xml"/><Relationship Id="rId284" Type="http://schemas.openxmlformats.org/officeDocument/2006/relationships/slide" Target="slides/slide279.xml"/><Relationship Id="rId37" Type="http://schemas.openxmlformats.org/officeDocument/2006/relationships/slide" Target="slides/slide32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44" Type="http://schemas.openxmlformats.org/officeDocument/2006/relationships/slide" Target="slides/slide139.xml"/><Relationship Id="rId90" Type="http://schemas.openxmlformats.org/officeDocument/2006/relationships/slide" Target="slides/slide85.xml"/><Relationship Id="rId186" Type="http://schemas.openxmlformats.org/officeDocument/2006/relationships/slide" Target="slides/slide181.xml"/><Relationship Id="rId351" Type="http://schemas.openxmlformats.org/officeDocument/2006/relationships/slide" Target="slides/slide346.xml"/><Relationship Id="rId393" Type="http://schemas.openxmlformats.org/officeDocument/2006/relationships/slide" Target="slides/slide388.xml"/><Relationship Id="rId407" Type="http://schemas.openxmlformats.org/officeDocument/2006/relationships/slide" Target="slides/slide402.xml"/><Relationship Id="rId449" Type="http://schemas.openxmlformats.org/officeDocument/2006/relationships/slide" Target="slides/slide444.xml"/><Relationship Id="rId211" Type="http://schemas.openxmlformats.org/officeDocument/2006/relationships/slide" Target="slides/slide206.xml"/><Relationship Id="rId253" Type="http://schemas.openxmlformats.org/officeDocument/2006/relationships/slide" Target="slides/slide248.xml"/><Relationship Id="rId295" Type="http://schemas.openxmlformats.org/officeDocument/2006/relationships/slide" Target="slides/slide290.xml"/><Relationship Id="rId309" Type="http://schemas.openxmlformats.org/officeDocument/2006/relationships/slide" Target="slides/slide304.xml"/><Relationship Id="rId460" Type="http://schemas.openxmlformats.org/officeDocument/2006/relationships/tableStyles" Target="tableStyles.xml"/><Relationship Id="rId48" Type="http://schemas.openxmlformats.org/officeDocument/2006/relationships/slide" Target="slides/slide43.xml"/><Relationship Id="rId113" Type="http://schemas.openxmlformats.org/officeDocument/2006/relationships/slide" Target="slides/slide108.xml"/><Relationship Id="rId320" Type="http://schemas.openxmlformats.org/officeDocument/2006/relationships/slide" Target="slides/slide315.xml"/><Relationship Id="rId155" Type="http://schemas.openxmlformats.org/officeDocument/2006/relationships/slide" Target="slides/slide150.xml"/><Relationship Id="rId197" Type="http://schemas.openxmlformats.org/officeDocument/2006/relationships/slide" Target="slides/slide192.xml"/><Relationship Id="rId362" Type="http://schemas.openxmlformats.org/officeDocument/2006/relationships/slide" Target="slides/slide357.xml"/><Relationship Id="rId418" Type="http://schemas.openxmlformats.org/officeDocument/2006/relationships/slide" Target="slides/slide413.xml"/><Relationship Id="rId222" Type="http://schemas.openxmlformats.org/officeDocument/2006/relationships/slide" Target="slides/slide217.xml"/><Relationship Id="rId264" Type="http://schemas.openxmlformats.org/officeDocument/2006/relationships/slide" Target="slides/slide259.xml"/><Relationship Id="rId17" Type="http://schemas.openxmlformats.org/officeDocument/2006/relationships/slide" Target="slides/slide12.xml"/><Relationship Id="rId59" Type="http://schemas.openxmlformats.org/officeDocument/2006/relationships/slide" Target="slides/slide54.xml"/><Relationship Id="rId124" Type="http://schemas.openxmlformats.org/officeDocument/2006/relationships/slide" Target="slides/slide119.xml"/><Relationship Id="rId70" Type="http://schemas.openxmlformats.org/officeDocument/2006/relationships/slide" Target="slides/slide65.xml"/><Relationship Id="rId166" Type="http://schemas.openxmlformats.org/officeDocument/2006/relationships/slide" Target="slides/slide161.xml"/><Relationship Id="rId331" Type="http://schemas.openxmlformats.org/officeDocument/2006/relationships/slide" Target="slides/slide326.xml"/><Relationship Id="rId373" Type="http://schemas.openxmlformats.org/officeDocument/2006/relationships/slide" Target="slides/slide368.xml"/><Relationship Id="rId429" Type="http://schemas.openxmlformats.org/officeDocument/2006/relationships/slide" Target="slides/slide424.xml"/><Relationship Id="rId1" Type="http://schemas.openxmlformats.org/officeDocument/2006/relationships/customXml" Target="../customXml/item1.xml"/><Relationship Id="rId233" Type="http://schemas.openxmlformats.org/officeDocument/2006/relationships/slide" Target="slides/slide228.xml"/><Relationship Id="rId440" Type="http://schemas.openxmlformats.org/officeDocument/2006/relationships/slide" Target="slides/slide435.xml"/><Relationship Id="rId28" Type="http://schemas.openxmlformats.org/officeDocument/2006/relationships/slide" Target="slides/slide23.xml"/><Relationship Id="rId275" Type="http://schemas.openxmlformats.org/officeDocument/2006/relationships/slide" Target="slides/slide270.xml"/><Relationship Id="rId300" Type="http://schemas.openxmlformats.org/officeDocument/2006/relationships/slide" Target="slides/slide295.xml"/><Relationship Id="rId81" Type="http://schemas.openxmlformats.org/officeDocument/2006/relationships/slide" Target="slides/slide76.xml"/><Relationship Id="rId135" Type="http://schemas.openxmlformats.org/officeDocument/2006/relationships/slide" Target="slides/slide130.xml"/><Relationship Id="rId177" Type="http://schemas.openxmlformats.org/officeDocument/2006/relationships/slide" Target="slides/slide172.xml"/><Relationship Id="rId342" Type="http://schemas.openxmlformats.org/officeDocument/2006/relationships/slide" Target="slides/slide337.xml"/><Relationship Id="rId384" Type="http://schemas.openxmlformats.org/officeDocument/2006/relationships/slide" Target="slides/slide379.xml"/><Relationship Id="rId202" Type="http://schemas.openxmlformats.org/officeDocument/2006/relationships/slide" Target="slides/slide197.xml"/><Relationship Id="rId244" Type="http://schemas.openxmlformats.org/officeDocument/2006/relationships/slide" Target="slides/slide239.xml"/><Relationship Id="rId39" Type="http://schemas.openxmlformats.org/officeDocument/2006/relationships/slide" Target="slides/slide34.xml"/><Relationship Id="rId286" Type="http://schemas.openxmlformats.org/officeDocument/2006/relationships/slide" Target="slides/slide281.xml"/><Relationship Id="rId451" Type="http://schemas.openxmlformats.org/officeDocument/2006/relationships/slide" Target="slides/slide446.xml"/><Relationship Id="rId50" Type="http://schemas.openxmlformats.org/officeDocument/2006/relationships/slide" Target="slides/slide45.xml"/><Relationship Id="rId104" Type="http://schemas.openxmlformats.org/officeDocument/2006/relationships/slide" Target="slides/slide99.xml"/><Relationship Id="rId146" Type="http://schemas.openxmlformats.org/officeDocument/2006/relationships/slide" Target="slides/slide141.xml"/><Relationship Id="rId188" Type="http://schemas.openxmlformats.org/officeDocument/2006/relationships/slide" Target="slides/slide183.xml"/><Relationship Id="rId311" Type="http://schemas.openxmlformats.org/officeDocument/2006/relationships/slide" Target="slides/slide306.xml"/><Relationship Id="rId353" Type="http://schemas.openxmlformats.org/officeDocument/2006/relationships/slide" Target="slides/slide348.xml"/><Relationship Id="rId395" Type="http://schemas.openxmlformats.org/officeDocument/2006/relationships/slide" Target="slides/slide390.xml"/><Relationship Id="rId409" Type="http://schemas.openxmlformats.org/officeDocument/2006/relationships/slide" Target="slides/slide404.xml"/><Relationship Id="rId92" Type="http://schemas.openxmlformats.org/officeDocument/2006/relationships/slide" Target="slides/slide87.xml"/><Relationship Id="rId213" Type="http://schemas.openxmlformats.org/officeDocument/2006/relationships/slide" Target="slides/slide208.xml"/><Relationship Id="rId420" Type="http://schemas.openxmlformats.org/officeDocument/2006/relationships/slide" Target="slides/slide415.xml"/><Relationship Id="rId255" Type="http://schemas.openxmlformats.org/officeDocument/2006/relationships/slide" Target="slides/slide250.xml"/><Relationship Id="rId297" Type="http://schemas.openxmlformats.org/officeDocument/2006/relationships/slide" Target="slides/slide292.xml"/><Relationship Id="rId46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ÜRGER Tomáš" userId="S::tomas.burger@asseco-ce.com::f5b8df6d-73f5-4c4f-8795-b4d9459f9abf" providerId="AD" clId="Web-{061E2B89-2B42-28C6-4AA4-1DDBC6B12FF1}"/>
    <pc:docChg chg="addSld delSld modSld">
      <pc:chgData name="BÜRGER Tomáš" userId="S::tomas.burger@asseco-ce.com::f5b8df6d-73f5-4c4f-8795-b4d9459f9abf" providerId="AD" clId="Web-{061E2B89-2B42-28C6-4AA4-1DDBC6B12FF1}" dt="2024-10-03T10:30:57.370" v="457"/>
      <pc:docMkLst>
        <pc:docMk/>
      </pc:docMkLst>
      <pc:sldChg chg="addSp delSp modSp">
        <pc:chgData name="BÜRGER Tomáš" userId="S::tomas.burger@asseco-ce.com::f5b8df6d-73f5-4c4f-8795-b4d9459f9abf" providerId="AD" clId="Web-{061E2B89-2B42-28C6-4AA4-1DDBC6B12FF1}" dt="2024-10-03T10:20:14.192" v="107" actId="20577"/>
        <pc:sldMkLst>
          <pc:docMk/>
          <pc:sldMk cId="3420443558" sldId="1702"/>
        </pc:sldMkLst>
        <pc:spChg chg="mod">
          <ac:chgData name="BÜRGER Tomáš" userId="S::tomas.burger@asseco-ce.com::f5b8df6d-73f5-4c4f-8795-b4d9459f9abf" providerId="AD" clId="Web-{061E2B89-2B42-28C6-4AA4-1DDBC6B12FF1}" dt="2024-10-03T10:20:14.192" v="107" actId="20577"/>
          <ac:spMkLst>
            <pc:docMk/>
            <pc:sldMk cId="3420443558" sldId="1702"/>
            <ac:spMk id="4" creationId="{3D7BD18C-C666-E337-6296-80E7B80EFC3C}"/>
          </ac:spMkLst>
        </pc:spChg>
        <pc:picChg chg="del">
          <ac:chgData name="BÜRGER Tomáš" userId="S::tomas.burger@asseco-ce.com::f5b8df6d-73f5-4c4f-8795-b4d9459f9abf" providerId="AD" clId="Web-{061E2B89-2B42-28C6-4AA4-1DDBC6B12FF1}" dt="2024-10-03T10:18:31.300" v="84"/>
          <ac:picMkLst>
            <pc:docMk/>
            <pc:sldMk cId="3420443558" sldId="1702"/>
            <ac:picMk id="7" creationId="{99541C6B-8884-F49C-A51F-E5F326BF9419}"/>
          </ac:picMkLst>
        </pc:picChg>
        <pc:picChg chg="add mod">
          <ac:chgData name="BÜRGER Tomáš" userId="S::tomas.burger@asseco-ce.com::f5b8df6d-73f5-4c4f-8795-b4d9459f9abf" providerId="AD" clId="Web-{061E2B89-2B42-28C6-4AA4-1DDBC6B12FF1}" dt="2024-10-03T10:18:43.660" v="89" actId="14100"/>
          <ac:picMkLst>
            <pc:docMk/>
            <pc:sldMk cId="3420443558" sldId="1702"/>
            <ac:picMk id="9" creationId="{BFCBEB65-843D-9448-71D5-6D6121327A16}"/>
          </ac:picMkLst>
        </pc:picChg>
      </pc:sldChg>
      <pc:sldChg chg="modSp">
        <pc:chgData name="BÜRGER Tomáš" userId="S::tomas.burger@asseco-ce.com::f5b8df6d-73f5-4c4f-8795-b4d9459f9abf" providerId="AD" clId="Web-{061E2B89-2B42-28C6-4AA4-1DDBC6B12FF1}" dt="2024-10-03T10:19:10.363" v="98" actId="20577"/>
        <pc:sldMkLst>
          <pc:docMk/>
          <pc:sldMk cId="1261454302" sldId="1783"/>
        </pc:sldMkLst>
        <pc:spChg chg="mod">
          <ac:chgData name="BÜRGER Tomáš" userId="S::tomas.burger@asseco-ce.com::f5b8df6d-73f5-4c4f-8795-b4d9459f9abf" providerId="AD" clId="Web-{061E2B89-2B42-28C6-4AA4-1DDBC6B12FF1}" dt="2024-10-03T10:19:10.363" v="98" actId="20577"/>
          <ac:spMkLst>
            <pc:docMk/>
            <pc:sldMk cId="1261454302" sldId="1783"/>
            <ac:spMk id="6" creationId="{999928E8-7B2F-7B52-C5BF-25838F710234}"/>
          </ac:spMkLst>
        </pc:spChg>
      </pc:sldChg>
      <pc:sldChg chg="addSp delSp modSp">
        <pc:chgData name="BÜRGER Tomáš" userId="S::tomas.burger@asseco-ce.com::f5b8df6d-73f5-4c4f-8795-b4d9459f9abf" providerId="AD" clId="Web-{061E2B89-2B42-28C6-4AA4-1DDBC6B12FF1}" dt="2024-10-03T10:19:59.035" v="102" actId="20577"/>
        <pc:sldMkLst>
          <pc:docMk/>
          <pc:sldMk cId="2832640556" sldId="1784"/>
        </pc:sldMkLst>
        <pc:spChg chg="mod">
          <ac:chgData name="BÜRGER Tomáš" userId="S::tomas.burger@asseco-ce.com::f5b8df6d-73f5-4c4f-8795-b4d9459f9abf" providerId="AD" clId="Web-{061E2B89-2B42-28C6-4AA4-1DDBC6B12FF1}" dt="2024-10-03T10:19:59.035" v="102" actId="20577"/>
          <ac:spMkLst>
            <pc:docMk/>
            <pc:sldMk cId="2832640556" sldId="1784"/>
            <ac:spMk id="4" creationId="{3D7BD18C-C666-E337-6296-80E7B80EFC3C}"/>
          </ac:spMkLst>
        </pc:spChg>
        <pc:picChg chg="del">
          <ac:chgData name="BÜRGER Tomáš" userId="S::tomas.burger@asseco-ce.com::f5b8df6d-73f5-4c4f-8795-b4d9459f9abf" providerId="AD" clId="Web-{061E2B89-2B42-28C6-4AA4-1DDBC6B12FF1}" dt="2024-10-03T10:14:56.407" v="7"/>
          <ac:picMkLst>
            <pc:docMk/>
            <pc:sldMk cId="2832640556" sldId="1784"/>
            <ac:picMk id="8" creationId="{B3795EE8-82B2-435D-BF6F-DB0BBEA68315}"/>
          </ac:picMkLst>
        </pc:picChg>
        <pc:picChg chg="add mod">
          <ac:chgData name="BÜRGER Tomáš" userId="S::tomas.burger@asseco-ce.com::f5b8df6d-73f5-4c4f-8795-b4d9459f9abf" providerId="AD" clId="Web-{061E2B89-2B42-28C6-4AA4-1DDBC6B12FF1}" dt="2024-10-03T10:15:05.876" v="11" actId="14100"/>
          <ac:picMkLst>
            <pc:docMk/>
            <pc:sldMk cId="2832640556" sldId="1784"/>
            <ac:picMk id="9" creationId="{2B318480-7692-1DCA-1A49-EEEC0434DBF7}"/>
          </ac:picMkLst>
        </pc:picChg>
      </pc:sldChg>
      <pc:sldChg chg="add del replId">
        <pc:chgData name="BÜRGER Tomáš" userId="S::tomas.burger@asseco-ce.com::f5b8df6d-73f5-4c4f-8795-b4d9459f9abf" providerId="AD" clId="Web-{061E2B89-2B42-28C6-4AA4-1DDBC6B12FF1}" dt="2024-10-03T10:22:56.146" v="194"/>
        <pc:sldMkLst>
          <pc:docMk/>
          <pc:sldMk cId="2981322197" sldId="2189"/>
        </pc:sldMkLst>
      </pc:sldChg>
      <pc:sldChg chg="addSp modSp add replId">
        <pc:chgData name="BÜRGER Tomáš" userId="S::tomas.burger@asseco-ce.com::f5b8df6d-73f5-4c4f-8795-b4d9459f9abf" providerId="AD" clId="Web-{061E2B89-2B42-28C6-4AA4-1DDBC6B12FF1}" dt="2024-10-03T10:22:47.006" v="193" actId="1076"/>
        <pc:sldMkLst>
          <pc:docMk/>
          <pc:sldMk cId="2365449112" sldId="2190"/>
        </pc:sldMkLst>
        <pc:spChg chg="mod">
          <ac:chgData name="BÜRGER Tomáš" userId="S::tomas.burger@asseco-ce.com::f5b8df6d-73f5-4c4f-8795-b4d9459f9abf" providerId="AD" clId="Web-{061E2B89-2B42-28C6-4AA4-1DDBC6B12FF1}" dt="2024-10-03T10:21:19.302" v="133" actId="20577"/>
          <ac:spMkLst>
            <pc:docMk/>
            <pc:sldMk cId="2365449112" sldId="2190"/>
            <ac:spMk id="4" creationId="{3D7BD18C-C666-E337-6296-80E7B80EFC3C}"/>
          </ac:spMkLst>
        </pc:spChg>
        <pc:spChg chg="mod">
          <ac:chgData name="BÜRGER Tomáš" userId="S::tomas.burger@asseco-ce.com::f5b8df6d-73f5-4c4f-8795-b4d9459f9abf" providerId="AD" clId="Web-{061E2B89-2B42-28C6-4AA4-1DDBC6B12FF1}" dt="2024-10-03T10:22:30.568" v="187" actId="20577"/>
          <ac:spMkLst>
            <pc:docMk/>
            <pc:sldMk cId="2365449112" sldId="2190"/>
            <ac:spMk id="6" creationId="{999928E8-7B2F-7B52-C5BF-25838F710234}"/>
          </ac:spMkLst>
        </pc:spChg>
        <pc:picChg chg="add mod modCrop">
          <ac:chgData name="BÜRGER Tomáš" userId="S::tomas.burger@asseco-ce.com::f5b8df6d-73f5-4c4f-8795-b4d9459f9abf" providerId="AD" clId="Web-{061E2B89-2B42-28C6-4AA4-1DDBC6B12FF1}" dt="2024-10-03T10:22:47.006" v="193" actId="1076"/>
          <ac:picMkLst>
            <pc:docMk/>
            <pc:sldMk cId="2365449112" sldId="2190"/>
            <ac:picMk id="7" creationId="{34B23032-F2DD-6576-15E0-505C4B61DF50}"/>
          </ac:picMkLst>
        </pc:picChg>
      </pc:sldChg>
      <pc:sldChg chg="addSp delSp modSp add replId">
        <pc:chgData name="BÜRGER Tomáš" userId="S::tomas.burger@asseco-ce.com::f5b8df6d-73f5-4c4f-8795-b4d9459f9abf" providerId="AD" clId="Web-{061E2B89-2B42-28C6-4AA4-1DDBC6B12FF1}" dt="2024-10-03T10:28:07.602" v="446" actId="1076"/>
        <pc:sldMkLst>
          <pc:docMk/>
          <pc:sldMk cId="3306443957" sldId="2191"/>
        </pc:sldMkLst>
        <pc:spChg chg="mod">
          <ac:chgData name="BÜRGER Tomáš" userId="S::tomas.burger@asseco-ce.com::f5b8df6d-73f5-4c4f-8795-b4d9459f9abf" providerId="AD" clId="Web-{061E2B89-2B42-28C6-4AA4-1DDBC6B12FF1}" dt="2024-10-03T10:26:08.554" v="442" actId="20577"/>
          <ac:spMkLst>
            <pc:docMk/>
            <pc:sldMk cId="3306443957" sldId="2191"/>
            <ac:spMk id="4" creationId="{3D7BD18C-C666-E337-6296-80E7B80EFC3C}"/>
          </ac:spMkLst>
        </pc:spChg>
        <pc:picChg chg="add mod">
          <ac:chgData name="BÜRGER Tomáš" userId="S::tomas.burger@asseco-ce.com::f5b8df6d-73f5-4c4f-8795-b4d9459f9abf" providerId="AD" clId="Web-{061E2B89-2B42-28C6-4AA4-1DDBC6B12FF1}" dt="2024-10-03T10:28:07.602" v="446" actId="1076"/>
          <ac:picMkLst>
            <pc:docMk/>
            <pc:sldMk cId="3306443957" sldId="2191"/>
            <ac:picMk id="7" creationId="{14692332-C050-A6E1-BEEF-5E3C6A9D0375}"/>
          </ac:picMkLst>
        </pc:picChg>
        <pc:picChg chg="del">
          <ac:chgData name="BÜRGER Tomáš" userId="S::tomas.burger@asseco-ce.com::f5b8df6d-73f5-4c4f-8795-b4d9459f9abf" providerId="AD" clId="Web-{061E2B89-2B42-28C6-4AA4-1DDBC6B12FF1}" dt="2024-10-03T10:28:00.055" v="443"/>
          <ac:picMkLst>
            <pc:docMk/>
            <pc:sldMk cId="3306443957" sldId="2191"/>
            <ac:picMk id="9" creationId="{BFCBEB65-843D-9448-71D5-6D6121327A16}"/>
          </ac:picMkLst>
        </pc:picChg>
      </pc:sldChg>
      <pc:sldChg chg="addSp delSp modSp add del replId">
        <pc:chgData name="BÜRGER Tomáš" userId="S::tomas.burger@asseco-ce.com::f5b8df6d-73f5-4c4f-8795-b4d9459f9abf" providerId="AD" clId="Web-{061E2B89-2B42-28C6-4AA4-1DDBC6B12FF1}" dt="2024-10-03T10:30:57.370" v="457"/>
        <pc:sldMkLst>
          <pc:docMk/>
          <pc:sldMk cId="3260861434" sldId="2192"/>
        </pc:sldMkLst>
        <pc:spChg chg="mod">
          <ac:chgData name="BÜRGER Tomáš" userId="S::tomas.burger@asseco-ce.com::f5b8df6d-73f5-4c4f-8795-b4d9459f9abf" providerId="AD" clId="Web-{061E2B89-2B42-28C6-4AA4-1DDBC6B12FF1}" dt="2024-10-03T10:30:24.916" v="449" actId="20577"/>
          <ac:spMkLst>
            <pc:docMk/>
            <pc:sldMk cId="3260861434" sldId="2192"/>
            <ac:spMk id="4" creationId="{3D7BD18C-C666-E337-6296-80E7B80EFC3C}"/>
          </ac:spMkLst>
        </pc:spChg>
        <pc:picChg chg="add mod">
          <ac:chgData name="BÜRGER Tomáš" userId="S::tomas.burger@asseco-ce.com::f5b8df6d-73f5-4c4f-8795-b4d9459f9abf" providerId="AD" clId="Web-{061E2B89-2B42-28C6-4AA4-1DDBC6B12FF1}" dt="2024-10-03T10:30:38.369" v="455" actId="1076"/>
          <ac:picMkLst>
            <pc:docMk/>
            <pc:sldMk cId="3260861434" sldId="2192"/>
            <ac:picMk id="8" creationId="{F6A3B0E6-A11D-5039-926C-42F3B1982468}"/>
          </ac:picMkLst>
        </pc:picChg>
        <pc:picChg chg="del">
          <ac:chgData name="BÜRGER Tomáš" userId="S::tomas.burger@asseco-ce.com::f5b8df6d-73f5-4c4f-8795-b4d9459f9abf" providerId="AD" clId="Web-{061E2B89-2B42-28C6-4AA4-1DDBC6B12FF1}" dt="2024-10-03T10:30:25.588" v="450"/>
          <ac:picMkLst>
            <pc:docMk/>
            <pc:sldMk cId="3260861434" sldId="2192"/>
            <ac:picMk id="10" creationId="{F156D921-8DD6-39C1-D5ED-20DAD2A6ECA8}"/>
          </ac:picMkLst>
        </pc:picChg>
      </pc:sldChg>
      <pc:sldChg chg="add replId">
        <pc:chgData name="BÜRGER Tomáš" userId="S::tomas.burger@asseco-ce.com::f5b8df6d-73f5-4c4f-8795-b4d9459f9abf" providerId="AD" clId="Web-{061E2B89-2B42-28C6-4AA4-1DDBC6B12FF1}" dt="2024-10-03T10:30:55.416" v="456"/>
        <pc:sldMkLst>
          <pc:docMk/>
          <pc:sldMk cId="565102334" sldId="2193"/>
        </pc:sldMkLst>
      </pc:sldChg>
    </pc:docChg>
  </pc:docChgLst>
  <pc:docChgLst>
    <pc:chgData name="BÜRGER Tomáš" userId="S::tomas.burger@asseco-ce.com::f5b8df6d-73f5-4c4f-8795-b4d9459f9abf" providerId="AD" clId="Web-{AA70D75E-8452-AF60-343E-66FC7C4C0A5D}"/>
    <pc:docChg chg="modSld">
      <pc:chgData name="BÜRGER Tomáš" userId="S::tomas.burger@asseco-ce.com::f5b8df6d-73f5-4c4f-8795-b4d9459f9abf" providerId="AD" clId="Web-{AA70D75E-8452-AF60-343E-66FC7C4C0A5D}" dt="2024-09-11T07:44:31.159" v="9" actId="20577"/>
      <pc:docMkLst>
        <pc:docMk/>
      </pc:docMkLst>
      <pc:sldChg chg="modSp">
        <pc:chgData name="BÜRGER Tomáš" userId="S::tomas.burger@asseco-ce.com::f5b8df6d-73f5-4c4f-8795-b4d9459f9abf" providerId="AD" clId="Web-{AA70D75E-8452-AF60-343E-66FC7C4C0A5D}" dt="2024-09-11T07:43:39.688" v="6" actId="20577"/>
        <pc:sldMkLst>
          <pc:docMk/>
          <pc:sldMk cId="2682109150" sldId="1769"/>
        </pc:sldMkLst>
        <pc:spChg chg="mod">
          <ac:chgData name="BÜRGER Tomáš" userId="S::tomas.burger@asseco-ce.com::f5b8df6d-73f5-4c4f-8795-b4d9459f9abf" providerId="AD" clId="Web-{AA70D75E-8452-AF60-343E-66FC7C4C0A5D}" dt="2024-09-11T07:43:39.688" v="6" actId="20577"/>
          <ac:spMkLst>
            <pc:docMk/>
            <pc:sldMk cId="2682109150" sldId="1769"/>
            <ac:spMk id="5" creationId="{3972223B-AE43-4696-BB2C-FB054B7A83D3}"/>
          </ac:spMkLst>
        </pc:spChg>
      </pc:sldChg>
      <pc:sldChg chg="modSp">
        <pc:chgData name="BÜRGER Tomáš" userId="S::tomas.burger@asseco-ce.com::f5b8df6d-73f5-4c4f-8795-b4d9459f9abf" providerId="AD" clId="Web-{AA70D75E-8452-AF60-343E-66FC7C4C0A5D}" dt="2024-09-11T07:43:29.188" v="2" actId="20577"/>
        <pc:sldMkLst>
          <pc:docMk/>
          <pc:sldMk cId="2172963076" sldId="1772"/>
        </pc:sldMkLst>
        <pc:spChg chg="mod">
          <ac:chgData name="BÜRGER Tomáš" userId="S::tomas.burger@asseco-ce.com::f5b8df6d-73f5-4c4f-8795-b4d9459f9abf" providerId="AD" clId="Web-{AA70D75E-8452-AF60-343E-66FC7C4C0A5D}" dt="2024-09-11T07:43:29.188" v="2" actId="20577"/>
          <ac:spMkLst>
            <pc:docMk/>
            <pc:sldMk cId="2172963076" sldId="1772"/>
            <ac:spMk id="5" creationId="{3972223B-AE43-4696-BB2C-FB054B7A83D3}"/>
          </ac:spMkLst>
        </pc:spChg>
      </pc:sldChg>
      <pc:sldChg chg="modSp">
        <pc:chgData name="BÜRGER Tomáš" userId="S::tomas.burger@asseco-ce.com::f5b8df6d-73f5-4c4f-8795-b4d9459f9abf" providerId="AD" clId="Web-{AA70D75E-8452-AF60-343E-66FC7C4C0A5D}" dt="2024-09-11T07:44:31.159" v="9" actId="20577"/>
        <pc:sldMkLst>
          <pc:docMk/>
          <pc:sldMk cId="288015580" sldId="1987"/>
        </pc:sldMkLst>
        <pc:spChg chg="mod">
          <ac:chgData name="BÜRGER Tomáš" userId="S::tomas.burger@asseco-ce.com::f5b8df6d-73f5-4c4f-8795-b4d9459f9abf" providerId="AD" clId="Web-{AA70D75E-8452-AF60-343E-66FC7C4C0A5D}" dt="2024-09-11T07:44:31.159" v="9" actId="20577"/>
          <ac:spMkLst>
            <pc:docMk/>
            <pc:sldMk cId="288015580" sldId="1987"/>
            <ac:spMk id="5" creationId="{3972223B-AE43-4696-BB2C-FB054B7A83D3}"/>
          </ac:spMkLst>
        </pc:spChg>
      </pc:sldChg>
      <pc:sldChg chg="modSp">
        <pc:chgData name="BÜRGER Tomáš" userId="S::tomas.burger@asseco-ce.com::f5b8df6d-73f5-4c4f-8795-b4d9459f9abf" providerId="AD" clId="Web-{AA70D75E-8452-AF60-343E-66FC7C4C0A5D}" dt="2024-09-11T07:43:44.657" v="7" actId="20577"/>
        <pc:sldMkLst>
          <pc:docMk/>
          <pc:sldMk cId="3519083480" sldId="2028"/>
        </pc:sldMkLst>
        <pc:spChg chg="mod">
          <ac:chgData name="BÜRGER Tomáš" userId="S::tomas.burger@asseco-ce.com::f5b8df6d-73f5-4c4f-8795-b4d9459f9abf" providerId="AD" clId="Web-{AA70D75E-8452-AF60-343E-66FC7C4C0A5D}" dt="2024-09-11T07:43:44.657" v="7" actId="20577"/>
          <ac:spMkLst>
            <pc:docMk/>
            <pc:sldMk cId="3519083480" sldId="2028"/>
            <ac:spMk id="5" creationId="{3972223B-AE43-4696-BB2C-FB054B7A83D3}"/>
          </ac:spMkLst>
        </pc:spChg>
      </pc:sldChg>
      <pc:sldChg chg="modSp">
        <pc:chgData name="BÜRGER Tomáš" userId="S::tomas.burger@asseco-ce.com::f5b8df6d-73f5-4c4f-8795-b4d9459f9abf" providerId="AD" clId="Web-{AA70D75E-8452-AF60-343E-66FC7C4C0A5D}" dt="2024-09-11T07:43:36.516" v="5" actId="20577"/>
        <pc:sldMkLst>
          <pc:docMk/>
          <pc:sldMk cId="2148273094" sldId="2032"/>
        </pc:sldMkLst>
        <pc:spChg chg="mod">
          <ac:chgData name="BÜRGER Tomáš" userId="S::tomas.burger@asseco-ce.com::f5b8df6d-73f5-4c4f-8795-b4d9459f9abf" providerId="AD" clId="Web-{AA70D75E-8452-AF60-343E-66FC7C4C0A5D}" dt="2024-09-11T07:43:36.516" v="5" actId="20577"/>
          <ac:spMkLst>
            <pc:docMk/>
            <pc:sldMk cId="2148273094" sldId="2032"/>
            <ac:spMk id="5" creationId="{3972223B-AE43-4696-BB2C-FB054B7A83D3}"/>
          </ac:spMkLst>
        </pc:spChg>
      </pc:sldChg>
      <pc:sldChg chg="modSp">
        <pc:chgData name="BÜRGER Tomáš" userId="S::tomas.burger@asseco-ce.com::f5b8df6d-73f5-4c4f-8795-b4d9459f9abf" providerId="AD" clId="Web-{AA70D75E-8452-AF60-343E-66FC7C4C0A5D}" dt="2024-09-11T07:43:33.688" v="4" actId="20577"/>
        <pc:sldMkLst>
          <pc:docMk/>
          <pc:sldMk cId="3909914410" sldId="2033"/>
        </pc:sldMkLst>
        <pc:spChg chg="mod">
          <ac:chgData name="BÜRGER Tomáš" userId="S::tomas.burger@asseco-ce.com::f5b8df6d-73f5-4c4f-8795-b4d9459f9abf" providerId="AD" clId="Web-{AA70D75E-8452-AF60-343E-66FC7C4C0A5D}" dt="2024-09-11T07:43:33.688" v="4" actId="20577"/>
          <ac:spMkLst>
            <pc:docMk/>
            <pc:sldMk cId="3909914410" sldId="2033"/>
            <ac:spMk id="5" creationId="{3972223B-AE43-4696-BB2C-FB054B7A83D3}"/>
          </ac:spMkLst>
        </pc:spChg>
      </pc:sldChg>
      <pc:sldChg chg="modSp">
        <pc:chgData name="BÜRGER Tomáš" userId="S::tomas.burger@asseco-ce.com::f5b8df6d-73f5-4c4f-8795-b4d9459f9abf" providerId="AD" clId="Web-{AA70D75E-8452-AF60-343E-66FC7C4C0A5D}" dt="2024-09-11T07:43:26.235" v="1" actId="20577"/>
        <pc:sldMkLst>
          <pc:docMk/>
          <pc:sldMk cId="3231191082" sldId="2034"/>
        </pc:sldMkLst>
        <pc:spChg chg="mod">
          <ac:chgData name="BÜRGER Tomáš" userId="S::tomas.burger@asseco-ce.com::f5b8df6d-73f5-4c4f-8795-b4d9459f9abf" providerId="AD" clId="Web-{AA70D75E-8452-AF60-343E-66FC7C4C0A5D}" dt="2024-09-11T07:43:26.235" v="1" actId="20577"/>
          <ac:spMkLst>
            <pc:docMk/>
            <pc:sldMk cId="3231191082" sldId="2034"/>
            <ac:spMk id="5" creationId="{3972223B-AE43-4696-BB2C-FB054B7A83D3}"/>
          </ac:spMkLst>
        </pc:spChg>
      </pc:sldChg>
      <pc:sldChg chg="modSp">
        <pc:chgData name="BÜRGER Tomáš" userId="S::tomas.burger@asseco-ce.com::f5b8df6d-73f5-4c4f-8795-b4d9459f9abf" providerId="AD" clId="Web-{AA70D75E-8452-AF60-343E-66FC7C4C0A5D}" dt="2024-09-11T07:43:21.297" v="0" actId="20577"/>
        <pc:sldMkLst>
          <pc:docMk/>
          <pc:sldMk cId="190514863" sldId="2035"/>
        </pc:sldMkLst>
        <pc:spChg chg="mod">
          <ac:chgData name="BÜRGER Tomáš" userId="S::tomas.burger@asseco-ce.com::f5b8df6d-73f5-4c4f-8795-b4d9459f9abf" providerId="AD" clId="Web-{AA70D75E-8452-AF60-343E-66FC7C4C0A5D}" dt="2024-09-11T07:43:21.297" v="0" actId="20577"/>
          <ac:spMkLst>
            <pc:docMk/>
            <pc:sldMk cId="190514863" sldId="2035"/>
            <ac:spMk id="5" creationId="{3972223B-AE43-4696-BB2C-FB054B7A83D3}"/>
          </ac:spMkLst>
        </pc:spChg>
      </pc:sldChg>
      <pc:sldChg chg="modSp">
        <pc:chgData name="BÜRGER Tomáš" userId="S::tomas.burger@asseco-ce.com::f5b8df6d-73f5-4c4f-8795-b4d9459f9abf" providerId="AD" clId="Web-{AA70D75E-8452-AF60-343E-66FC7C4C0A5D}" dt="2024-09-11T07:43:32.188" v="3" actId="20577"/>
        <pc:sldMkLst>
          <pc:docMk/>
          <pc:sldMk cId="45209561" sldId="2041"/>
        </pc:sldMkLst>
        <pc:spChg chg="mod">
          <ac:chgData name="BÜRGER Tomáš" userId="S::tomas.burger@asseco-ce.com::f5b8df6d-73f5-4c4f-8795-b4d9459f9abf" providerId="AD" clId="Web-{AA70D75E-8452-AF60-343E-66FC7C4C0A5D}" dt="2024-09-11T07:43:32.188" v="3" actId="20577"/>
          <ac:spMkLst>
            <pc:docMk/>
            <pc:sldMk cId="45209561" sldId="2041"/>
            <ac:spMk id="5" creationId="{3972223B-AE43-4696-BB2C-FB054B7A83D3}"/>
          </ac:spMkLst>
        </pc:spChg>
      </pc:sldChg>
    </pc:docChg>
  </pc:docChgLst>
  <pc:docChgLst>
    <pc:chgData name="BÜRGER Tomáš" userId="S::tomas.burger@asseco-ce.com::f5b8df6d-73f5-4c4f-8795-b4d9459f9abf" providerId="AD" clId="Web-{B62A5DC2-5E3C-132A-1C59-453381920005}"/>
    <pc:docChg chg="modSld">
      <pc:chgData name="BÜRGER Tomáš" userId="S::tomas.burger@asseco-ce.com::f5b8df6d-73f5-4c4f-8795-b4d9459f9abf" providerId="AD" clId="Web-{B62A5DC2-5E3C-132A-1C59-453381920005}" dt="2024-09-03T06:39:34.136" v="311" actId="20577"/>
      <pc:docMkLst>
        <pc:docMk/>
      </pc:docMkLst>
      <pc:sldChg chg="modSp">
        <pc:chgData name="BÜRGER Tomáš" userId="S::tomas.burger@asseco-ce.com::f5b8df6d-73f5-4c4f-8795-b4d9459f9abf" providerId="AD" clId="Web-{B62A5DC2-5E3C-132A-1C59-453381920005}" dt="2024-09-03T06:36:25.662" v="297" actId="20577"/>
        <pc:sldMkLst>
          <pc:docMk/>
          <pc:sldMk cId="1453085955" sldId="1676"/>
        </pc:sldMkLst>
        <pc:spChg chg="mod">
          <ac:chgData name="BÜRGER Tomáš" userId="S::tomas.burger@asseco-ce.com::f5b8df6d-73f5-4c4f-8795-b4d9459f9abf" providerId="AD" clId="Web-{B62A5DC2-5E3C-132A-1C59-453381920005}" dt="2024-09-03T06:36:25.662" v="297" actId="20577"/>
          <ac:spMkLst>
            <pc:docMk/>
            <pc:sldMk cId="1453085955" sldId="1676"/>
            <ac:spMk id="4" creationId="{3D7BD18C-C666-E337-6296-80E7B80EFC3C}"/>
          </ac:spMkLst>
        </pc:spChg>
      </pc:sldChg>
      <pc:sldChg chg="modSp">
        <pc:chgData name="BÜRGER Tomáš" userId="S::tomas.burger@asseco-ce.com::f5b8df6d-73f5-4c4f-8795-b4d9459f9abf" providerId="AD" clId="Web-{B62A5DC2-5E3C-132A-1C59-453381920005}" dt="2024-09-03T06:39:34.136" v="311" actId="20577"/>
        <pc:sldMkLst>
          <pc:docMk/>
          <pc:sldMk cId="3428205706" sldId="1678"/>
        </pc:sldMkLst>
        <pc:spChg chg="mod">
          <ac:chgData name="BÜRGER Tomáš" userId="S::tomas.burger@asseco-ce.com::f5b8df6d-73f5-4c4f-8795-b4d9459f9abf" providerId="AD" clId="Web-{B62A5DC2-5E3C-132A-1C59-453381920005}" dt="2024-09-03T06:39:34.136" v="311" actId="20577"/>
          <ac:spMkLst>
            <pc:docMk/>
            <pc:sldMk cId="3428205706" sldId="1678"/>
            <ac:spMk id="4" creationId="{3D7BD18C-C666-E337-6296-80E7B80EFC3C}"/>
          </ac:spMkLst>
        </pc:spChg>
      </pc:sldChg>
      <pc:sldChg chg="modSp">
        <pc:chgData name="BÜRGER Tomáš" userId="S::tomas.burger@asseco-ce.com::f5b8df6d-73f5-4c4f-8795-b4d9459f9abf" providerId="AD" clId="Web-{B62A5DC2-5E3C-132A-1C59-453381920005}" dt="2024-09-03T06:26:31.472" v="103" actId="20577"/>
        <pc:sldMkLst>
          <pc:docMk/>
          <pc:sldMk cId="2742754536" sldId="1681"/>
        </pc:sldMkLst>
        <pc:spChg chg="mod">
          <ac:chgData name="BÜRGER Tomáš" userId="S::tomas.burger@asseco-ce.com::f5b8df6d-73f5-4c4f-8795-b4d9459f9abf" providerId="AD" clId="Web-{B62A5DC2-5E3C-132A-1C59-453381920005}" dt="2024-09-03T06:26:31.472" v="103" actId="20577"/>
          <ac:spMkLst>
            <pc:docMk/>
            <pc:sldMk cId="2742754536" sldId="1681"/>
            <ac:spMk id="4" creationId="{3D7BD18C-C666-E337-6296-80E7B80EFC3C}"/>
          </ac:spMkLst>
        </pc:spChg>
      </pc:sldChg>
      <pc:sldChg chg="modSp">
        <pc:chgData name="BÜRGER Tomáš" userId="S::tomas.burger@asseco-ce.com::f5b8df6d-73f5-4c4f-8795-b4d9459f9abf" providerId="AD" clId="Web-{B62A5DC2-5E3C-132A-1C59-453381920005}" dt="2024-09-03T06:32:17.061" v="233" actId="20577"/>
        <pc:sldMkLst>
          <pc:docMk/>
          <pc:sldMk cId="4068951472" sldId="1688"/>
        </pc:sldMkLst>
        <pc:spChg chg="mod">
          <ac:chgData name="BÜRGER Tomáš" userId="S::tomas.burger@asseco-ce.com::f5b8df6d-73f5-4c4f-8795-b4d9459f9abf" providerId="AD" clId="Web-{B62A5DC2-5E3C-132A-1C59-453381920005}" dt="2024-09-03T06:32:17.061" v="233" actId="20577"/>
          <ac:spMkLst>
            <pc:docMk/>
            <pc:sldMk cId="4068951472" sldId="1688"/>
            <ac:spMk id="6" creationId="{A19D40AD-6D24-8741-1033-1B7FF9F68C07}"/>
          </ac:spMkLst>
        </pc:spChg>
      </pc:sldChg>
      <pc:sldChg chg="modSp">
        <pc:chgData name="BÜRGER Tomáš" userId="S::tomas.burger@asseco-ce.com::f5b8df6d-73f5-4c4f-8795-b4d9459f9abf" providerId="AD" clId="Web-{B62A5DC2-5E3C-132A-1C59-453381920005}" dt="2024-09-03T06:34:44.128" v="243" actId="20577"/>
        <pc:sldMkLst>
          <pc:docMk/>
          <pc:sldMk cId="1497076501" sldId="1697"/>
        </pc:sldMkLst>
        <pc:spChg chg="mod">
          <ac:chgData name="BÜRGER Tomáš" userId="S::tomas.burger@asseco-ce.com::f5b8df6d-73f5-4c4f-8795-b4d9459f9abf" providerId="AD" clId="Web-{B62A5DC2-5E3C-132A-1C59-453381920005}" dt="2024-09-03T06:34:44.128" v="243" actId="20577"/>
          <ac:spMkLst>
            <pc:docMk/>
            <pc:sldMk cId="1497076501" sldId="1697"/>
            <ac:spMk id="4" creationId="{3D7BD18C-C666-E337-6296-80E7B80EFC3C}"/>
          </ac:spMkLst>
        </pc:spChg>
      </pc:sldChg>
    </pc:docChg>
  </pc:docChgLst>
  <pc:docChgLst>
    <pc:chgData name="RUDÝ Dominik" userId="S::dominik.rudy@asseco-ce.com::46c0047b-a047-431c-b5b5-f936fb9fd475" providerId="AD" clId="Web-{771918CE-8772-23E7-3055-0FEB0D3C193E}"/>
    <pc:docChg chg="modSld">
      <pc:chgData name="RUDÝ Dominik" userId="S::dominik.rudy@asseco-ce.com::46c0047b-a047-431c-b5b5-f936fb9fd475" providerId="AD" clId="Web-{771918CE-8772-23E7-3055-0FEB0D3C193E}" dt="2024-09-03T08:50:24.351" v="0" actId="1076"/>
      <pc:docMkLst>
        <pc:docMk/>
      </pc:docMkLst>
      <pc:sldChg chg="modSp">
        <pc:chgData name="RUDÝ Dominik" userId="S::dominik.rudy@asseco-ce.com::46c0047b-a047-431c-b5b5-f936fb9fd475" providerId="AD" clId="Web-{771918CE-8772-23E7-3055-0FEB0D3C193E}" dt="2024-09-03T08:50:24.351" v="0" actId="1076"/>
        <pc:sldMkLst>
          <pc:docMk/>
          <pc:sldMk cId="2706048233" sldId="1563"/>
        </pc:sldMkLst>
        <pc:picChg chg="mod">
          <ac:chgData name="RUDÝ Dominik" userId="S::dominik.rudy@asseco-ce.com::46c0047b-a047-431c-b5b5-f936fb9fd475" providerId="AD" clId="Web-{771918CE-8772-23E7-3055-0FEB0D3C193E}" dt="2024-09-03T08:50:24.351" v="0" actId="1076"/>
          <ac:picMkLst>
            <pc:docMk/>
            <pc:sldMk cId="2706048233" sldId="1563"/>
            <ac:picMk id="17" creationId="{BEADB279-6B65-47C1-8089-6CF7F060016F}"/>
          </ac:picMkLst>
        </pc:picChg>
      </pc:sldChg>
    </pc:docChg>
  </pc:docChgLst>
  <pc:docChgLst>
    <pc:chgData name="Eva Jandíková" userId="7ef427b1455032d3" providerId="LiveId" clId="{52508A48-EC9B-4419-8456-925AA9E02F7C}"/>
    <pc:docChg chg="undo redo custSel addSld delSld modSld sldOrd">
      <pc:chgData name="Eva Jandíková" userId="7ef427b1455032d3" providerId="LiveId" clId="{52508A48-EC9B-4419-8456-925AA9E02F7C}" dt="2024-10-04T11:47:23.782" v="17857" actId="20577"/>
      <pc:docMkLst>
        <pc:docMk/>
      </pc:docMkLst>
      <pc:sldChg chg="modSp mod">
        <pc:chgData name="Eva Jandíková" userId="7ef427b1455032d3" providerId="LiveId" clId="{52508A48-EC9B-4419-8456-925AA9E02F7C}" dt="2024-09-17T07:07:54.047" v="12788" actId="1076"/>
        <pc:sldMkLst>
          <pc:docMk/>
          <pc:sldMk cId="2976068358" sldId="1272"/>
        </pc:sldMkLst>
        <pc:spChg chg="mod">
          <ac:chgData name="Eva Jandíková" userId="7ef427b1455032d3" providerId="LiveId" clId="{52508A48-EC9B-4419-8456-925AA9E02F7C}" dt="2024-09-17T07:07:52.180" v="12787" actId="14100"/>
          <ac:spMkLst>
            <pc:docMk/>
            <pc:sldMk cId="2976068358" sldId="1272"/>
            <ac:spMk id="4" creationId="{BD679955-F94F-4655-86A8-C131828F0344}"/>
          </ac:spMkLst>
        </pc:spChg>
        <pc:picChg chg="mod">
          <ac:chgData name="Eva Jandíková" userId="7ef427b1455032d3" providerId="LiveId" clId="{52508A48-EC9B-4419-8456-925AA9E02F7C}" dt="2024-09-17T07:07:54.047" v="12788" actId="1076"/>
          <ac:picMkLst>
            <pc:docMk/>
            <pc:sldMk cId="2976068358" sldId="1272"/>
            <ac:picMk id="8" creationId="{BF090CC6-B0EC-3632-2458-3C93D688771A}"/>
          </ac:picMkLst>
        </pc:picChg>
      </pc:sldChg>
      <pc:sldChg chg="modSp mod">
        <pc:chgData name="Eva Jandíková" userId="7ef427b1455032d3" providerId="LiveId" clId="{52508A48-EC9B-4419-8456-925AA9E02F7C}" dt="2024-09-17T07:08:04.406" v="12790" actId="1076"/>
        <pc:sldMkLst>
          <pc:docMk/>
          <pc:sldMk cId="397178770" sldId="1425"/>
        </pc:sldMkLst>
        <pc:spChg chg="mod">
          <ac:chgData name="Eva Jandíková" userId="7ef427b1455032d3" providerId="LiveId" clId="{52508A48-EC9B-4419-8456-925AA9E02F7C}" dt="2024-09-17T07:07:58.432" v="12789" actId="14100"/>
          <ac:spMkLst>
            <pc:docMk/>
            <pc:sldMk cId="397178770" sldId="1425"/>
            <ac:spMk id="4" creationId="{BD679955-F94F-4655-86A8-C131828F0344}"/>
          </ac:spMkLst>
        </pc:spChg>
        <pc:picChg chg="mod">
          <ac:chgData name="Eva Jandíková" userId="7ef427b1455032d3" providerId="LiveId" clId="{52508A48-EC9B-4419-8456-925AA9E02F7C}" dt="2024-09-17T07:08:04.406" v="12790" actId="1076"/>
          <ac:picMkLst>
            <pc:docMk/>
            <pc:sldMk cId="397178770" sldId="1425"/>
            <ac:picMk id="8" creationId="{4A5AB7A1-A1AE-C84F-0D29-B2EE0CF8AF68}"/>
          </ac:picMkLst>
        </pc:picChg>
      </pc:sldChg>
      <pc:sldChg chg="addSp modSp mod">
        <pc:chgData name="Eva Jandíková" userId="7ef427b1455032d3" providerId="LiveId" clId="{52508A48-EC9B-4419-8456-925AA9E02F7C}" dt="2024-09-13T08:15:23.555" v="6008" actId="207"/>
        <pc:sldMkLst>
          <pc:docMk/>
          <pc:sldMk cId="1805004973" sldId="1489"/>
        </pc:sldMkLst>
        <pc:spChg chg="mod">
          <ac:chgData name="Eva Jandíková" userId="7ef427b1455032d3" providerId="LiveId" clId="{52508A48-EC9B-4419-8456-925AA9E02F7C}" dt="2024-09-13T08:15:23.555" v="6008" actId="207"/>
          <ac:spMkLst>
            <pc:docMk/>
            <pc:sldMk cId="1805004973" sldId="1489"/>
            <ac:spMk id="2" creationId="{26B9D775-6E88-4D95-8E6B-CE669E60F8F8}"/>
          </ac:spMkLst>
        </pc:spChg>
        <pc:spChg chg="mod">
          <ac:chgData name="Eva Jandíková" userId="7ef427b1455032d3" providerId="LiveId" clId="{52508A48-EC9B-4419-8456-925AA9E02F7C}" dt="2024-09-12T13:48:10.796" v="3985" actId="20577"/>
          <ac:spMkLst>
            <pc:docMk/>
            <pc:sldMk cId="1805004973" sldId="1489"/>
            <ac:spMk id="4" creationId="{BD679955-F94F-4655-86A8-C131828F0344}"/>
          </ac:spMkLst>
        </pc:spChg>
        <pc:spChg chg="mod">
          <ac:chgData name="Eva Jandíková" userId="7ef427b1455032d3" providerId="LiveId" clId="{52508A48-EC9B-4419-8456-925AA9E02F7C}" dt="2024-09-12T13:51:11.341" v="4043" actId="20577"/>
          <ac:spMkLst>
            <pc:docMk/>
            <pc:sldMk cId="1805004973" sldId="1489"/>
            <ac:spMk id="5" creationId="{3972223B-AE43-4696-BB2C-FB054B7A83D3}"/>
          </ac:spMkLst>
        </pc:spChg>
        <pc:spChg chg="add">
          <ac:chgData name="Eva Jandíková" userId="7ef427b1455032d3" providerId="LiveId" clId="{52508A48-EC9B-4419-8456-925AA9E02F7C}" dt="2024-09-12T13:45:34.563" v="3889" actId="11529"/>
          <ac:spMkLst>
            <pc:docMk/>
            <pc:sldMk cId="1805004973" sldId="1489"/>
            <ac:spMk id="9" creationId="{0C66A9C2-7AD2-ACF6-8D94-0733FC27A281}"/>
          </ac:spMkLst>
        </pc:spChg>
        <pc:picChg chg="mod">
          <ac:chgData name="Eva Jandíková" userId="7ef427b1455032d3" providerId="LiveId" clId="{52508A48-EC9B-4419-8456-925AA9E02F7C}" dt="2024-09-11T08:14:05.524" v="323" actId="1076"/>
          <ac:picMkLst>
            <pc:docMk/>
            <pc:sldMk cId="1805004973" sldId="1489"/>
            <ac:picMk id="7" creationId="{81824DCE-EB27-2546-B85A-CBBF69130703}"/>
          </ac:picMkLst>
        </pc:picChg>
        <pc:picChg chg="add mod">
          <ac:chgData name="Eva Jandíková" userId="7ef427b1455032d3" providerId="LiveId" clId="{52508A48-EC9B-4419-8456-925AA9E02F7C}" dt="2024-09-12T14:11:21.001" v="4356" actId="1076"/>
          <ac:picMkLst>
            <pc:docMk/>
            <pc:sldMk cId="1805004973" sldId="1489"/>
            <ac:picMk id="8" creationId="{8F9036E1-1DB1-E369-1DE5-1EA63727D9C4}"/>
          </ac:picMkLst>
        </pc:picChg>
        <pc:picChg chg="mod">
          <ac:chgData name="Eva Jandíková" userId="7ef427b1455032d3" providerId="LiveId" clId="{52508A48-EC9B-4419-8456-925AA9E02F7C}" dt="2024-09-11T08:14:01.879" v="322" actId="1076"/>
          <ac:picMkLst>
            <pc:docMk/>
            <pc:sldMk cId="1805004973" sldId="1489"/>
            <ac:picMk id="10" creationId="{193D9F45-5A64-4A49-839B-5F0F50D9B043}"/>
          </ac:picMkLst>
        </pc:picChg>
      </pc:sldChg>
      <pc:sldChg chg="modSp mod">
        <pc:chgData name="Eva Jandíková" userId="7ef427b1455032d3" providerId="LiveId" clId="{52508A48-EC9B-4419-8456-925AA9E02F7C}" dt="2024-09-17T07:40:41.068" v="12948" actId="790"/>
        <pc:sldMkLst>
          <pc:docMk/>
          <pc:sldMk cId="3938749389" sldId="1499"/>
        </pc:sldMkLst>
        <pc:spChg chg="mod">
          <ac:chgData name="Eva Jandíková" userId="7ef427b1455032d3" providerId="LiveId" clId="{52508A48-EC9B-4419-8456-925AA9E02F7C}" dt="2024-09-17T07:40:41.068" v="12948" actId="790"/>
          <ac:spMkLst>
            <pc:docMk/>
            <pc:sldMk cId="3938749389" sldId="1499"/>
            <ac:spMk id="8" creationId="{95642296-21F9-861E-B834-99439464709E}"/>
          </ac:spMkLst>
        </pc:spChg>
      </pc:sldChg>
      <pc:sldChg chg="addSp modSp add del mod">
        <pc:chgData name="Eva Jandíková" userId="7ef427b1455032d3" providerId="LiveId" clId="{52508A48-EC9B-4419-8456-925AA9E02F7C}" dt="2024-09-13T14:11:22.342" v="11230" actId="47"/>
        <pc:sldMkLst>
          <pc:docMk/>
          <pc:sldMk cId="1212356901" sldId="1531"/>
        </pc:sldMkLst>
        <pc:spChg chg="mod">
          <ac:chgData name="Eva Jandíková" userId="7ef427b1455032d3" providerId="LiveId" clId="{52508A48-EC9B-4419-8456-925AA9E02F7C}" dt="2024-09-11T07:22:04.981" v="80" actId="27636"/>
          <ac:spMkLst>
            <pc:docMk/>
            <pc:sldMk cId="1212356901" sldId="1531"/>
            <ac:spMk id="4" creationId="{38B2167A-ED89-50F8-6DE3-345FA02F6033}"/>
          </ac:spMkLst>
        </pc:spChg>
        <pc:spChg chg="add mod">
          <ac:chgData name="Eva Jandíková" userId="7ef427b1455032d3" providerId="LiveId" clId="{52508A48-EC9B-4419-8456-925AA9E02F7C}" dt="2024-09-11T10:57:20.801" v="1253"/>
          <ac:spMkLst>
            <pc:docMk/>
            <pc:sldMk cId="1212356901" sldId="1531"/>
            <ac:spMk id="6" creationId="{69F4EF98-2435-21B7-E811-C233A0ECF3EC}"/>
          </ac:spMkLst>
        </pc:spChg>
      </pc:sldChg>
      <pc:sldChg chg="del">
        <pc:chgData name="Eva Jandíková" userId="7ef427b1455032d3" providerId="LiveId" clId="{52508A48-EC9B-4419-8456-925AA9E02F7C}" dt="2024-10-03T18:13:04.889" v="17436" actId="47"/>
        <pc:sldMkLst>
          <pc:docMk/>
          <pc:sldMk cId="352099070" sldId="1535"/>
        </pc:sldMkLst>
      </pc:sldChg>
      <pc:sldChg chg="addSp modSp mod">
        <pc:chgData name="Eva Jandíková" userId="7ef427b1455032d3" providerId="LiveId" clId="{52508A48-EC9B-4419-8456-925AA9E02F7C}" dt="2024-09-12T13:51:24.476" v="4049" actId="20577"/>
        <pc:sldMkLst>
          <pc:docMk/>
          <pc:sldMk cId="4224311319" sldId="1589"/>
        </pc:sldMkLst>
        <pc:spChg chg="mod">
          <ac:chgData name="Eva Jandíková" userId="7ef427b1455032d3" providerId="LiveId" clId="{52508A48-EC9B-4419-8456-925AA9E02F7C}" dt="2024-09-12T13:48:58.682" v="4003" actId="20577"/>
          <ac:spMkLst>
            <pc:docMk/>
            <pc:sldMk cId="4224311319" sldId="1589"/>
            <ac:spMk id="4" creationId="{BD679955-F94F-4655-86A8-C131828F0344}"/>
          </ac:spMkLst>
        </pc:spChg>
        <pc:spChg chg="mod">
          <ac:chgData name="Eva Jandíková" userId="7ef427b1455032d3" providerId="LiveId" clId="{52508A48-EC9B-4419-8456-925AA9E02F7C}" dt="2024-09-12T13:51:24.476" v="4049" actId="20577"/>
          <ac:spMkLst>
            <pc:docMk/>
            <pc:sldMk cId="4224311319" sldId="1589"/>
            <ac:spMk id="5" creationId="{3972223B-AE43-4696-BB2C-FB054B7A83D3}"/>
          </ac:spMkLst>
        </pc:spChg>
        <pc:spChg chg="add mod">
          <ac:chgData name="Eva Jandíková" userId="7ef427b1455032d3" providerId="LiveId" clId="{52508A48-EC9B-4419-8456-925AA9E02F7C}" dt="2024-09-12T13:46:57.266" v="3892"/>
          <ac:spMkLst>
            <pc:docMk/>
            <pc:sldMk cId="4224311319" sldId="1589"/>
            <ac:spMk id="6" creationId="{81C4B705-E13E-BFE6-8AB6-4C839A5E669F}"/>
          </ac:spMkLst>
        </pc:spChg>
        <pc:picChg chg="mod">
          <ac:chgData name="Eva Jandíková" userId="7ef427b1455032d3" providerId="LiveId" clId="{52508A48-EC9B-4419-8456-925AA9E02F7C}" dt="2024-09-11T08:14:20.257" v="326" actId="1076"/>
          <ac:picMkLst>
            <pc:docMk/>
            <pc:sldMk cId="4224311319" sldId="1589"/>
            <ac:picMk id="8" creationId="{DA353FDF-1B02-D189-18E7-AD501CB86649}"/>
          </ac:picMkLst>
        </pc:picChg>
        <pc:picChg chg="mod">
          <ac:chgData name="Eva Jandíková" userId="7ef427b1455032d3" providerId="LiveId" clId="{52508A48-EC9B-4419-8456-925AA9E02F7C}" dt="2024-09-11T08:14:22.451" v="327" actId="1076"/>
          <ac:picMkLst>
            <pc:docMk/>
            <pc:sldMk cId="4224311319" sldId="1589"/>
            <ac:picMk id="10" creationId="{68C7792B-6879-2691-D9CD-46FFDCE9861B}"/>
          </ac:picMkLst>
        </pc:picChg>
      </pc:sldChg>
      <pc:sldChg chg="addSp delSp modSp mod">
        <pc:chgData name="Eva Jandíková" userId="7ef427b1455032d3" providerId="LiveId" clId="{52508A48-EC9B-4419-8456-925AA9E02F7C}" dt="2024-09-13T13:34:22.120" v="9733" actId="6549"/>
        <pc:sldMkLst>
          <pc:docMk/>
          <pc:sldMk cId="800607692" sldId="1590"/>
        </pc:sldMkLst>
        <pc:spChg chg="mod">
          <ac:chgData name="Eva Jandíková" userId="7ef427b1455032d3" providerId="LiveId" clId="{52508A48-EC9B-4419-8456-925AA9E02F7C}" dt="2024-09-13T13:34:22.120" v="9733" actId="6549"/>
          <ac:spMkLst>
            <pc:docMk/>
            <pc:sldMk cId="800607692" sldId="1590"/>
            <ac:spMk id="4" creationId="{BD679955-F94F-4655-86A8-C131828F0344}"/>
          </ac:spMkLst>
        </pc:spChg>
        <pc:spChg chg="mod">
          <ac:chgData name="Eva Jandíková" userId="7ef427b1455032d3" providerId="LiveId" clId="{52508A48-EC9B-4419-8456-925AA9E02F7C}" dt="2024-09-12T13:51:05.141" v="4041" actId="20577"/>
          <ac:spMkLst>
            <pc:docMk/>
            <pc:sldMk cId="800607692" sldId="1590"/>
            <ac:spMk id="5" creationId="{3972223B-AE43-4696-BB2C-FB054B7A83D3}"/>
          </ac:spMkLst>
        </pc:spChg>
        <pc:spChg chg="add mod">
          <ac:chgData name="Eva Jandíková" userId="7ef427b1455032d3" providerId="LiveId" clId="{52508A48-EC9B-4419-8456-925AA9E02F7C}" dt="2024-09-12T13:46:49.784" v="3890"/>
          <ac:spMkLst>
            <pc:docMk/>
            <pc:sldMk cId="800607692" sldId="1590"/>
            <ac:spMk id="7" creationId="{D7FFF2CD-838B-1070-6333-A5E4E6C07476}"/>
          </ac:spMkLst>
        </pc:spChg>
        <pc:spChg chg="add del mod">
          <ac:chgData name="Eva Jandíková" userId="7ef427b1455032d3" providerId="LiveId" clId="{52508A48-EC9B-4419-8456-925AA9E02F7C}" dt="2024-09-13T08:14:39.432" v="5999" actId="478"/>
          <ac:spMkLst>
            <pc:docMk/>
            <pc:sldMk cId="800607692" sldId="1590"/>
            <ac:spMk id="8" creationId="{70F82770-384B-9A27-3811-0B3F7EA61260}"/>
          </ac:spMkLst>
        </pc:spChg>
        <pc:picChg chg="mod">
          <ac:chgData name="Eva Jandíková" userId="7ef427b1455032d3" providerId="LiveId" clId="{52508A48-EC9B-4419-8456-925AA9E02F7C}" dt="2024-09-11T07:19:11.446" v="27" actId="1076"/>
          <ac:picMkLst>
            <pc:docMk/>
            <pc:sldMk cId="800607692" sldId="1590"/>
            <ac:picMk id="6" creationId="{EC59FDBB-9295-7815-4BAB-CA88262B225C}"/>
          </ac:picMkLst>
        </pc:picChg>
      </pc:sldChg>
      <pc:sldChg chg="addSp delSp modSp mod">
        <pc:chgData name="Eva Jandíková" userId="7ef427b1455032d3" providerId="LiveId" clId="{52508A48-EC9B-4419-8456-925AA9E02F7C}" dt="2024-09-13T08:12:24.609" v="5996" actId="478"/>
        <pc:sldMkLst>
          <pc:docMk/>
          <pc:sldMk cId="1444587068" sldId="1591"/>
        </pc:sldMkLst>
        <pc:spChg chg="mod">
          <ac:chgData name="Eva Jandíková" userId="7ef427b1455032d3" providerId="LiveId" clId="{52508A48-EC9B-4419-8456-925AA9E02F7C}" dt="2024-09-12T13:50:23.292" v="4026" actId="20577"/>
          <ac:spMkLst>
            <pc:docMk/>
            <pc:sldMk cId="1444587068" sldId="1591"/>
            <ac:spMk id="4" creationId="{BD679955-F94F-4655-86A8-C131828F0344}"/>
          </ac:spMkLst>
        </pc:spChg>
        <pc:spChg chg="mod">
          <ac:chgData name="Eva Jandíková" userId="7ef427b1455032d3" providerId="LiveId" clId="{52508A48-EC9B-4419-8456-925AA9E02F7C}" dt="2024-09-12T13:51:40.157" v="4053" actId="20577"/>
          <ac:spMkLst>
            <pc:docMk/>
            <pc:sldMk cId="1444587068" sldId="1591"/>
            <ac:spMk id="5" creationId="{3972223B-AE43-4696-BB2C-FB054B7A83D3}"/>
          </ac:spMkLst>
        </pc:spChg>
        <pc:spChg chg="add mod">
          <ac:chgData name="Eva Jandíková" userId="7ef427b1455032d3" providerId="LiveId" clId="{52508A48-EC9B-4419-8456-925AA9E02F7C}" dt="2024-09-12T13:49:38.912" v="4016"/>
          <ac:spMkLst>
            <pc:docMk/>
            <pc:sldMk cId="1444587068" sldId="1591"/>
            <ac:spMk id="6" creationId="{45CBF917-DECD-226C-0B23-C9EACECDF024}"/>
          </ac:spMkLst>
        </pc:spChg>
        <pc:spChg chg="add del mod">
          <ac:chgData name="Eva Jandíková" userId="7ef427b1455032d3" providerId="LiveId" clId="{52508A48-EC9B-4419-8456-925AA9E02F7C}" dt="2024-09-13T08:12:24.609" v="5996" actId="478"/>
          <ac:spMkLst>
            <pc:docMk/>
            <pc:sldMk cId="1444587068" sldId="1591"/>
            <ac:spMk id="8" creationId="{B5688340-32AE-C926-AF72-7600C59DF77F}"/>
          </ac:spMkLst>
        </pc:spChg>
        <pc:picChg chg="mod">
          <ac:chgData name="Eva Jandíková" userId="7ef427b1455032d3" providerId="LiveId" clId="{52508A48-EC9B-4419-8456-925AA9E02F7C}" dt="2024-09-12T13:49:53.315" v="4020" actId="14100"/>
          <ac:picMkLst>
            <pc:docMk/>
            <pc:sldMk cId="1444587068" sldId="1591"/>
            <ac:picMk id="7" creationId="{BEB805C1-B495-5462-B6E0-F78F0129C988}"/>
          </ac:picMkLst>
        </pc:picChg>
      </pc:sldChg>
      <pc:sldChg chg="addSp delSp modSp mod">
        <pc:chgData name="Eva Jandíková" userId="7ef427b1455032d3" providerId="LiveId" clId="{52508A48-EC9B-4419-8456-925AA9E02F7C}" dt="2024-10-04T08:36:41.113" v="17855" actId="20577"/>
        <pc:sldMkLst>
          <pc:docMk/>
          <pc:sldMk cId="2291300745" sldId="1592"/>
        </pc:sldMkLst>
        <pc:spChg chg="mod">
          <ac:chgData name="Eva Jandíková" userId="7ef427b1455032d3" providerId="LiveId" clId="{52508A48-EC9B-4419-8456-925AA9E02F7C}" dt="2024-10-04T08:36:41.113" v="17855" actId="20577"/>
          <ac:spMkLst>
            <pc:docMk/>
            <pc:sldMk cId="2291300745" sldId="1592"/>
            <ac:spMk id="4" creationId="{BD679955-F94F-4655-86A8-C131828F0344}"/>
          </ac:spMkLst>
        </pc:spChg>
        <pc:spChg chg="mod">
          <ac:chgData name="Eva Jandíková" userId="7ef427b1455032d3" providerId="LiveId" clId="{52508A48-EC9B-4419-8456-925AA9E02F7C}" dt="2024-09-12T13:51:46.891" v="4055" actId="20577"/>
          <ac:spMkLst>
            <pc:docMk/>
            <pc:sldMk cId="2291300745" sldId="1592"/>
            <ac:spMk id="5" creationId="{3972223B-AE43-4696-BB2C-FB054B7A83D3}"/>
          </ac:spMkLst>
        </pc:spChg>
        <pc:spChg chg="add mod">
          <ac:chgData name="Eva Jandíková" userId="7ef427b1455032d3" providerId="LiveId" clId="{52508A48-EC9B-4419-8456-925AA9E02F7C}" dt="2024-09-12T13:52:27.543" v="4058"/>
          <ac:spMkLst>
            <pc:docMk/>
            <pc:sldMk cId="2291300745" sldId="1592"/>
            <ac:spMk id="6" creationId="{526B7DAB-B104-F665-0A33-C7370953C1C6}"/>
          </ac:spMkLst>
        </pc:spChg>
        <pc:picChg chg="add mod">
          <ac:chgData name="Eva Jandíková" userId="7ef427b1455032d3" providerId="LiveId" clId="{52508A48-EC9B-4419-8456-925AA9E02F7C}" dt="2024-10-04T08:36:15.509" v="17783" actId="14100"/>
          <ac:picMkLst>
            <pc:docMk/>
            <pc:sldMk cId="2291300745" sldId="1592"/>
            <ac:picMk id="8" creationId="{FBECF3DB-60D7-DC5D-C8DB-6C95B01DBCDD}"/>
          </ac:picMkLst>
        </pc:picChg>
        <pc:picChg chg="del mod">
          <ac:chgData name="Eva Jandíková" userId="7ef427b1455032d3" providerId="LiveId" clId="{52508A48-EC9B-4419-8456-925AA9E02F7C}" dt="2024-10-04T08:36:07.998" v="17779" actId="478"/>
          <ac:picMkLst>
            <pc:docMk/>
            <pc:sldMk cId="2291300745" sldId="1592"/>
            <ac:picMk id="10" creationId="{1C64B71D-160E-8DDA-13C6-BEDE72D15284}"/>
          </ac:picMkLst>
        </pc:picChg>
      </pc:sldChg>
      <pc:sldChg chg="addSp delSp modSp mod">
        <pc:chgData name="Eva Jandíková" userId="7ef427b1455032d3" providerId="LiveId" clId="{52508A48-EC9B-4419-8456-925AA9E02F7C}" dt="2024-09-26T12:46:00.763" v="13299" actId="14100"/>
        <pc:sldMkLst>
          <pc:docMk/>
          <pc:sldMk cId="2847235769" sldId="1593"/>
        </pc:sldMkLst>
        <pc:spChg chg="mod">
          <ac:chgData name="Eva Jandíková" userId="7ef427b1455032d3" providerId="LiveId" clId="{52508A48-EC9B-4419-8456-925AA9E02F7C}" dt="2024-09-12T15:01:31.847" v="4847"/>
          <ac:spMkLst>
            <pc:docMk/>
            <pc:sldMk cId="2847235769" sldId="1593"/>
            <ac:spMk id="4" creationId="{BD679955-F94F-4655-86A8-C131828F0344}"/>
          </ac:spMkLst>
        </pc:spChg>
        <pc:spChg chg="mod">
          <ac:chgData name="Eva Jandíková" userId="7ef427b1455032d3" providerId="LiveId" clId="{52508A48-EC9B-4419-8456-925AA9E02F7C}" dt="2024-09-11T10:31:09.571" v="517" actId="6549"/>
          <ac:spMkLst>
            <pc:docMk/>
            <pc:sldMk cId="2847235769" sldId="1593"/>
            <ac:spMk id="5" creationId="{3972223B-AE43-4696-BB2C-FB054B7A83D3}"/>
          </ac:spMkLst>
        </pc:spChg>
        <pc:spChg chg="add del mod">
          <ac:chgData name="Eva Jandíková" userId="7ef427b1455032d3" providerId="LiveId" clId="{52508A48-EC9B-4419-8456-925AA9E02F7C}" dt="2024-09-12T13:54:51.856" v="4190" actId="478"/>
          <ac:spMkLst>
            <pc:docMk/>
            <pc:sldMk cId="2847235769" sldId="1593"/>
            <ac:spMk id="6" creationId="{961A86E6-0A2A-BEF5-3113-4436D79497BA}"/>
          </ac:spMkLst>
        </pc:spChg>
        <pc:spChg chg="add mod">
          <ac:chgData name="Eva Jandíková" userId="7ef427b1455032d3" providerId="LiveId" clId="{52508A48-EC9B-4419-8456-925AA9E02F7C}" dt="2024-09-13T08:12:16.752" v="5995" actId="207"/>
          <ac:spMkLst>
            <pc:docMk/>
            <pc:sldMk cId="2847235769" sldId="1593"/>
            <ac:spMk id="6" creationId="{F801D32D-C513-66AF-D0CF-3F3A3B70497F}"/>
          </ac:spMkLst>
        </pc:spChg>
        <pc:spChg chg="add mod">
          <ac:chgData name="Eva Jandíková" userId="7ef427b1455032d3" providerId="LiveId" clId="{52508A48-EC9B-4419-8456-925AA9E02F7C}" dt="2024-09-12T13:53:38.474" v="4059"/>
          <ac:spMkLst>
            <pc:docMk/>
            <pc:sldMk cId="2847235769" sldId="1593"/>
            <ac:spMk id="8" creationId="{0EE3F35D-158E-759D-AE33-7E584E52F4B7}"/>
          </ac:spMkLst>
        </pc:spChg>
        <pc:picChg chg="mod">
          <ac:chgData name="Eva Jandíková" userId="7ef427b1455032d3" providerId="LiveId" clId="{52508A48-EC9B-4419-8456-925AA9E02F7C}" dt="2024-09-12T13:54:49.576" v="4189" actId="1076"/>
          <ac:picMkLst>
            <pc:docMk/>
            <pc:sldMk cId="2847235769" sldId="1593"/>
            <ac:picMk id="7" creationId="{9D825D48-01E3-C021-EF08-A3D0CC713A66}"/>
          </ac:picMkLst>
        </pc:picChg>
        <pc:picChg chg="add mod">
          <ac:chgData name="Eva Jandíková" userId="7ef427b1455032d3" providerId="LiveId" clId="{52508A48-EC9B-4419-8456-925AA9E02F7C}" dt="2024-09-26T12:46:00.763" v="13299" actId="14100"/>
          <ac:picMkLst>
            <pc:docMk/>
            <pc:sldMk cId="2847235769" sldId="1593"/>
            <ac:picMk id="7" creationId="{CF258DB3-B685-CFDB-E6BF-DFDE462F3BBD}"/>
          </ac:picMkLst>
        </pc:picChg>
        <pc:picChg chg="mod">
          <ac:chgData name="Eva Jandíková" userId="7ef427b1455032d3" providerId="LiveId" clId="{52508A48-EC9B-4419-8456-925AA9E02F7C}" dt="2024-09-12T13:53:54.508" v="4063" actId="1076"/>
          <ac:picMkLst>
            <pc:docMk/>
            <pc:sldMk cId="2847235769" sldId="1593"/>
            <ac:picMk id="10" creationId="{340D1C0C-3959-B6EC-DE79-663B9C9B0115}"/>
          </ac:picMkLst>
        </pc:picChg>
        <pc:picChg chg="del">
          <ac:chgData name="Eva Jandíková" userId="7ef427b1455032d3" providerId="LiveId" clId="{52508A48-EC9B-4419-8456-925AA9E02F7C}" dt="2024-09-26T12:45:53.380" v="13295" actId="478"/>
          <ac:picMkLst>
            <pc:docMk/>
            <pc:sldMk cId="2847235769" sldId="1593"/>
            <ac:picMk id="11" creationId="{FE57D3CB-9C22-9541-795C-BC1CB20CEEFD}"/>
          </ac:picMkLst>
        </pc:picChg>
      </pc:sldChg>
      <pc:sldChg chg="addSp modSp mod">
        <pc:chgData name="Eva Jandíková" userId="7ef427b1455032d3" providerId="LiveId" clId="{52508A48-EC9B-4419-8456-925AA9E02F7C}" dt="2024-09-19T14:03:44.383" v="13213" actId="208"/>
        <pc:sldMkLst>
          <pc:docMk/>
          <pc:sldMk cId="10581735" sldId="1594"/>
        </pc:sldMkLst>
        <pc:spChg chg="mod">
          <ac:chgData name="Eva Jandíková" userId="7ef427b1455032d3" providerId="LiveId" clId="{52508A48-EC9B-4419-8456-925AA9E02F7C}" dt="2024-09-11T07:22:27.504" v="82" actId="404"/>
          <ac:spMkLst>
            <pc:docMk/>
            <pc:sldMk cId="10581735" sldId="1594"/>
            <ac:spMk id="6" creationId="{999928E8-7B2F-7B52-C5BF-25838F710234}"/>
          </ac:spMkLst>
        </pc:spChg>
        <pc:spChg chg="add mod">
          <ac:chgData name="Eva Jandíková" userId="7ef427b1455032d3" providerId="LiveId" clId="{52508A48-EC9B-4419-8456-925AA9E02F7C}" dt="2024-09-19T14:03:44.383" v="13213" actId="208"/>
          <ac:spMkLst>
            <pc:docMk/>
            <pc:sldMk cId="10581735" sldId="1594"/>
            <ac:spMk id="7" creationId="{CD6FDF94-50DD-7C19-754B-45B97DBF4FFF}"/>
          </ac:spMkLst>
        </pc:spChg>
      </pc:sldChg>
      <pc:sldChg chg="addSp modSp mod">
        <pc:chgData name="Eva Jandíková" userId="7ef427b1455032d3" providerId="LiveId" clId="{52508A48-EC9B-4419-8456-925AA9E02F7C}" dt="2024-09-13T13:35:32.614" v="9736" actId="12"/>
        <pc:sldMkLst>
          <pc:docMk/>
          <pc:sldMk cId="4026131794" sldId="1595"/>
        </pc:sldMkLst>
        <pc:spChg chg="mod">
          <ac:chgData name="Eva Jandíková" userId="7ef427b1455032d3" providerId="LiveId" clId="{52508A48-EC9B-4419-8456-925AA9E02F7C}" dt="2024-09-13T13:35:32.614" v="9736" actId="12"/>
          <ac:spMkLst>
            <pc:docMk/>
            <pc:sldMk cId="4026131794" sldId="1595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2T14:02:01.328" v="4275"/>
          <ac:spMkLst>
            <pc:docMk/>
            <pc:sldMk cId="4026131794" sldId="1595"/>
            <ac:spMk id="7" creationId="{F17578AE-9D99-486F-4187-14D6738F7476}"/>
          </ac:spMkLst>
        </pc:spChg>
        <pc:picChg chg="mod">
          <ac:chgData name="Eva Jandíková" userId="7ef427b1455032d3" providerId="LiveId" clId="{52508A48-EC9B-4419-8456-925AA9E02F7C}" dt="2024-09-11T07:19:24.770" v="31" actId="1076"/>
          <ac:picMkLst>
            <pc:docMk/>
            <pc:sldMk cId="4026131794" sldId="1595"/>
            <ac:picMk id="6" creationId="{AA469755-5C53-CAEF-CC34-CE2A31632CA0}"/>
          </ac:picMkLst>
        </pc:picChg>
      </pc:sldChg>
      <pc:sldChg chg="addSp delSp modSp mod">
        <pc:chgData name="Eva Jandíková" userId="7ef427b1455032d3" providerId="LiveId" clId="{52508A48-EC9B-4419-8456-925AA9E02F7C}" dt="2024-09-13T13:35:42.199" v="9737" actId="12"/>
        <pc:sldMkLst>
          <pc:docMk/>
          <pc:sldMk cId="1882499136" sldId="1596"/>
        </pc:sldMkLst>
        <pc:spChg chg="mod">
          <ac:chgData name="Eva Jandíková" userId="7ef427b1455032d3" providerId="LiveId" clId="{52508A48-EC9B-4419-8456-925AA9E02F7C}" dt="2024-09-13T13:35:42.199" v="9737" actId="12"/>
          <ac:spMkLst>
            <pc:docMk/>
            <pc:sldMk cId="1882499136" sldId="1596"/>
            <ac:spMk id="4" creationId="{BD679955-F94F-4655-86A8-C131828F0344}"/>
          </ac:spMkLst>
        </pc:spChg>
        <pc:spChg chg="mod">
          <ac:chgData name="Eva Jandíková" userId="7ef427b1455032d3" providerId="LiveId" clId="{52508A48-EC9B-4419-8456-925AA9E02F7C}" dt="2024-09-11T10:32:30.034" v="611" actId="6549"/>
          <ac:spMkLst>
            <pc:docMk/>
            <pc:sldMk cId="1882499136" sldId="1596"/>
            <ac:spMk id="5" creationId="{3972223B-AE43-4696-BB2C-FB054B7A83D3}"/>
          </ac:spMkLst>
        </pc:spChg>
        <pc:spChg chg="add mod">
          <ac:chgData name="Eva Jandíková" userId="7ef427b1455032d3" providerId="LiveId" clId="{52508A48-EC9B-4419-8456-925AA9E02F7C}" dt="2024-09-12T14:10:16.193" v="4295"/>
          <ac:spMkLst>
            <pc:docMk/>
            <pc:sldMk cId="1882499136" sldId="1596"/>
            <ac:spMk id="6" creationId="{9C8AC119-BA5E-3AC8-B63E-55AB2070411E}"/>
          </ac:spMkLst>
        </pc:spChg>
        <pc:picChg chg="add del mod">
          <ac:chgData name="Eva Jandíková" userId="7ef427b1455032d3" providerId="LiveId" clId="{52508A48-EC9B-4419-8456-925AA9E02F7C}" dt="2024-09-12T14:11:35.671" v="4359" actId="478"/>
          <ac:picMkLst>
            <pc:docMk/>
            <pc:sldMk cId="1882499136" sldId="1596"/>
            <ac:picMk id="7" creationId="{E7617C39-A5F6-2825-93DE-E35455300A6E}"/>
          </ac:picMkLst>
        </pc:picChg>
        <pc:picChg chg="mod">
          <ac:chgData name="Eva Jandíková" userId="7ef427b1455032d3" providerId="LiveId" clId="{52508A48-EC9B-4419-8456-925AA9E02F7C}" dt="2024-09-11T07:19:37.760" v="35" actId="1076"/>
          <ac:picMkLst>
            <pc:docMk/>
            <pc:sldMk cId="1882499136" sldId="1596"/>
            <ac:picMk id="8" creationId="{99138F4C-A9C9-4CAA-3217-9A15281414F4}"/>
          </ac:picMkLst>
        </pc:picChg>
      </pc:sldChg>
      <pc:sldChg chg="addSp modSp mod">
        <pc:chgData name="Eva Jandíková" userId="7ef427b1455032d3" providerId="LiveId" clId="{52508A48-EC9B-4419-8456-925AA9E02F7C}" dt="2024-09-13T13:35:53.493" v="9738" actId="12"/>
        <pc:sldMkLst>
          <pc:docMk/>
          <pc:sldMk cId="2462925337" sldId="1597"/>
        </pc:sldMkLst>
        <pc:spChg chg="mod">
          <ac:chgData name="Eva Jandíková" userId="7ef427b1455032d3" providerId="LiveId" clId="{52508A48-EC9B-4419-8456-925AA9E02F7C}" dt="2024-09-13T08:17:19.633" v="6024" actId="207"/>
          <ac:spMkLst>
            <pc:docMk/>
            <pc:sldMk cId="2462925337" sldId="1597"/>
            <ac:spMk id="2" creationId="{26B9D775-6E88-4D95-8E6B-CE669E60F8F8}"/>
          </ac:spMkLst>
        </pc:spChg>
        <pc:spChg chg="mod">
          <ac:chgData name="Eva Jandíková" userId="7ef427b1455032d3" providerId="LiveId" clId="{52508A48-EC9B-4419-8456-925AA9E02F7C}" dt="2024-09-13T13:35:53.493" v="9738" actId="12"/>
          <ac:spMkLst>
            <pc:docMk/>
            <pc:sldMk cId="2462925337" sldId="1597"/>
            <ac:spMk id="4" creationId="{BD679955-F94F-4655-86A8-C131828F0344}"/>
          </ac:spMkLst>
        </pc:spChg>
        <pc:spChg chg="mod">
          <ac:chgData name="Eva Jandíková" userId="7ef427b1455032d3" providerId="LiveId" clId="{52508A48-EC9B-4419-8456-925AA9E02F7C}" dt="2024-09-12T14:11:01.431" v="4354" actId="20577"/>
          <ac:spMkLst>
            <pc:docMk/>
            <pc:sldMk cId="2462925337" sldId="1597"/>
            <ac:spMk id="5" creationId="{3972223B-AE43-4696-BB2C-FB054B7A83D3}"/>
          </ac:spMkLst>
        </pc:spChg>
        <pc:spChg chg="add mod">
          <ac:chgData name="Eva Jandíková" userId="7ef427b1455032d3" providerId="LiveId" clId="{52508A48-EC9B-4419-8456-925AA9E02F7C}" dt="2024-09-12T14:11:08.170" v="4355"/>
          <ac:spMkLst>
            <pc:docMk/>
            <pc:sldMk cId="2462925337" sldId="1597"/>
            <ac:spMk id="7" creationId="{E9104EEF-3C96-F843-A26F-B33A25C3EFB6}"/>
          </ac:spMkLst>
        </pc:spChg>
        <pc:picChg chg="mod">
          <ac:chgData name="Eva Jandíková" userId="7ef427b1455032d3" providerId="LiveId" clId="{52508A48-EC9B-4419-8456-925AA9E02F7C}" dt="2024-09-11T07:19:49.235" v="39" actId="1076"/>
          <ac:picMkLst>
            <pc:docMk/>
            <pc:sldMk cId="2462925337" sldId="1597"/>
            <ac:picMk id="6" creationId="{88A1EC55-F81B-66FC-141A-6E4FD5F84F36}"/>
          </ac:picMkLst>
        </pc:picChg>
        <pc:picChg chg="add mod">
          <ac:chgData name="Eva Jandíková" userId="7ef427b1455032d3" providerId="LiveId" clId="{52508A48-EC9B-4419-8456-925AA9E02F7C}" dt="2024-09-12T14:11:32.654" v="4358"/>
          <ac:picMkLst>
            <pc:docMk/>
            <pc:sldMk cId="2462925337" sldId="1597"/>
            <ac:picMk id="8" creationId="{50F0EDCE-85F4-F87A-F42B-E9FE6663653D}"/>
          </ac:picMkLst>
        </pc:picChg>
      </pc:sldChg>
      <pc:sldChg chg="modSp mod">
        <pc:chgData name="Eva Jandíková" userId="7ef427b1455032d3" providerId="LiveId" clId="{52508A48-EC9B-4419-8456-925AA9E02F7C}" dt="2024-09-12T13:30:52.095" v="3672" actId="20577"/>
        <pc:sldMkLst>
          <pc:docMk/>
          <pc:sldMk cId="1738096190" sldId="1598"/>
        </pc:sldMkLst>
        <pc:spChg chg="mod">
          <ac:chgData name="Eva Jandíková" userId="7ef427b1455032d3" providerId="LiveId" clId="{52508A48-EC9B-4419-8456-925AA9E02F7C}" dt="2024-09-12T13:30:52.095" v="3672" actId="20577"/>
          <ac:spMkLst>
            <pc:docMk/>
            <pc:sldMk cId="1738096190" sldId="1598"/>
            <ac:spMk id="4" creationId="{3D7BD18C-C666-E337-6296-80E7B80EFC3C}"/>
          </ac:spMkLst>
        </pc:spChg>
      </pc:sldChg>
      <pc:sldChg chg="addSp delSp modSp mod">
        <pc:chgData name="Eva Jandíková" userId="7ef427b1455032d3" providerId="LiveId" clId="{52508A48-EC9B-4419-8456-925AA9E02F7C}" dt="2024-09-13T13:36:20.849" v="9741" actId="12"/>
        <pc:sldMkLst>
          <pc:docMk/>
          <pc:sldMk cId="3729782038" sldId="1599"/>
        </pc:sldMkLst>
        <pc:spChg chg="mod">
          <ac:chgData name="Eva Jandíková" userId="7ef427b1455032d3" providerId="LiveId" clId="{52508A48-EC9B-4419-8456-925AA9E02F7C}" dt="2024-09-13T13:36:20.849" v="9741" actId="12"/>
          <ac:spMkLst>
            <pc:docMk/>
            <pc:sldMk cId="3729782038" sldId="1599"/>
            <ac:spMk id="4" creationId="{BD679955-F94F-4655-86A8-C131828F0344}"/>
          </ac:spMkLst>
        </pc:spChg>
        <pc:spChg chg="add del mod">
          <ac:chgData name="Eva Jandíková" userId="7ef427b1455032d3" providerId="LiveId" clId="{52508A48-EC9B-4419-8456-925AA9E02F7C}" dt="2024-09-12T14:13:13.611" v="4453" actId="478"/>
          <ac:spMkLst>
            <pc:docMk/>
            <pc:sldMk cId="3729782038" sldId="1599"/>
            <ac:spMk id="8" creationId="{2BCB3C4C-6AFA-C2DB-C51C-5FD5A7482359}"/>
          </ac:spMkLst>
        </pc:spChg>
        <pc:spChg chg="add mod">
          <ac:chgData name="Eva Jandíková" userId="7ef427b1455032d3" providerId="LiveId" clId="{52508A48-EC9B-4419-8456-925AA9E02F7C}" dt="2024-09-12T14:14:38.432" v="4509"/>
          <ac:spMkLst>
            <pc:docMk/>
            <pc:sldMk cId="3729782038" sldId="1599"/>
            <ac:spMk id="9" creationId="{F2FF29D9-9192-265C-EF32-8859597E2904}"/>
          </ac:spMkLst>
        </pc:spChg>
        <pc:picChg chg="mod">
          <ac:chgData name="Eva Jandíková" userId="7ef427b1455032d3" providerId="LiveId" clId="{52508A48-EC9B-4419-8456-925AA9E02F7C}" dt="2024-09-13T08:53:19.121" v="6845" actId="1076"/>
          <ac:picMkLst>
            <pc:docMk/>
            <pc:sldMk cId="3729782038" sldId="1599"/>
            <ac:picMk id="6" creationId="{848666BE-976E-D597-E3DC-F8F225D56A2F}"/>
          </ac:picMkLst>
        </pc:picChg>
        <pc:picChg chg="mod">
          <ac:chgData name="Eva Jandíková" userId="7ef427b1455032d3" providerId="LiveId" clId="{52508A48-EC9B-4419-8456-925AA9E02F7C}" dt="2024-09-13T08:53:15.294" v="6844" actId="1076"/>
          <ac:picMkLst>
            <pc:docMk/>
            <pc:sldMk cId="3729782038" sldId="1599"/>
            <ac:picMk id="7" creationId="{5B5AED4B-494D-8BEE-1712-C43C38D2F58C}"/>
          </ac:picMkLst>
        </pc:picChg>
      </pc:sldChg>
      <pc:sldChg chg="addSp delSp modSp mod">
        <pc:chgData name="Eva Jandíková" userId="7ef427b1455032d3" providerId="LiveId" clId="{52508A48-EC9B-4419-8456-925AA9E02F7C}" dt="2024-09-13T13:36:35.564" v="9742" actId="12"/>
        <pc:sldMkLst>
          <pc:docMk/>
          <pc:sldMk cId="102430558" sldId="1600"/>
        </pc:sldMkLst>
        <pc:spChg chg="mod">
          <ac:chgData name="Eva Jandíková" userId="7ef427b1455032d3" providerId="LiveId" clId="{52508A48-EC9B-4419-8456-925AA9E02F7C}" dt="2024-09-13T13:36:35.564" v="9742" actId="12"/>
          <ac:spMkLst>
            <pc:docMk/>
            <pc:sldMk cId="102430558" sldId="1600"/>
            <ac:spMk id="4" creationId="{BD679955-F94F-4655-86A8-C131828F0344}"/>
          </ac:spMkLst>
        </pc:spChg>
        <pc:spChg chg="mod">
          <ac:chgData name="Eva Jandíková" userId="7ef427b1455032d3" providerId="LiveId" clId="{52508A48-EC9B-4419-8456-925AA9E02F7C}" dt="2024-09-11T10:34:29.826" v="643" actId="20577"/>
          <ac:spMkLst>
            <pc:docMk/>
            <pc:sldMk cId="102430558" sldId="1600"/>
            <ac:spMk id="5" creationId="{3972223B-AE43-4696-BB2C-FB054B7A83D3}"/>
          </ac:spMkLst>
        </pc:spChg>
        <pc:spChg chg="add del mod">
          <ac:chgData name="Eva Jandíková" userId="7ef427b1455032d3" providerId="LiveId" clId="{52508A48-EC9B-4419-8456-925AA9E02F7C}" dt="2024-09-12T14:16:56.974" v="4512" actId="478"/>
          <ac:spMkLst>
            <pc:docMk/>
            <pc:sldMk cId="102430558" sldId="1600"/>
            <ac:spMk id="6" creationId="{D41F6025-13F1-71A8-038D-6A2AAB0ABB8B}"/>
          </ac:spMkLst>
        </pc:spChg>
        <pc:spChg chg="add mod">
          <ac:chgData name="Eva Jandíková" userId="7ef427b1455032d3" providerId="LiveId" clId="{52508A48-EC9B-4419-8456-925AA9E02F7C}" dt="2024-09-12T14:14:40.875" v="4510"/>
          <ac:spMkLst>
            <pc:docMk/>
            <pc:sldMk cId="102430558" sldId="1600"/>
            <ac:spMk id="7" creationId="{8DA3C5F1-51E1-2992-4BE4-60E729257C60}"/>
          </ac:spMkLst>
        </pc:spChg>
        <pc:spChg chg="add del mod">
          <ac:chgData name="Eva Jandíková" userId="7ef427b1455032d3" providerId="LiveId" clId="{52508A48-EC9B-4419-8456-925AA9E02F7C}" dt="2024-09-13T08:53:00.280" v="6838" actId="478"/>
          <ac:spMkLst>
            <pc:docMk/>
            <pc:sldMk cId="102430558" sldId="1600"/>
            <ac:spMk id="9" creationId="{6C9BC9C6-3BF8-FA6F-D75E-C329D8AEE31E}"/>
          </ac:spMkLst>
        </pc:spChg>
        <pc:picChg chg="mod">
          <ac:chgData name="Eva Jandíková" userId="7ef427b1455032d3" providerId="LiveId" clId="{52508A48-EC9B-4419-8456-925AA9E02F7C}" dt="2024-09-13T08:53:56.203" v="6874" actId="1076"/>
          <ac:picMkLst>
            <pc:docMk/>
            <pc:sldMk cId="102430558" sldId="1600"/>
            <ac:picMk id="8" creationId="{4FECF68F-6A0A-95E5-8683-B8CA20E3BF07}"/>
          </ac:picMkLst>
        </pc:picChg>
      </pc:sldChg>
      <pc:sldChg chg="delSp mod">
        <pc:chgData name="Eva Jandíková" userId="7ef427b1455032d3" providerId="LiveId" clId="{52508A48-EC9B-4419-8456-925AA9E02F7C}" dt="2024-09-13T11:07:12.040" v="9707" actId="478"/>
        <pc:sldMkLst>
          <pc:docMk/>
          <pc:sldMk cId="99120773" sldId="1601"/>
        </pc:sldMkLst>
        <pc:spChg chg="del">
          <ac:chgData name="Eva Jandíková" userId="7ef427b1455032d3" providerId="LiveId" clId="{52508A48-EC9B-4419-8456-925AA9E02F7C}" dt="2024-09-13T11:07:12.040" v="9707" actId="478"/>
          <ac:spMkLst>
            <pc:docMk/>
            <pc:sldMk cId="99120773" sldId="1601"/>
            <ac:spMk id="6" creationId="{A4D5160C-DB2A-51DA-1523-C103B83A7D99}"/>
          </ac:spMkLst>
        </pc:spChg>
      </pc:sldChg>
      <pc:sldChg chg="modSp mod ord">
        <pc:chgData name="Eva Jandíková" userId="7ef427b1455032d3" providerId="LiveId" clId="{52508A48-EC9B-4419-8456-925AA9E02F7C}" dt="2024-09-17T07:43:34.975" v="13211" actId="20577"/>
        <pc:sldMkLst>
          <pc:docMk/>
          <pc:sldMk cId="2143098384" sldId="1602"/>
        </pc:sldMkLst>
        <pc:spChg chg="mod">
          <ac:chgData name="Eva Jandíková" userId="7ef427b1455032d3" providerId="LiveId" clId="{52508A48-EC9B-4419-8456-925AA9E02F7C}" dt="2024-09-17T07:43:34.975" v="13211" actId="20577"/>
          <ac:spMkLst>
            <pc:docMk/>
            <pc:sldMk cId="2143098384" sldId="1602"/>
            <ac:spMk id="4" creationId="{BD679955-F94F-4655-86A8-C131828F0344}"/>
          </ac:spMkLst>
        </pc:spChg>
      </pc:sldChg>
      <pc:sldChg chg="addSp delSp modSp mod">
        <pc:chgData name="Eva Jandíková" userId="7ef427b1455032d3" providerId="LiveId" clId="{52508A48-EC9B-4419-8456-925AA9E02F7C}" dt="2024-09-26T12:56:08.197" v="13303" actId="1076"/>
        <pc:sldMkLst>
          <pc:docMk/>
          <pc:sldMk cId="1771302111" sldId="1620"/>
        </pc:sldMkLst>
        <pc:spChg chg="mod">
          <ac:chgData name="Eva Jandíková" userId="7ef427b1455032d3" providerId="LiveId" clId="{52508A48-EC9B-4419-8456-925AA9E02F7C}" dt="2024-09-12T15:01:31.847" v="4847"/>
          <ac:spMkLst>
            <pc:docMk/>
            <pc:sldMk cId="1771302111" sldId="1620"/>
            <ac:spMk id="4" creationId="{BD679955-F94F-4655-86A8-C131828F0344}"/>
          </ac:spMkLst>
        </pc:spChg>
        <pc:spChg chg="add del mod">
          <ac:chgData name="Eva Jandíková" userId="7ef427b1455032d3" providerId="LiveId" clId="{52508A48-EC9B-4419-8456-925AA9E02F7C}" dt="2024-09-12T15:00:41.947" v="4839" actId="478"/>
          <ac:spMkLst>
            <pc:docMk/>
            <pc:sldMk cId="1771302111" sldId="1620"/>
            <ac:spMk id="6" creationId="{61BDA5A2-D143-51C4-F86E-92AF4E5095DC}"/>
          </ac:spMkLst>
        </pc:spChg>
        <pc:spChg chg="add mod">
          <ac:chgData name="Eva Jandíková" userId="7ef427b1455032d3" providerId="LiveId" clId="{52508A48-EC9B-4419-8456-925AA9E02F7C}" dt="2024-09-12T14:59:30.473" v="4826"/>
          <ac:spMkLst>
            <pc:docMk/>
            <pc:sldMk cId="1771302111" sldId="1620"/>
            <ac:spMk id="8" creationId="{93AF69DA-53C6-C67B-6681-3B837FECD735}"/>
          </ac:spMkLst>
        </pc:spChg>
        <pc:picChg chg="del mod">
          <ac:chgData name="Eva Jandíková" userId="7ef427b1455032d3" providerId="LiveId" clId="{52508A48-EC9B-4419-8456-925AA9E02F7C}" dt="2024-09-26T12:56:01.931" v="13300" actId="478"/>
          <ac:picMkLst>
            <pc:docMk/>
            <pc:sldMk cId="1771302111" sldId="1620"/>
            <ac:picMk id="7" creationId="{12B6707F-CE54-27FC-D773-67B3E5C51359}"/>
          </ac:picMkLst>
        </pc:picChg>
        <pc:picChg chg="add mod">
          <ac:chgData name="Eva Jandíková" userId="7ef427b1455032d3" providerId="LiveId" clId="{52508A48-EC9B-4419-8456-925AA9E02F7C}" dt="2024-09-26T12:56:08.197" v="13303" actId="1076"/>
          <ac:picMkLst>
            <pc:docMk/>
            <pc:sldMk cId="1771302111" sldId="1620"/>
            <ac:picMk id="9" creationId="{83C54537-06B7-C732-0FE6-EBCFA8851591}"/>
          </ac:picMkLst>
        </pc:picChg>
      </pc:sldChg>
      <pc:sldChg chg="addSp modSp">
        <pc:chgData name="Eva Jandíková" userId="7ef427b1455032d3" providerId="LiveId" clId="{52508A48-EC9B-4419-8456-925AA9E02F7C}" dt="2024-09-12T15:02:24.193" v="4849"/>
        <pc:sldMkLst>
          <pc:docMk/>
          <pc:sldMk cId="178207011" sldId="1623"/>
        </pc:sldMkLst>
        <pc:spChg chg="add mod">
          <ac:chgData name="Eva Jandíková" userId="7ef427b1455032d3" providerId="LiveId" clId="{52508A48-EC9B-4419-8456-925AA9E02F7C}" dt="2024-09-12T15:02:24.193" v="4849"/>
          <ac:spMkLst>
            <pc:docMk/>
            <pc:sldMk cId="178207011" sldId="1623"/>
            <ac:spMk id="6" creationId="{93AAC1F8-5AE4-B8BB-3771-BEEE9FE3D504}"/>
          </ac:spMkLst>
        </pc:spChg>
      </pc:sldChg>
      <pc:sldChg chg="addSp modSp mod">
        <pc:chgData name="Eva Jandíková" userId="7ef427b1455032d3" providerId="LiveId" clId="{52508A48-EC9B-4419-8456-925AA9E02F7C}" dt="2024-09-12T15:04:39.218" v="4911" actId="20577"/>
        <pc:sldMkLst>
          <pc:docMk/>
          <pc:sldMk cId="1151322360" sldId="1624"/>
        </pc:sldMkLst>
        <pc:spChg chg="mod">
          <ac:chgData name="Eva Jandíková" userId="7ef427b1455032d3" providerId="LiveId" clId="{52508A48-EC9B-4419-8456-925AA9E02F7C}" dt="2024-09-12T15:04:39.218" v="4911" actId="20577"/>
          <ac:spMkLst>
            <pc:docMk/>
            <pc:sldMk cId="1151322360" sldId="1624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2T15:02:32.968" v="4850"/>
          <ac:spMkLst>
            <pc:docMk/>
            <pc:sldMk cId="1151322360" sldId="1624"/>
            <ac:spMk id="6" creationId="{0697B7C1-5BF1-7A3A-0D7B-471BBEBDCAC5}"/>
          </ac:spMkLst>
        </pc:spChg>
        <pc:picChg chg="mod">
          <ac:chgData name="Eva Jandíková" userId="7ef427b1455032d3" providerId="LiveId" clId="{52508A48-EC9B-4419-8456-925AA9E02F7C}" dt="2024-09-12T15:04:19.451" v="4909" actId="14100"/>
          <ac:picMkLst>
            <pc:docMk/>
            <pc:sldMk cId="1151322360" sldId="1624"/>
            <ac:picMk id="7" creationId="{4AFDCDBA-BE62-F51B-57B8-0C76CFA633B0}"/>
          </ac:picMkLst>
        </pc:picChg>
      </pc:sldChg>
      <pc:sldChg chg="addSp delSp modSp mod">
        <pc:chgData name="Eva Jandíková" userId="7ef427b1455032d3" providerId="LiveId" clId="{52508A48-EC9B-4419-8456-925AA9E02F7C}" dt="2024-09-12T15:07:23.002" v="4998" actId="1076"/>
        <pc:sldMkLst>
          <pc:docMk/>
          <pc:sldMk cId="3871336290" sldId="1626"/>
        </pc:sldMkLst>
        <pc:spChg chg="mod">
          <ac:chgData name="Eva Jandíková" userId="7ef427b1455032d3" providerId="LiveId" clId="{52508A48-EC9B-4419-8456-925AA9E02F7C}" dt="2024-09-12T15:07:16.003" v="4995" actId="20577"/>
          <ac:spMkLst>
            <pc:docMk/>
            <pc:sldMk cId="3871336290" sldId="1626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2T15:06:15.548" v="4962"/>
          <ac:spMkLst>
            <pc:docMk/>
            <pc:sldMk cId="3871336290" sldId="1626"/>
            <ac:spMk id="6" creationId="{B50F3766-3CE3-BAB5-2C4B-FECA5039C7AC}"/>
          </ac:spMkLst>
        </pc:spChg>
        <pc:picChg chg="mod">
          <ac:chgData name="Eva Jandíková" userId="7ef427b1455032d3" providerId="LiveId" clId="{52508A48-EC9B-4419-8456-925AA9E02F7C}" dt="2024-09-12T15:07:23.002" v="4998" actId="1076"/>
          <ac:picMkLst>
            <pc:docMk/>
            <pc:sldMk cId="3871336290" sldId="1626"/>
            <ac:picMk id="7" creationId="{FB63641F-55F9-535A-3B81-5E369C3A29DB}"/>
          </ac:picMkLst>
        </pc:picChg>
        <pc:picChg chg="del mod">
          <ac:chgData name="Eva Jandíková" userId="7ef427b1455032d3" providerId="LiveId" clId="{52508A48-EC9B-4419-8456-925AA9E02F7C}" dt="2024-09-12T15:07:09.844" v="4992" actId="478"/>
          <ac:picMkLst>
            <pc:docMk/>
            <pc:sldMk cId="3871336290" sldId="1626"/>
            <ac:picMk id="9" creationId="{E3C950AF-AAC7-B737-346F-0EB600435B08}"/>
          </ac:picMkLst>
        </pc:picChg>
      </pc:sldChg>
      <pc:sldChg chg="addSp modSp mod">
        <pc:chgData name="Eva Jandíková" userId="7ef427b1455032d3" providerId="LiveId" clId="{52508A48-EC9B-4419-8456-925AA9E02F7C}" dt="2024-09-12T15:09:17.214" v="5046"/>
        <pc:sldMkLst>
          <pc:docMk/>
          <pc:sldMk cId="1055967761" sldId="1627"/>
        </pc:sldMkLst>
        <pc:spChg chg="mod">
          <ac:chgData name="Eva Jandíková" userId="7ef427b1455032d3" providerId="LiveId" clId="{52508A48-EC9B-4419-8456-925AA9E02F7C}" dt="2024-09-12T15:09:02.594" v="5044" actId="6549"/>
          <ac:spMkLst>
            <pc:docMk/>
            <pc:sldMk cId="1055967761" sldId="1627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2T15:09:17.214" v="5046"/>
          <ac:spMkLst>
            <pc:docMk/>
            <pc:sldMk cId="1055967761" sldId="1627"/>
            <ac:spMk id="6" creationId="{80B862D2-6B0A-44C6-A64C-77F28D7DFF14}"/>
          </ac:spMkLst>
        </pc:spChg>
        <pc:picChg chg="mod">
          <ac:chgData name="Eva Jandíková" userId="7ef427b1455032d3" providerId="LiveId" clId="{52508A48-EC9B-4419-8456-925AA9E02F7C}" dt="2024-09-12T15:09:13.046" v="5045" actId="1076"/>
          <ac:picMkLst>
            <pc:docMk/>
            <pc:sldMk cId="1055967761" sldId="1627"/>
            <ac:picMk id="7" creationId="{3B35FB03-93D6-22AE-E1DF-EAF7F9EE8D95}"/>
          </ac:picMkLst>
        </pc:picChg>
      </pc:sldChg>
      <pc:sldChg chg="addSp modSp mod">
        <pc:chgData name="Eva Jandíková" userId="7ef427b1455032d3" providerId="LiveId" clId="{52508A48-EC9B-4419-8456-925AA9E02F7C}" dt="2024-09-17T07:16:25.922" v="12860" actId="948"/>
        <pc:sldMkLst>
          <pc:docMk/>
          <pc:sldMk cId="2088888169" sldId="1628"/>
        </pc:sldMkLst>
        <pc:spChg chg="mod">
          <ac:chgData name="Eva Jandíková" userId="7ef427b1455032d3" providerId="LiveId" clId="{52508A48-EC9B-4419-8456-925AA9E02F7C}" dt="2024-09-17T07:16:25.922" v="12860" actId="948"/>
          <ac:spMkLst>
            <pc:docMk/>
            <pc:sldMk cId="2088888169" sldId="1628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2T15:09:50.091" v="5067"/>
          <ac:spMkLst>
            <pc:docMk/>
            <pc:sldMk cId="2088888169" sldId="1628"/>
            <ac:spMk id="6" creationId="{1A689ACA-7212-5AEB-5B89-3D9F0E67BC62}"/>
          </ac:spMkLst>
        </pc:spChg>
      </pc:sldChg>
      <pc:sldChg chg="modSp mod">
        <pc:chgData name="Eva Jandíková" userId="7ef427b1455032d3" providerId="LiveId" clId="{52508A48-EC9B-4419-8456-925AA9E02F7C}" dt="2024-09-17T07:38:28.949" v="12939" actId="255"/>
        <pc:sldMkLst>
          <pc:docMk/>
          <pc:sldMk cId="1874021689" sldId="1629"/>
        </pc:sldMkLst>
        <pc:spChg chg="mod">
          <ac:chgData name="Eva Jandíková" userId="7ef427b1455032d3" providerId="LiveId" clId="{52508A48-EC9B-4419-8456-925AA9E02F7C}" dt="2024-09-17T07:38:28.949" v="12939" actId="255"/>
          <ac:spMkLst>
            <pc:docMk/>
            <pc:sldMk cId="1874021689" sldId="1629"/>
            <ac:spMk id="7" creationId="{C726B7F2-96B7-E77A-B435-4FF50DE3D4C2}"/>
          </ac:spMkLst>
        </pc:spChg>
      </pc:sldChg>
      <pc:sldChg chg="addSp modSp">
        <pc:chgData name="Eva Jandíková" userId="7ef427b1455032d3" providerId="LiveId" clId="{52508A48-EC9B-4419-8456-925AA9E02F7C}" dt="2024-09-13T09:06:30.955" v="7018"/>
        <pc:sldMkLst>
          <pc:docMk/>
          <pc:sldMk cId="2565680656" sldId="1636"/>
        </pc:sldMkLst>
        <pc:spChg chg="add mod">
          <ac:chgData name="Eva Jandíková" userId="7ef427b1455032d3" providerId="LiveId" clId="{52508A48-EC9B-4419-8456-925AA9E02F7C}" dt="2024-09-13T09:06:30.955" v="7018"/>
          <ac:spMkLst>
            <pc:docMk/>
            <pc:sldMk cId="2565680656" sldId="1636"/>
            <ac:spMk id="6" creationId="{2BDAE3B6-DC1C-6F22-C105-1BDE33B37844}"/>
          </ac:spMkLst>
        </pc:spChg>
      </pc:sldChg>
      <pc:sldChg chg="addSp modSp">
        <pc:chgData name="Eva Jandíková" userId="7ef427b1455032d3" providerId="LiveId" clId="{52508A48-EC9B-4419-8456-925AA9E02F7C}" dt="2024-09-13T08:20:47.484" v="6025"/>
        <pc:sldMkLst>
          <pc:docMk/>
          <pc:sldMk cId="3215499738" sldId="1637"/>
        </pc:sldMkLst>
        <pc:spChg chg="add mod">
          <ac:chgData name="Eva Jandíková" userId="7ef427b1455032d3" providerId="LiveId" clId="{52508A48-EC9B-4419-8456-925AA9E02F7C}" dt="2024-09-13T08:20:47.484" v="6025"/>
          <ac:spMkLst>
            <pc:docMk/>
            <pc:sldMk cId="3215499738" sldId="1637"/>
            <ac:spMk id="2" creationId="{0EC7FE6B-B8B1-2445-CB0D-7F86AD39BA0C}"/>
          </ac:spMkLst>
        </pc:spChg>
      </pc:sldChg>
      <pc:sldChg chg="addSp delSp modSp mod">
        <pc:chgData name="Eva Jandíková" userId="7ef427b1455032d3" providerId="LiveId" clId="{52508A48-EC9B-4419-8456-925AA9E02F7C}" dt="2024-09-13T09:07:19.428" v="7026" actId="478"/>
        <pc:sldMkLst>
          <pc:docMk/>
          <pc:sldMk cId="3714648509" sldId="1638"/>
        </pc:sldMkLst>
        <pc:spChg chg="mod">
          <ac:chgData name="Eva Jandíková" userId="7ef427b1455032d3" providerId="LiveId" clId="{52508A48-EC9B-4419-8456-925AA9E02F7C}" dt="2024-09-11T11:00:16.963" v="1348" actId="20577"/>
          <ac:spMkLst>
            <pc:docMk/>
            <pc:sldMk cId="3714648509" sldId="1638"/>
            <ac:spMk id="4" creationId="{BD679955-F94F-4655-86A8-C131828F0344}"/>
          </ac:spMkLst>
        </pc:spChg>
        <pc:spChg chg="add del mod">
          <ac:chgData name="Eva Jandíková" userId="7ef427b1455032d3" providerId="LiveId" clId="{52508A48-EC9B-4419-8456-925AA9E02F7C}" dt="2024-09-13T09:07:19.428" v="7026" actId="478"/>
          <ac:spMkLst>
            <pc:docMk/>
            <pc:sldMk cId="3714648509" sldId="1638"/>
            <ac:spMk id="6" creationId="{FBCC9EAE-3F93-F873-AAC1-D40D8F0F58B5}"/>
          </ac:spMkLst>
        </pc:spChg>
        <pc:spChg chg="add mod">
          <ac:chgData name="Eva Jandíková" userId="7ef427b1455032d3" providerId="LiveId" clId="{52508A48-EC9B-4419-8456-925AA9E02F7C}" dt="2024-09-13T09:07:06.881" v="7025"/>
          <ac:spMkLst>
            <pc:docMk/>
            <pc:sldMk cId="3714648509" sldId="1638"/>
            <ac:spMk id="8" creationId="{AAF7F89C-25A2-3213-47DC-EE14ABB6C729}"/>
          </ac:spMkLst>
        </pc:spChg>
      </pc:sldChg>
      <pc:sldChg chg="modSp mod">
        <pc:chgData name="Eva Jandíková" userId="7ef427b1455032d3" providerId="LiveId" clId="{52508A48-EC9B-4419-8456-925AA9E02F7C}" dt="2024-09-11T10:23:53.684" v="454" actId="20577"/>
        <pc:sldMkLst>
          <pc:docMk/>
          <pc:sldMk cId="3942915593" sldId="1639"/>
        </pc:sldMkLst>
        <pc:spChg chg="mod">
          <ac:chgData name="Eva Jandíková" userId="7ef427b1455032d3" providerId="LiveId" clId="{52508A48-EC9B-4419-8456-925AA9E02F7C}" dt="2024-09-11T10:23:53.684" v="454" actId="20577"/>
          <ac:spMkLst>
            <pc:docMk/>
            <pc:sldMk cId="3942915593" sldId="1639"/>
            <ac:spMk id="4" creationId="{3D7BD18C-C666-E337-6296-80E7B80EFC3C}"/>
          </ac:spMkLst>
        </pc:spChg>
      </pc:sldChg>
      <pc:sldChg chg="addSp delSp modSp mod">
        <pc:chgData name="Eva Jandíková" userId="7ef427b1455032d3" providerId="LiveId" clId="{52508A48-EC9B-4419-8456-925AA9E02F7C}" dt="2024-09-13T10:38:28.565" v="8888" actId="20577"/>
        <pc:sldMkLst>
          <pc:docMk/>
          <pc:sldMk cId="2710731183" sldId="1640"/>
        </pc:sldMkLst>
        <pc:spChg chg="mod">
          <ac:chgData name="Eva Jandíková" userId="7ef427b1455032d3" providerId="LiveId" clId="{52508A48-EC9B-4419-8456-925AA9E02F7C}" dt="2024-09-13T10:38:28.565" v="8888" actId="20577"/>
          <ac:spMkLst>
            <pc:docMk/>
            <pc:sldMk cId="2710731183" sldId="1640"/>
            <ac:spMk id="4" creationId="{3D7BD18C-C666-E337-6296-80E7B80EFC3C}"/>
          </ac:spMkLst>
        </pc:spChg>
        <pc:spChg chg="add del mod">
          <ac:chgData name="Eva Jandíková" userId="7ef427b1455032d3" providerId="LiveId" clId="{52508A48-EC9B-4419-8456-925AA9E02F7C}" dt="2024-09-13T10:38:16.443" v="8869" actId="478"/>
          <ac:spMkLst>
            <pc:docMk/>
            <pc:sldMk cId="2710731183" sldId="1640"/>
            <ac:spMk id="6" creationId="{5C61E171-9226-8570-8811-48BCCDE4ED3A}"/>
          </ac:spMkLst>
        </pc:spChg>
        <pc:spChg chg="add mod">
          <ac:chgData name="Eva Jandíková" userId="7ef427b1455032d3" providerId="LiveId" clId="{52508A48-EC9B-4419-8456-925AA9E02F7C}" dt="2024-09-13T10:38:22.824" v="8870"/>
          <ac:spMkLst>
            <pc:docMk/>
            <pc:sldMk cId="2710731183" sldId="1640"/>
            <ac:spMk id="7" creationId="{2B946F76-51AA-BF17-C44F-944830FC9B1D}"/>
          </ac:spMkLst>
        </pc:spChg>
      </pc:sldChg>
      <pc:sldChg chg="addSp modSp">
        <pc:chgData name="Eva Jandíková" userId="7ef427b1455032d3" providerId="LiveId" clId="{52508A48-EC9B-4419-8456-925AA9E02F7C}" dt="2024-09-13T09:08:30.237" v="7030"/>
        <pc:sldMkLst>
          <pc:docMk/>
          <pc:sldMk cId="3240071846" sldId="1641"/>
        </pc:sldMkLst>
        <pc:spChg chg="add mod">
          <ac:chgData name="Eva Jandíková" userId="7ef427b1455032d3" providerId="LiveId" clId="{52508A48-EC9B-4419-8456-925AA9E02F7C}" dt="2024-09-13T09:08:30.237" v="7030"/>
          <ac:spMkLst>
            <pc:docMk/>
            <pc:sldMk cId="3240071846" sldId="1641"/>
            <ac:spMk id="7" creationId="{6A2A4AEA-AAE0-EAD4-569A-BA584DDD6E20}"/>
          </ac:spMkLst>
        </pc:spChg>
        <pc:picChg chg="add mod">
          <ac:chgData name="Eva Jandíková" userId="7ef427b1455032d3" providerId="LiveId" clId="{52508A48-EC9B-4419-8456-925AA9E02F7C}" dt="2024-09-13T09:08:19.477" v="7029"/>
          <ac:picMkLst>
            <pc:docMk/>
            <pc:sldMk cId="3240071846" sldId="1641"/>
            <ac:picMk id="6" creationId="{D2ED2A06-51BA-C28C-8FB1-3D6C9847F5F2}"/>
          </ac:picMkLst>
        </pc:picChg>
      </pc:sldChg>
      <pc:sldChg chg="addSp modSp">
        <pc:chgData name="Eva Jandíková" userId="7ef427b1455032d3" providerId="LiveId" clId="{52508A48-EC9B-4419-8456-925AA9E02F7C}" dt="2024-09-13T09:08:47.319" v="7033"/>
        <pc:sldMkLst>
          <pc:docMk/>
          <pc:sldMk cId="1838833248" sldId="1642"/>
        </pc:sldMkLst>
        <pc:spChg chg="add mod">
          <ac:chgData name="Eva Jandíková" userId="7ef427b1455032d3" providerId="LiveId" clId="{52508A48-EC9B-4419-8456-925AA9E02F7C}" dt="2024-09-13T09:08:47.319" v="7033"/>
          <ac:spMkLst>
            <pc:docMk/>
            <pc:sldMk cId="1838833248" sldId="1642"/>
            <ac:spMk id="6" creationId="{0975754C-2E8C-C598-81CC-1826995A31FE}"/>
          </ac:spMkLst>
        </pc:spChg>
      </pc:sldChg>
      <pc:sldChg chg="addSp modSp">
        <pc:chgData name="Eva Jandíková" userId="7ef427b1455032d3" providerId="LiveId" clId="{52508A48-EC9B-4419-8456-925AA9E02F7C}" dt="2024-09-13T09:08:48.743" v="7034"/>
        <pc:sldMkLst>
          <pc:docMk/>
          <pc:sldMk cId="1905088641" sldId="1643"/>
        </pc:sldMkLst>
        <pc:spChg chg="add mod">
          <ac:chgData name="Eva Jandíková" userId="7ef427b1455032d3" providerId="LiveId" clId="{52508A48-EC9B-4419-8456-925AA9E02F7C}" dt="2024-09-13T09:08:48.743" v="7034"/>
          <ac:spMkLst>
            <pc:docMk/>
            <pc:sldMk cId="1905088641" sldId="1643"/>
            <ac:spMk id="6" creationId="{B8592794-F2F5-1018-F687-3F684430175F}"/>
          </ac:spMkLst>
        </pc:spChg>
      </pc:sldChg>
      <pc:sldChg chg="addSp modSp mod">
        <pc:chgData name="Eva Jandíková" userId="7ef427b1455032d3" providerId="LiveId" clId="{52508A48-EC9B-4419-8456-925AA9E02F7C}" dt="2024-09-17T07:17:51.584" v="12865" actId="12"/>
        <pc:sldMkLst>
          <pc:docMk/>
          <pc:sldMk cId="304826213" sldId="1644"/>
        </pc:sldMkLst>
        <pc:spChg chg="mod">
          <ac:chgData name="Eva Jandíková" userId="7ef427b1455032d3" providerId="LiveId" clId="{52508A48-EC9B-4419-8456-925AA9E02F7C}" dt="2024-09-17T07:17:51.584" v="12865" actId="12"/>
          <ac:spMkLst>
            <pc:docMk/>
            <pc:sldMk cId="304826213" sldId="1644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3T09:10:15.826" v="7180" actId="20577"/>
          <ac:spMkLst>
            <pc:docMk/>
            <pc:sldMk cId="304826213" sldId="1644"/>
            <ac:spMk id="7" creationId="{E74741DC-7862-B2E6-9BBB-48CB5BF097AB}"/>
          </ac:spMkLst>
        </pc:spChg>
        <pc:spChg chg="add mod">
          <ac:chgData name="Eva Jandíková" userId="7ef427b1455032d3" providerId="LiveId" clId="{52508A48-EC9B-4419-8456-925AA9E02F7C}" dt="2024-09-13T09:10:34.590" v="7181"/>
          <ac:spMkLst>
            <pc:docMk/>
            <pc:sldMk cId="304826213" sldId="1644"/>
            <ac:spMk id="8" creationId="{0A9A35ED-644E-2464-B19B-61522F4E9228}"/>
          </ac:spMkLst>
        </pc:spChg>
        <pc:picChg chg="mod">
          <ac:chgData name="Eva Jandíková" userId="7ef427b1455032d3" providerId="LiveId" clId="{52508A48-EC9B-4419-8456-925AA9E02F7C}" dt="2024-09-13T09:12:47.976" v="7206" actId="14100"/>
          <ac:picMkLst>
            <pc:docMk/>
            <pc:sldMk cId="304826213" sldId="1644"/>
            <ac:picMk id="6" creationId="{C0E47DBD-DB07-312D-764B-A1DEF0A160A8}"/>
          </ac:picMkLst>
        </pc:picChg>
      </pc:sldChg>
      <pc:sldChg chg="addSp modSp mod">
        <pc:chgData name="Eva Jandíková" userId="7ef427b1455032d3" providerId="LiveId" clId="{52508A48-EC9B-4419-8456-925AA9E02F7C}" dt="2024-09-13T09:13:55.910" v="7256" actId="6549"/>
        <pc:sldMkLst>
          <pc:docMk/>
          <pc:sldMk cId="3802305195" sldId="1645"/>
        </pc:sldMkLst>
        <pc:spChg chg="mod">
          <ac:chgData name="Eva Jandíková" userId="7ef427b1455032d3" providerId="LiveId" clId="{52508A48-EC9B-4419-8456-925AA9E02F7C}" dt="2024-09-13T09:13:55.910" v="7256" actId="6549"/>
          <ac:spMkLst>
            <pc:docMk/>
            <pc:sldMk cId="3802305195" sldId="1645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3T09:13:26.672" v="7212"/>
          <ac:spMkLst>
            <pc:docMk/>
            <pc:sldMk cId="3802305195" sldId="1645"/>
            <ac:spMk id="8" creationId="{D0810963-5FC2-D9B0-5266-C56370939147}"/>
          </ac:spMkLst>
        </pc:spChg>
        <pc:picChg chg="add mod">
          <ac:chgData name="Eva Jandíková" userId="7ef427b1455032d3" providerId="LiveId" clId="{52508A48-EC9B-4419-8456-925AA9E02F7C}" dt="2024-09-13T09:12:59.408" v="7208"/>
          <ac:picMkLst>
            <pc:docMk/>
            <pc:sldMk cId="3802305195" sldId="1645"/>
            <ac:picMk id="6" creationId="{1A89C59E-A005-A645-4D1C-A5E5C5C05ACD}"/>
          </ac:picMkLst>
        </pc:picChg>
        <pc:picChg chg="mod">
          <ac:chgData name="Eva Jandíková" userId="7ef427b1455032d3" providerId="LiveId" clId="{52508A48-EC9B-4419-8456-925AA9E02F7C}" dt="2024-09-13T09:13:03.164" v="7209" actId="1076"/>
          <ac:picMkLst>
            <pc:docMk/>
            <pc:sldMk cId="3802305195" sldId="1645"/>
            <ac:picMk id="7" creationId="{65F7257D-1063-AF74-F984-EC0CD99845C1}"/>
          </ac:picMkLst>
        </pc:picChg>
      </pc:sldChg>
      <pc:sldChg chg="addSp modSp">
        <pc:chgData name="Eva Jandíková" userId="7ef427b1455032d3" providerId="LiveId" clId="{52508A48-EC9B-4419-8456-925AA9E02F7C}" dt="2024-09-13T09:14:05.968" v="7257"/>
        <pc:sldMkLst>
          <pc:docMk/>
          <pc:sldMk cId="4191249600" sldId="1646"/>
        </pc:sldMkLst>
        <pc:spChg chg="add mod">
          <ac:chgData name="Eva Jandíková" userId="7ef427b1455032d3" providerId="LiveId" clId="{52508A48-EC9B-4419-8456-925AA9E02F7C}" dt="2024-09-13T09:14:05.968" v="7257"/>
          <ac:spMkLst>
            <pc:docMk/>
            <pc:sldMk cId="4191249600" sldId="1646"/>
            <ac:spMk id="6" creationId="{B9F88B0F-B6E9-DDEE-649D-FDBA67D6D6F2}"/>
          </ac:spMkLst>
        </pc:spChg>
      </pc:sldChg>
      <pc:sldChg chg="modSp mod">
        <pc:chgData name="Eva Jandíková" userId="7ef427b1455032d3" providerId="LiveId" clId="{52508A48-EC9B-4419-8456-925AA9E02F7C}" dt="2024-09-13T10:57:14.597" v="9375" actId="20577"/>
        <pc:sldMkLst>
          <pc:docMk/>
          <pc:sldMk cId="3133382944" sldId="1649"/>
        </pc:sldMkLst>
        <pc:spChg chg="mod">
          <ac:chgData name="Eva Jandíková" userId="7ef427b1455032d3" providerId="LiveId" clId="{52508A48-EC9B-4419-8456-925AA9E02F7C}" dt="2024-09-13T10:57:14.597" v="9375" actId="20577"/>
          <ac:spMkLst>
            <pc:docMk/>
            <pc:sldMk cId="3133382944" sldId="1649"/>
            <ac:spMk id="5" creationId="{2CE8A969-FE77-4591-800E-3F6136C9DB60}"/>
          </ac:spMkLst>
        </pc:spChg>
      </pc:sldChg>
      <pc:sldChg chg="addSp modSp">
        <pc:chgData name="Eva Jandíková" userId="7ef427b1455032d3" providerId="LiveId" clId="{52508A48-EC9B-4419-8456-925AA9E02F7C}" dt="2024-09-13T10:59:11.090" v="9460"/>
        <pc:sldMkLst>
          <pc:docMk/>
          <pc:sldMk cId="1761858310" sldId="1650"/>
        </pc:sldMkLst>
        <pc:spChg chg="add mod">
          <ac:chgData name="Eva Jandíková" userId="7ef427b1455032d3" providerId="LiveId" clId="{52508A48-EC9B-4419-8456-925AA9E02F7C}" dt="2024-09-13T10:59:11.090" v="9460"/>
          <ac:spMkLst>
            <pc:docMk/>
            <pc:sldMk cId="1761858310" sldId="1650"/>
            <ac:spMk id="6" creationId="{8306CC1D-55AA-3391-4015-A2E4109F64F6}"/>
          </ac:spMkLst>
        </pc:spChg>
      </pc:sldChg>
      <pc:sldChg chg="addSp modSp mod">
        <pc:chgData name="Eva Jandíková" userId="7ef427b1455032d3" providerId="LiveId" clId="{52508A48-EC9B-4419-8456-925AA9E02F7C}" dt="2024-09-13T10:59:25.773" v="9464" actId="207"/>
        <pc:sldMkLst>
          <pc:docMk/>
          <pc:sldMk cId="2248596057" sldId="1651"/>
        </pc:sldMkLst>
        <pc:spChg chg="add mod">
          <ac:chgData name="Eva Jandíková" userId="7ef427b1455032d3" providerId="LiveId" clId="{52508A48-EC9B-4419-8456-925AA9E02F7C}" dt="2024-09-13T10:59:25.773" v="9464" actId="207"/>
          <ac:spMkLst>
            <pc:docMk/>
            <pc:sldMk cId="2248596057" sldId="1651"/>
            <ac:spMk id="4" creationId="{2E720178-3F01-AC8D-C6A8-A9281C28DD18}"/>
          </ac:spMkLst>
        </pc:spChg>
      </pc:sldChg>
      <pc:sldChg chg="addSp modSp">
        <pc:chgData name="Eva Jandíková" userId="7ef427b1455032d3" providerId="LiveId" clId="{52508A48-EC9B-4419-8456-925AA9E02F7C}" dt="2024-09-13T10:59:29.638" v="9465"/>
        <pc:sldMkLst>
          <pc:docMk/>
          <pc:sldMk cId="2694056240" sldId="1652"/>
        </pc:sldMkLst>
        <pc:spChg chg="add mod">
          <ac:chgData name="Eva Jandíková" userId="7ef427b1455032d3" providerId="LiveId" clId="{52508A48-EC9B-4419-8456-925AA9E02F7C}" dt="2024-09-13T10:59:29.638" v="9465"/>
          <ac:spMkLst>
            <pc:docMk/>
            <pc:sldMk cId="2694056240" sldId="1652"/>
            <ac:spMk id="6" creationId="{AE4C4516-F0ED-1677-56A3-75E6104B90BC}"/>
          </ac:spMkLst>
        </pc:spChg>
      </pc:sldChg>
      <pc:sldChg chg="addSp modSp mod">
        <pc:chgData name="Eva Jandíková" userId="7ef427b1455032d3" providerId="LiveId" clId="{52508A48-EC9B-4419-8456-925AA9E02F7C}" dt="2024-09-13T10:59:38.035" v="9467"/>
        <pc:sldMkLst>
          <pc:docMk/>
          <pc:sldMk cId="4013203784" sldId="1653"/>
        </pc:sldMkLst>
        <pc:spChg chg="add mod">
          <ac:chgData name="Eva Jandíková" userId="7ef427b1455032d3" providerId="LiveId" clId="{52508A48-EC9B-4419-8456-925AA9E02F7C}" dt="2024-09-13T10:59:38.035" v="9467"/>
          <ac:spMkLst>
            <pc:docMk/>
            <pc:sldMk cId="4013203784" sldId="1653"/>
            <ac:spMk id="4" creationId="{F705623A-808F-9BFF-C850-A67E053ADA88}"/>
          </ac:spMkLst>
        </pc:spChg>
        <pc:spChg chg="mod">
          <ac:chgData name="Eva Jandíková" userId="7ef427b1455032d3" providerId="LiveId" clId="{52508A48-EC9B-4419-8456-925AA9E02F7C}" dt="2024-09-11T07:30:56.643" v="177" actId="207"/>
          <ac:spMkLst>
            <pc:docMk/>
            <pc:sldMk cId="4013203784" sldId="1653"/>
            <ac:spMk id="7" creationId="{C726B7F2-96B7-E77A-B435-4FF50DE3D4C2}"/>
          </ac:spMkLst>
        </pc:spChg>
      </pc:sldChg>
      <pc:sldChg chg="addSp modSp">
        <pc:chgData name="Eva Jandíková" userId="7ef427b1455032d3" providerId="LiveId" clId="{52508A48-EC9B-4419-8456-925AA9E02F7C}" dt="2024-09-13T10:59:33.740" v="9466"/>
        <pc:sldMkLst>
          <pc:docMk/>
          <pc:sldMk cId="585463199" sldId="1654"/>
        </pc:sldMkLst>
        <pc:spChg chg="add mod">
          <ac:chgData name="Eva Jandíková" userId="7ef427b1455032d3" providerId="LiveId" clId="{52508A48-EC9B-4419-8456-925AA9E02F7C}" dt="2024-09-13T10:59:33.740" v="9466"/>
          <ac:spMkLst>
            <pc:docMk/>
            <pc:sldMk cId="585463199" sldId="1654"/>
            <ac:spMk id="4" creationId="{4E910289-004A-32D7-5B4A-08ADAB9872E4}"/>
          </ac:spMkLst>
        </pc:spChg>
      </pc:sldChg>
      <pc:sldChg chg="addSp modSp">
        <pc:chgData name="Eva Jandíková" userId="7ef427b1455032d3" providerId="LiveId" clId="{52508A48-EC9B-4419-8456-925AA9E02F7C}" dt="2024-09-13T10:59:41.535" v="9468"/>
        <pc:sldMkLst>
          <pc:docMk/>
          <pc:sldMk cId="3077343573" sldId="1655"/>
        </pc:sldMkLst>
        <pc:spChg chg="add mod">
          <ac:chgData name="Eva Jandíková" userId="7ef427b1455032d3" providerId="LiveId" clId="{52508A48-EC9B-4419-8456-925AA9E02F7C}" dt="2024-09-13T10:59:41.535" v="9468"/>
          <ac:spMkLst>
            <pc:docMk/>
            <pc:sldMk cId="3077343573" sldId="1655"/>
            <ac:spMk id="4" creationId="{70157D79-9A4B-AC2E-9ED7-CD8A3F036EA7}"/>
          </ac:spMkLst>
        </pc:spChg>
      </pc:sldChg>
      <pc:sldChg chg="addSp modSp mod">
        <pc:chgData name="Eva Jandíková" userId="7ef427b1455032d3" providerId="LiveId" clId="{52508A48-EC9B-4419-8456-925AA9E02F7C}" dt="2024-09-13T10:59:43.973" v="9469"/>
        <pc:sldMkLst>
          <pc:docMk/>
          <pc:sldMk cId="2670300549" sldId="1656"/>
        </pc:sldMkLst>
        <pc:spChg chg="add mod">
          <ac:chgData name="Eva Jandíková" userId="7ef427b1455032d3" providerId="LiveId" clId="{52508A48-EC9B-4419-8456-925AA9E02F7C}" dt="2024-09-13T10:59:43.973" v="9469"/>
          <ac:spMkLst>
            <pc:docMk/>
            <pc:sldMk cId="2670300549" sldId="1656"/>
            <ac:spMk id="5" creationId="{747F149E-2941-B945-F71F-8987E20386E0}"/>
          </ac:spMkLst>
        </pc:spChg>
        <pc:spChg chg="mod">
          <ac:chgData name="Eva Jandíková" userId="7ef427b1455032d3" providerId="LiveId" clId="{52508A48-EC9B-4419-8456-925AA9E02F7C}" dt="2024-09-11T07:31:07.714" v="180" actId="404"/>
          <ac:spMkLst>
            <pc:docMk/>
            <pc:sldMk cId="2670300549" sldId="1656"/>
            <ac:spMk id="7" creationId="{C726B7F2-96B7-E77A-B435-4FF50DE3D4C2}"/>
          </ac:spMkLst>
        </pc:spChg>
      </pc:sldChg>
      <pc:sldChg chg="addSp modSp mod">
        <pc:chgData name="Eva Jandíková" userId="7ef427b1455032d3" providerId="LiveId" clId="{52508A48-EC9B-4419-8456-925AA9E02F7C}" dt="2024-09-17T07:37:53.935" v="12938" actId="12"/>
        <pc:sldMkLst>
          <pc:docMk/>
          <pc:sldMk cId="1962091266" sldId="1657"/>
        </pc:sldMkLst>
        <pc:spChg chg="add mod">
          <ac:chgData name="Eva Jandíková" userId="7ef427b1455032d3" providerId="LiveId" clId="{52508A48-EC9B-4419-8456-925AA9E02F7C}" dt="2024-09-13T10:59:46.003" v="9470"/>
          <ac:spMkLst>
            <pc:docMk/>
            <pc:sldMk cId="1962091266" sldId="1657"/>
            <ac:spMk id="4" creationId="{4707A195-3F38-C282-9854-5853FBC1AA7E}"/>
          </ac:spMkLst>
        </pc:spChg>
        <pc:spChg chg="mod">
          <ac:chgData name="Eva Jandíková" userId="7ef427b1455032d3" providerId="LiveId" clId="{52508A48-EC9B-4419-8456-925AA9E02F7C}" dt="2024-09-17T07:37:53.935" v="12938" actId="12"/>
          <ac:spMkLst>
            <pc:docMk/>
            <pc:sldMk cId="1962091266" sldId="1657"/>
            <ac:spMk id="7" creationId="{C726B7F2-96B7-E77A-B435-4FF50DE3D4C2}"/>
          </ac:spMkLst>
        </pc:spChg>
      </pc:sldChg>
      <pc:sldChg chg="addSp modSp mod">
        <pc:chgData name="Eva Jandíková" userId="7ef427b1455032d3" providerId="LiveId" clId="{52508A48-EC9B-4419-8456-925AA9E02F7C}" dt="2024-09-13T10:59:55.686" v="9472"/>
        <pc:sldMkLst>
          <pc:docMk/>
          <pc:sldMk cId="3577629205" sldId="1658"/>
        </pc:sldMkLst>
        <pc:spChg chg="add mod">
          <ac:chgData name="Eva Jandíková" userId="7ef427b1455032d3" providerId="LiveId" clId="{52508A48-EC9B-4419-8456-925AA9E02F7C}" dt="2024-09-13T10:59:55.686" v="9472"/>
          <ac:spMkLst>
            <pc:docMk/>
            <pc:sldMk cId="3577629205" sldId="1658"/>
            <ac:spMk id="4" creationId="{E917798A-7143-408D-F36F-DC5AF9CA3339}"/>
          </ac:spMkLst>
        </pc:spChg>
        <pc:spChg chg="mod">
          <ac:chgData name="Eva Jandíková" userId="7ef427b1455032d3" providerId="LiveId" clId="{52508A48-EC9B-4419-8456-925AA9E02F7C}" dt="2024-09-11T07:31:38.779" v="187" actId="2711"/>
          <ac:spMkLst>
            <pc:docMk/>
            <pc:sldMk cId="3577629205" sldId="1658"/>
            <ac:spMk id="7" creationId="{C726B7F2-96B7-E77A-B435-4FF50DE3D4C2}"/>
          </ac:spMkLst>
        </pc:spChg>
      </pc:sldChg>
      <pc:sldChg chg="modSp mod">
        <pc:chgData name="Eva Jandíková" userId="7ef427b1455032d3" providerId="LiveId" clId="{52508A48-EC9B-4419-8456-925AA9E02F7C}" dt="2024-09-11T07:32:07.151" v="194" actId="404"/>
        <pc:sldMkLst>
          <pc:docMk/>
          <pc:sldMk cId="1826095205" sldId="1661"/>
        </pc:sldMkLst>
        <pc:spChg chg="mod">
          <ac:chgData name="Eva Jandíková" userId="7ef427b1455032d3" providerId="LiveId" clId="{52508A48-EC9B-4419-8456-925AA9E02F7C}" dt="2024-09-11T07:32:07.151" v="194" actId="404"/>
          <ac:spMkLst>
            <pc:docMk/>
            <pc:sldMk cId="1826095205" sldId="1661"/>
            <ac:spMk id="7" creationId="{C726B7F2-96B7-E77A-B435-4FF50DE3D4C2}"/>
          </ac:spMkLst>
        </pc:spChg>
      </pc:sldChg>
      <pc:sldChg chg="addSp modSp mod">
        <pc:chgData name="Eva Jandíková" userId="7ef427b1455032d3" providerId="LiveId" clId="{52508A48-EC9B-4419-8456-925AA9E02F7C}" dt="2024-09-13T11:01:22.256" v="9528"/>
        <pc:sldMkLst>
          <pc:docMk/>
          <pc:sldMk cId="2133617346" sldId="1663"/>
        </pc:sldMkLst>
        <pc:spChg chg="add mod">
          <ac:chgData name="Eva Jandíková" userId="7ef427b1455032d3" providerId="LiveId" clId="{52508A48-EC9B-4419-8456-925AA9E02F7C}" dt="2024-09-13T11:01:22.256" v="9528"/>
          <ac:spMkLst>
            <pc:docMk/>
            <pc:sldMk cId="2133617346" sldId="1663"/>
            <ac:spMk id="4" creationId="{E2E67A10-49E7-6E42-FB83-B9D0169E42BF}"/>
          </ac:spMkLst>
        </pc:spChg>
        <pc:spChg chg="mod">
          <ac:chgData name="Eva Jandíková" userId="7ef427b1455032d3" providerId="LiveId" clId="{52508A48-EC9B-4419-8456-925AA9E02F7C}" dt="2024-09-11T07:33:51.841" v="215" actId="207"/>
          <ac:spMkLst>
            <pc:docMk/>
            <pc:sldMk cId="2133617346" sldId="1663"/>
            <ac:spMk id="7" creationId="{C726B7F2-96B7-E77A-B435-4FF50DE3D4C2}"/>
          </ac:spMkLst>
        </pc:spChg>
      </pc:sldChg>
      <pc:sldChg chg="addSp modSp mod">
        <pc:chgData name="Eva Jandíková" userId="7ef427b1455032d3" providerId="LiveId" clId="{52508A48-EC9B-4419-8456-925AA9E02F7C}" dt="2024-09-13T11:01:40.934" v="9531" actId="108"/>
        <pc:sldMkLst>
          <pc:docMk/>
          <pc:sldMk cId="879171619" sldId="1666"/>
        </pc:sldMkLst>
        <pc:spChg chg="add mod">
          <ac:chgData name="Eva Jandíková" userId="7ef427b1455032d3" providerId="LiveId" clId="{52508A48-EC9B-4419-8456-925AA9E02F7C}" dt="2024-09-13T11:01:32.889" v="9530"/>
          <ac:spMkLst>
            <pc:docMk/>
            <pc:sldMk cId="879171619" sldId="1666"/>
            <ac:spMk id="4" creationId="{2419A248-805F-CA5B-34B2-1590F6238FD3}"/>
          </ac:spMkLst>
        </pc:spChg>
        <pc:spChg chg="mod">
          <ac:chgData name="Eva Jandíková" userId="7ef427b1455032d3" providerId="LiveId" clId="{52508A48-EC9B-4419-8456-925AA9E02F7C}" dt="2024-09-13T11:01:40.934" v="9531" actId="108"/>
          <ac:spMkLst>
            <pc:docMk/>
            <pc:sldMk cId="879171619" sldId="1666"/>
            <ac:spMk id="7" creationId="{C726B7F2-96B7-E77A-B435-4FF50DE3D4C2}"/>
          </ac:spMkLst>
        </pc:spChg>
      </pc:sldChg>
      <pc:sldChg chg="addSp modSp mod">
        <pc:chgData name="Eva Jandíková" userId="7ef427b1455032d3" providerId="LiveId" clId="{52508A48-EC9B-4419-8456-925AA9E02F7C}" dt="2024-09-13T11:01:45.649" v="9532"/>
        <pc:sldMkLst>
          <pc:docMk/>
          <pc:sldMk cId="2034776031" sldId="1667"/>
        </pc:sldMkLst>
        <pc:spChg chg="add mod">
          <ac:chgData name="Eva Jandíková" userId="7ef427b1455032d3" providerId="LiveId" clId="{52508A48-EC9B-4419-8456-925AA9E02F7C}" dt="2024-09-13T11:01:45.649" v="9532"/>
          <ac:spMkLst>
            <pc:docMk/>
            <pc:sldMk cId="2034776031" sldId="1667"/>
            <ac:spMk id="4" creationId="{59212010-3606-86E6-8D4C-B0DB033D0D80}"/>
          </ac:spMkLst>
        </pc:spChg>
        <pc:spChg chg="mod">
          <ac:chgData name="Eva Jandíková" userId="7ef427b1455032d3" providerId="LiveId" clId="{52508A48-EC9B-4419-8456-925AA9E02F7C}" dt="2024-09-11T07:34:07.230" v="218" actId="404"/>
          <ac:spMkLst>
            <pc:docMk/>
            <pc:sldMk cId="2034776031" sldId="1667"/>
            <ac:spMk id="7" creationId="{C726B7F2-96B7-E77A-B435-4FF50DE3D4C2}"/>
          </ac:spMkLst>
        </pc:spChg>
        <pc:picChg chg="mod">
          <ac:chgData name="Eva Jandíková" userId="7ef427b1455032d3" providerId="LiveId" clId="{52508A48-EC9B-4419-8456-925AA9E02F7C}" dt="2024-09-11T07:34:09.201" v="219" actId="1076"/>
          <ac:picMkLst>
            <pc:docMk/>
            <pc:sldMk cId="2034776031" sldId="1667"/>
            <ac:picMk id="10" creationId="{DFA80E88-CA5F-24C0-5B43-383CCC7CB9E8}"/>
          </ac:picMkLst>
        </pc:picChg>
      </pc:sldChg>
      <pc:sldChg chg="addSp modSp">
        <pc:chgData name="Eva Jandíková" userId="7ef427b1455032d3" providerId="LiveId" clId="{52508A48-EC9B-4419-8456-925AA9E02F7C}" dt="2024-09-13T11:01:46.819" v="9533"/>
        <pc:sldMkLst>
          <pc:docMk/>
          <pc:sldMk cId="3912439826" sldId="1668"/>
        </pc:sldMkLst>
        <pc:spChg chg="add mod">
          <ac:chgData name="Eva Jandíková" userId="7ef427b1455032d3" providerId="LiveId" clId="{52508A48-EC9B-4419-8456-925AA9E02F7C}" dt="2024-09-13T11:01:46.819" v="9533"/>
          <ac:spMkLst>
            <pc:docMk/>
            <pc:sldMk cId="3912439826" sldId="1668"/>
            <ac:spMk id="4" creationId="{D8050EC3-5B8A-B616-91FE-616294E7C584}"/>
          </ac:spMkLst>
        </pc:spChg>
      </pc:sldChg>
      <pc:sldChg chg="addSp modSp mod">
        <pc:chgData name="Eva Jandíková" userId="7ef427b1455032d3" providerId="LiveId" clId="{52508A48-EC9B-4419-8456-925AA9E02F7C}" dt="2024-09-13T11:01:51.566" v="9536" actId="208"/>
        <pc:sldMkLst>
          <pc:docMk/>
          <pc:sldMk cId="3617529322" sldId="1669"/>
        </pc:sldMkLst>
        <pc:spChg chg="add mod">
          <ac:chgData name="Eva Jandíková" userId="7ef427b1455032d3" providerId="LiveId" clId="{52508A48-EC9B-4419-8456-925AA9E02F7C}" dt="2024-09-13T11:01:51.566" v="9536" actId="208"/>
          <ac:spMkLst>
            <pc:docMk/>
            <pc:sldMk cId="3617529322" sldId="1669"/>
            <ac:spMk id="4" creationId="{221D5D57-4F4D-221F-7306-C85E0D7E0431}"/>
          </ac:spMkLst>
        </pc:spChg>
      </pc:sldChg>
      <pc:sldChg chg="addSp modSp mod">
        <pc:chgData name="Eva Jandíková" userId="7ef427b1455032d3" providerId="LiveId" clId="{52508A48-EC9B-4419-8456-925AA9E02F7C}" dt="2024-09-13T13:37:10.498" v="9747" actId="12"/>
        <pc:sldMkLst>
          <pc:docMk/>
          <pc:sldMk cId="1055985956" sldId="1672"/>
        </pc:sldMkLst>
        <pc:spChg chg="mod">
          <ac:chgData name="Eva Jandíková" userId="7ef427b1455032d3" providerId="LiveId" clId="{52508A48-EC9B-4419-8456-925AA9E02F7C}" dt="2024-09-13T13:37:10.498" v="9747" actId="12"/>
          <ac:spMkLst>
            <pc:docMk/>
            <pc:sldMk cId="1055985956" sldId="1672"/>
            <ac:spMk id="4" creationId="{3D7BD18C-C666-E337-6296-80E7B80EFC3C}"/>
          </ac:spMkLst>
        </pc:spChg>
        <pc:spChg chg="add mod">
          <ac:chgData name="Eva Jandíková" userId="7ef427b1455032d3" providerId="LiveId" clId="{52508A48-EC9B-4419-8456-925AA9E02F7C}" dt="2024-09-12T14:21:36.043" v="4602"/>
          <ac:spMkLst>
            <pc:docMk/>
            <pc:sldMk cId="1055985956" sldId="1672"/>
            <ac:spMk id="7" creationId="{D5AD0A17-2D1C-5B95-8EB1-E7440F9FA5B0}"/>
          </ac:spMkLst>
        </pc:spChg>
        <pc:picChg chg="mod">
          <ac:chgData name="Eva Jandíková" userId="7ef427b1455032d3" providerId="LiveId" clId="{52508A48-EC9B-4419-8456-925AA9E02F7C}" dt="2024-09-12T14:21:29.312" v="4601" actId="14100"/>
          <ac:picMkLst>
            <pc:docMk/>
            <pc:sldMk cId="1055985956" sldId="1672"/>
            <ac:picMk id="6" creationId="{CA1D69D0-0F6F-0559-74E7-C7E224A23013}"/>
          </ac:picMkLst>
        </pc:picChg>
      </pc:sldChg>
      <pc:sldChg chg="addSp modSp mod">
        <pc:chgData name="Eva Jandíková" userId="7ef427b1455032d3" providerId="LiveId" clId="{52508A48-EC9B-4419-8456-925AA9E02F7C}" dt="2024-10-02T10:13:51.965" v="13869" actId="6549"/>
        <pc:sldMkLst>
          <pc:docMk/>
          <pc:sldMk cId="1453085955" sldId="1676"/>
        </pc:sldMkLst>
        <pc:spChg chg="mod">
          <ac:chgData name="Eva Jandíková" userId="7ef427b1455032d3" providerId="LiveId" clId="{52508A48-EC9B-4419-8456-925AA9E02F7C}" dt="2024-10-02T10:13:51.965" v="13869" actId="6549"/>
          <ac:spMkLst>
            <pc:docMk/>
            <pc:sldMk cId="1453085955" sldId="1676"/>
            <ac:spMk id="4" creationId="{3D7BD18C-C666-E337-6296-80E7B80EFC3C}"/>
          </ac:spMkLst>
        </pc:spChg>
        <pc:spChg chg="add mod">
          <ac:chgData name="Eva Jandíková" userId="7ef427b1455032d3" providerId="LiveId" clId="{52508A48-EC9B-4419-8456-925AA9E02F7C}" dt="2024-09-13T10:34:35.935" v="8827" actId="207"/>
          <ac:spMkLst>
            <pc:docMk/>
            <pc:sldMk cId="1453085955" sldId="1676"/>
            <ac:spMk id="6" creationId="{2E601319-9608-4C04-85C1-18723796294C}"/>
          </ac:spMkLst>
        </pc:spChg>
      </pc:sldChg>
      <pc:sldChg chg="addSp modSp mod">
        <pc:chgData name="Eva Jandíková" userId="7ef427b1455032d3" providerId="LiveId" clId="{52508A48-EC9B-4419-8456-925AA9E02F7C}" dt="2024-09-17T07:33:49.936" v="12918" actId="12"/>
        <pc:sldMkLst>
          <pc:docMk/>
          <pc:sldMk cId="3426831221" sldId="1677"/>
        </pc:sldMkLst>
        <pc:spChg chg="mod">
          <ac:chgData name="Eva Jandíková" userId="7ef427b1455032d3" providerId="LiveId" clId="{52508A48-EC9B-4419-8456-925AA9E02F7C}" dt="2024-09-17T07:33:49.936" v="12918" actId="12"/>
          <ac:spMkLst>
            <pc:docMk/>
            <pc:sldMk cId="3426831221" sldId="1677"/>
            <ac:spMk id="4" creationId="{3D7BD18C-C666-E337-6296-80E7B80EFC3C}"/>
          </ac:spMkLst>
        </pc:spChg>
        <pc:spChg chg="add mod">
          <ac:chgData name="Eva Jandíková" userId="7ef427b1455032d3" providerId="LiveId" clId="{52508A48-EC9B-4419-8456-925AA9E02F7C}" dt="2024-09-13T10:34:39.231" v="8828"/>
          <ac:spMkLst>
            <pc:docMk/>
            <pc:sldMk cId="3426831221" sldId="1677"/>
            <ac:spMk id="6" creationId="{02F383B7-52DB-7D64-54F5-70774DC72314}"/>
          </ac:spMkLst>
        </pc:spChg>
      </pc:sldChg>
      <pc:sldChg chg="addSp modSp">
        <pc:chgData name="Eva Jandíková" userId="7ef427b1455032d3" providerId="LiveId" clId="{52508A48-EC9B-4419-8456-925AA9E02F7C}" dt="2024-09-13T10:34:41.794" v="8829"/>
        <pc:sldMkLst>
          <pc:docMk/>
          <pc:sldMk cId="3428205706" sldId="1678"/>
        </pc:sldMkLst>
        <pc:spChg chg="add mod">
          <ac:chgData name="Eva Jandíková" userId="7ef427b1455032d3" providerId="LiveId" clId="{52508A48-EC9B-4419-8456-925AA9E02F7C}" dt="2024-09-13T10:34:41.794" v="8829"/>
          <ac:spMkLst>
            <pc:docMk/>
            <pc:sldMk cId="3428205706" sldId="1678"/>
            <ac:spMk id="6" creationId="{2720FE81-392D-4064-AB70-502D67D59CF5}"/>
          </ac:spMkLst>
        </pc:spChg>
      </pc:sldChg>
      <pc:sldChg chg="addSp delSp modSp mod">
        <pc:chgData name="Eva Jandíková" userId="7ef427b1455032d3" providerId="LiveId" clId="{52508A48-EC9B-4419-8456-925AA9E02F7C}" dt="2024-09-19T14:07:50.550" v="13285"/>
        <pc:sldMkLst>
          <pc:docMk/>
          <pc:sldMk cId="1188207959" sldId="1679"/>
        </pc:sldMkLst>
        <pc:spChg chg="add del mod">
          <ac:chgData name="Eva Jandíková" userId="7ef427b1455032d3" providerId="LiveId" clId="{52508A48-EC9B-4419-8456-925AA9E02F7C}" dt="2024-09-19T14:07:46.312" v="13284" actId="478"/>
          <ac:spMkLst>
            <pc:docMk/>
            <pc:sldMk cId="1188207959" sldId="1679"/>
            <ac:spMk id="6" creationId="{01ED5FAC-C488-609E-A06E-0BF59BB6CA77}"/>
          </ac:spMkLst>
        </pc:spChg>
        <pc:spChg chg="add mod">
          <ac:chgData name="Eva Jandíková" userId="7ef427b1455032d3" providerId="LiveId" clId="{52508A48-EC9B-4419-8456-925AA9E02F7C}" dt="2024-09-19T14:07:50.550" v="13285"/>
          <ac:spMkLst>
            <pc:docMk/>
            <pc:sldMk cId="1188207959" sldId="1679"/>
            <ac:spMk id="7" creationId="{FCDB07B5-A207-F388-F2B3-4A7594A2994A}"/>
          </ac:spMkLst>
        </pc:spChg>
      </pc:sldChg>
      <pc:sldChg chg="addSp modSp">
        <pc:chgData name="Eva Jandíková" userId="7ef427b1455032d3" providerId="LiveId" clId="{52508A48-EC9B-4419-8456-925AA9E02F7C}" dt="2024-09-13T10:35:07.375" v="8832"/>
        <pc:sldMkLst>
          <pc:docMk/>
          <pc:sldMk cId="1092470074" sldId="1680"/>
        </pc:sldMkLst>
        <pc:spChg chg="add mod">
          <ac:chgData name="Eva Jandíková" userId="7ef427b1455032d3" providerId="LiveId" clId="{52508A48-EC9B-4419-8456-925AA9E02F7C}" dt="2024-09-13T10:35:07.375" v="8832"/>
          <ac:spMkLst>
            <pc:docMk/>
            <pc:sldMk cId="1092470074" sldId="1680"/>
            <ac:spMk id="7" creationId="{D741651D-A1A6-69C3-4355-5E7C7FF42BDA}"/>
          </ac:spMkLst>
        </pc:spChg>
      </pc:sldChg>
      <pc:sldChg chg="addSp modSp">
        <pc:chgData name="Eva Jandíková" userId="7ef427b1455032d3" providerId="LiveId" clId="{52508A48-EC9B-4419-8456-925AA9E02F7C}" dt="2024-09-13T10:25:43.005" v="8625"/>
        <pc:sldMkLst>
          <pc:docMk/>
          <pc:sldMk cId="1265500442" sldId="1681"/>
        </pc:sldMkLst>
        <pc:spChg chg="add mod">
          <ac:chgData name="Eva Jandíková" userId="7ef427b1455032d3" providerId="LiveId" clId="{52508A48-EC9B-4419-8456-925AA9E02F7C}" dt="2024-09-13T10:25:37.414" v="8624"/>
          <ac:spMkLst>
            <pc:docMk/>
            <pc:sldMk cId="1265500442" sldId="1681"/>
            <ac:spMk id="6" creationId="{4E3C2823-DD0F-06AD-4DFC-D34767ADBC58}"/>
          </ac:spMkLst>
        </pc:spChg>
        <pc:spChg chg="add mod">
          <ac:chgData name="Eva Jandíková" userId="7ef427b1455032d3" providerId="LiveId" clId="{52508A48-EC9B-4419-8456-925AA9E02F7C}" dt="2024-09-13T10:25:43.005" v="8625"/>
          <ac:spMkLst>
            <pc:docMk/>
            <pc:sldMk cId="1265500442" sldId="1681"/>
            <ac:spMk id="7" creationId="{EE97A73B-5931-5BE7-F35F-07A945EA9776}"/>
          </ac:spMkLst>
        </pc:spChg>
      </pc:sldChg>
      <pc:sldChg chg="addSp modSp mod">
        <pc:chgData name="Eva Jandíková" userId="7ef427b1455032d3" providerId="LiveId" clId="{52508A48-EC9B-4419-8456-925AA9E02F7C}" dt="2024-09-13T13:37:36.632" v="9750" actId="12"/>
        <pc:sldMkLst>
          <pc:docMk/>
          <pc:sldMk cId="3157363252" sldId="1682"/>
        </pc:sldMkLst>
        <pc:spChg chg="mod">
          <ac:chgData name="Eva Jandíková" userId="7ef427b1455032d3" providerId="LiveId" clId="{52508A48-EC9B-4419-8456-925AA9E02F7C}" dt="2024-09-13T13:37:36.632" v="9750" actId="12"/>
          <ac:spMkLst>
            <pc:docMk/>
            <pc:sldMk cId="3157363252" sldId="1682"/>
            <ac:spMk id="4" creationId="{3D7BD18C-C666-E337-6296-80E7B80EFC3C}"/>
          </ac:spMkLst>
        </pc:spChg>
        <pc:spChg chg="add mod">
          <ac:chgData name="Eva Jandíková" userId="7ef427b1455032d3" providerId="LiveId" clId="{52508A48-EC9B-4419-8456-925AA9E02F7C}" dt="2024-09-12T14:26:18.745" v="4780"/>
          <ac:spMkLst>
            <pc:docMk/>
            <pc:sldMk cId="3157363252" sldId="1682"/>
            <ac:spMk id="6" creationId="{3899E7E6-F8D8-6705-D80C-9C40ACC9558E}"/>
          </ac:spMkLst>
        </pc:spChg>
      </pc:sldChg>
      <pc:sldChg chg="addSp modSp mod">
        <pc:chgData name="Eva Jandíková" userId="7ef427b1455032d3" providerId="LiveId" clId="{52508A48-EC9B-4419-8456-925AA9E02F7C}" dt="2024-09-12T14:32:27.674" v="4783"/>
        <pc:sldMkLst>
          <pc:docMk/>
          <pc:sldMk cId="2110915360" sldId="1683"/>
        </pc:sldMkLst>
        <pc:spChg chg="mod">
          <ac:chgData name="Eva Jandíková" userId="7ef427b1455032d3" providerId="LiveId" clId="{52508A48-EC9B-4419-8456-925AA9E02F7C}" dt="2024-09-12T14:32:21.918" v="4782" actId="20577"/>
          <ac:spMkLst>
            <pc:docMk/>
            <pc:sldMk cId="2110915360" sldId="1683"/>
            <ac:spMk id="4" creationId="{3D7BD18C-C666-E337-6296-80E7B80EFC3C}"/>
          </ac:spMkLst>
        </pc:spChg>
        <pc:spChg chg="add mod">
          <ac:chgData name="Eva Jandíková" userId="7ef427b1455032d3" providerId="LiveId" clId="{52508A48-EC9B-4419-8456-925AA9E02F7C}" dt="2024-09-12T14:32:27.674" v="4783"/>
          <ac:spMkLst>
            <pc:docMk/>
            <pc:sldMk cId="2110915360" sldId="1683"/>
            <ac:spMk id="6" creationId="{7552DD23-0DCE-F863-3F65-DDCCC28E0B80}"/>
          </ac:spMkLst>
        </pc:spChg>
        <pc:picChg chg="mod">
          <ac:chgData name="Eva Jandíková" userId="7ef427b1455032d3" providerId="LiveId" clId="{52508A48-EC9B-4419-8456-925AA9E02F7C}" dt="2024-09-12T14:32:17.393" v="4781" actId="1076"/>
          <ac:picMkLst>
            <pc:docMk/>
            <pc:sldMk cId="2110915360" sldId="1683"/>
            <ac:picMk id="10" creationId="{6ED5BC39-9CBC-52DB-C336-725EEDC7932E}"/>
          </ac:picMkLst>
        </pc:picChg>
      </pc:sldChg>
      <pc:sldChg chg="addSp modSp mod">
        <pc:chgData name="Eva Jandíková" userId="7ef427b1455032d3" providerId="LiveId" clId="{52508A48-EC9B-4419-8456-925AA9E02F7C}" dt="2024-09-12T14:55:09.694" v="4802" actId="1076"/>
        <pc:sldMkLst>
          <pc:docMk/>
          <pc:sldMk cId="429384132" sldId="1684"/>
        </pc:sldMkLst>
        <pc:spChg chg="mod">
          <ac:chgData name="Eva Jandíková" userId="7ef427b1455032d3" providerId="LiveId" clId="{52508A48-EC9B-4419-8456-925AA9E02F7C}" dt="2024-09-12T14:52:30.657" v="4800" actId="20577"/>
          <ac:spMkLst>
            <pc:docMk/>
            <pc:sldMk cId="429384132" sldId="1684"/>
            <ac:spMk id="4" creationId="{3D7BD18C-C666-E337-6296-80E7B80EFC3C}"/>
          </ac:spMkLst>
        </pc:spChg>
        <pc:spChg chg="add mod">
          <ac:chgData name="Eva Jandíková" userId="7ef427b1455032d3" providerId="LiveId" clId="{52508A48-EC9B-4419-8456-925AA9E02F7C}" dt="2024-09-12T14:32:31.488" v="4784"/>
          <ac:spMkLst>
            <pc:docMk/>
            <pc:sldMk cId="429384132" sldId="1684"/>
            <ac:spMk id="6" creationId="{ABD0BE35-FDAE-8D50-21BD-5543EA1183B4}"/>
          </ac:spMkLst>
        </pc:spChg>
        <pc:picChg chg="mod">
          <ac:chgData name="Eva Jandíková" userId="7ef427b1455032d3" providerId="LiveId" clId="{52508A48-EC9B-4419-8456-925AA9E02F7C}" dt="2024-09-12T14:55:09.694" v="4802" actId="1076"/>
          <ac:picMkLst>
            <pc:docMk/>
            <pc:sldMk cId="429384132" sldId="1684"/>
            <ac:picMk id="11" creationId="{5AC17E62-E037-72E0-B14A-1ABB0224BA86}"/>
          </ac:picMkLst>
        </pc:picChg>
      </pc:sldChg>
      <pc:sldChg chg="addSp modSp mod">
        <pc:chgData name="Eva Jandíková" userId="7ef427b1455032d3" providerId="LiveId" clId="{52508A48-EC9B-4419-8456-925AA9E02F7C}" dt="2024-09-13T13:37:57.649" v="9754" actId="12"/>
        <pc:sldMkLst>
          <pc:docMk/>
          <pc:sldMk cId="2571610549" sldId="1685"/>
        </pc:sldMkLst>
        <pc:spChg chg="mod">
          <ac:chgData name="Eva Jandíková" userId="7ef427b1455032d3" providerId="LiveId" clId="{52508A48-EC9B-4419-8456-925AA9E02F7C}" dt="2024-09-13T13:37:57.649" v="9754" actId="12"/>
          <ac:spMkLst>
            <pc:docMk/>
            <pc:sldMk cId="2571610549" sldId="1685"/>
            <ac:spMk id="4" creationId="{3D7BD18C-C666-E337-6296-80E7B80EFC3C}"/>
          </ac:spMkLst>
        </pc:spChg>
        <pc:spChg chg="add mod">
          <ac:chgData name="Eva Jandíková" userId="7ef427b1455032d3" providerId="LiveId" clId="{52508A48-EC9B-4419-8456-925AA9E02F7C}" dt="2024-09-12T14:59:06.187" v="4803"/>
          <ac:spMkLst>
            <pc:docMk/>
            <pc:sldMk cId="2571610549" sldId="1685"/>
            <ac:spMk id="6" creationId="{AEC9A7DB-BCF2-4F5C-343F-58AC86509112}"/>
          </ac:spMkLst>
        </pc:spChg>
      </pc:sldChg>
      <pc:sldChg chg="addSp modSp mod">
        <pc:chgData name="Eva Jandíková" userId="7ef427b1455032d3" providerId="LiveId" clId="{52508A48-EC9B-4419-8456-925AA9E02F7C}" dt="2024-09-13T10:30:48.551" v="8774" actId="20577"/>
        <pc:sldMkLst>
          <pc:docMk/>
          <pc:sldMk cId="3473876222" sldId="1686"/>
        </pc:sldMkLst>
        <pc:spChg chg="add mod">
          <ac:chgData name="Eva Jandíková" userId="7ef427b1455032d3" providerId="LiveId" clId="{52508A48-EC9B-4419-8456-925AA9E02F7C}" dt="2024-09-13T10:30:48.551" v="8774" actId="20577"/>
          <ac:spMkLst>
            <pc:docMk/>
            <pc:sldMk cId="3473876222" sldId="1686"/>
            <ac:spMk id="6" creationId="{9E20DF5C-FE53-F025-7078-0598B8480FCF}"/>
          </ac:spMkLst>
        </pc:spChg>
        <pc:spChg chg="add mod">
          <ac:chgData name="Eva Jandíková" userId="7ef427b1455032d3" providerId="LiveId" clId="{52508A48-EC9B-4419-8456-925AA9E02F7C}" dt="2024-09-13T10:26:34.071" v="8633"/>
          <ac:spMkLst>
            <pc:docMk/>
            <pc:sldMk cId="3473876222" sldId="1686"/>
            <ac:spMk id="8" creationId="{51E8CD8C-94D9-192D-6989-1E3BB722E203}"/>
          </ac:spMkLst>
        </pc:spChg>
      </pc:sldChg>
      <pc:sldChg chg="addSp modSp mod">
        <pc:chgData name="Eva Jandíková" userId="7ef427b1455032d3" providerId="LiveId" clId="{52508A48-EC9B-4419-8456-925AA9E02F7C}" dt="2024-09-13T13:37:51.709" v="9752" actId="12"/>
        <pc:sldMkLst>
          <pc:docMk/>
          <pc:sldMk cId="4225085478" sldId="1687"/>
        </pc:sldMkLst>
        <pc:spChg chg="mod">
          <ac:chgData name="Eva Jandíková" userId="7ef427b1455032d3" providerId="LiveId" clId="{52508A48-EC9B-4419-8456-925AA9E02F7C}" dt="2024-09-13T13:37:51.709" v="9752" actId="12"/>
          <ac:spMkLst>
            <pc:docMk/>
            <pc:sldMk cId="4225085478" sldId="1687"/>
            <ac:spMk id="4" creationId="{3D7BD18C-C666-E337-6296-80E7B80EFC3C}"/>
          </ac:spMkLst>
        </pc:spChg>
        <pc:spChg chg="add mod">
          <ac:chgData name="Eva Jandíková" userId="7ef427b1455032d3" providerId="LiveId" clId="{52508A48-EC9B-4419-8456-925AA9E02F7C}" dt="2024-09-12T14:59:08.157" v="4804"/>
          <ac:spMkLst>
            <pc:docMk/>
            <pc:sldMk cId="4225085478" sldId="1687"/>
            <ac:spMk id="6" creationId="{2A42342C-F438-3B9B-8D20-3601C695D059}"/>
          </ac:spMkLst>
        </pc:spChg>
      </pc:sldChg>
      <pc:sldChg chg="addSp modSp mod">
        <pc:chgData name="Eva Jandíková" userId="7ef427b1455032d3" providerId="LiveId" clId="{52508A48-EC9B-4419-8456-925AA9E02F7C}" dt="2024-09-13T10:39:15.355" v="8913"/>
        <pc:sldMkLst>
          <pc:docMk/>
          <pc:sldMk cId="2290412953" sldId="1689"/>
        </pc:sldMkLst>
        <pc:spChg chg="mod">
          <ac:chgData name="Eva Jandíková" userId="7ef427b1455032d3" providerId="LiveId" clId="{52508A48-EC9B-4419-8456-925AA9E02F7C}" dt="2024-09-13T10:38:54.077" v="8911" actId="20577"/>
          <ac:spMkLst>
            <pc:docMk/>
            <pc:sldMk cId="2290412953" sldId="1689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3T10:39:15.355" v="8913"/>
          <ac:spMkLst>
            <pc:docMk/>
            <pc:sldMk cId="2290412953" sldId="1689"/>
            <ac:spMk id="8" creationId="{F90A281D-7201-742D-BFD2-A9A839C52F97}"/>
          </ac:spMkLst>
        </pc:spChg>
        <pc:picChg chg="add mod">
          <ac:chgData name="Eva Jandíková" userId="7ef427b1455032d3" providerId="LiveId" clId="{52508A48-EC9B-4419-8456-925AA9E02F7C}" dt="2024-09-13T10:39:09.868" v="8912"/>
          <ac:picMkLst>
            <pc:docMk/>
            <pc:sldMk cId="2290412953" sldId="1689"/>
            <ac:picMk id="6" creationId="{91AEA047-ED31-031F-C801-3A21778FD2EA}"/>
          </ac:picMkLst>
        </pc:picChg>
      </pc:sldChg>
      <pc:sldChg chg="addSp modSp mod">
        <pc:chgData name="Eva Jandíková" userId="7ef427b1455032d3" providerId="LiveId" clId="{52508A48-EC9B-4419-8456-925AA9E02F7C}" dt="2024-09-17T06:23:06.485" v="12205" actId="14100"/>
        <pc:sldMkLst>
          <pc:docMk/>
          <pc:sldMk cId="3271763499" sldId="1690"/>
        </pc:sldMkLst>
        <pc:spChg chg="mod">
          <ac:chgData name="Eva Jandíková" userId="7ef427b1455032d3" providerId="LiveId" clId="{52508A48-EC9B-4419-8456-925AA9E02F7C}" dt="2024-09-17T06:23:02.065" v="12204" actId="948"/>
          <ac:spMkLst>
            <pc:docMk/>
            <pc:sldMk cId="3271763499" sldId="1690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3T10:32:39.274" v="8798"/>
          <ac:spMkLst>
            <pc:docMk/>
            <pc:sldMk cId="3271763499" sldId="1690"/>
            <ac:spMk id="6" creationId="{5AB57FEA-30A6-4652-EE14-07A3A1D9681F}"/>
          </ac:spMkLst>
        </pc:spChg>
        <pc:picChg chg="mod">
          <ac:chgData name="Eva Jandíková" userId="7ef427b1455032d3" providerId="LiveId" clId="{52508A48-EC9B-4419-8456-925AA9E02F7C}" dt="2024-09-17T06:23:06.485" v="12205" actId="14100"/>
          <ac:picMkLst>
            <pc:docMk/>
            <pc:sldMk cId="3271763499" sldId="1690"/>
            <ac:picMk id="7" creationId="{EA343BD9-52FB-2A34-252C-29B341F99310}"/>
          </ac:picMkLst>
        </pc:picChg>
      </pc:sldChg>
      <pc:sldChg chg="addSp delSp modSp mod">
        <pc:chgData name="Eva Jandíková" userId="7ef427b1455032d3" providerId="LiveId" clId="{52508A48-EC9B-4419-8456-925AA9E02F7C}" dt="2024-09-17T07:30:10.401" v="12910" actId="12"/>
        <pc:sldMkLst>
          <pc:docMk/>
          <pc:sldMk cId="2019793214" sldId="1691"/>
        </pc:sldMkLst>
        <pc:spChg chg="mod">
          <ac:chgData name="Eva Jandíková" userId="7ef427b1455032d3" providerId="LiveId" clId="{52508A48-EC9B-4419-8456-925AA9E02F7C}" dt="2024-09-17T07:30:10.401" v="12910" actId="12"/>
          <ac:spMkLst>
            <pc:docMk/>
            <pc:sldMk cId="2019793214" sldId="1691"/>
            <ac:spMk id="4" creationId="{BD679955-F94F-4655-86A8-C131828F0344}"/>
          </ac:spMkLst>
        </pc:spChg>
        <pc:spChg chg="add del mod">
          <ac:chgData name="Eva Jandíková" userId="7ef427b1455032d3" providerId="LiveId" clId="{52508A48-EC9B-4419-8456-925AA9E02F7C}" dt="2024-09-13T10:31:10.816" v="8780" actId="478"/>
          <ac:spMkLst>
            <pc:docMk/>
            <pc:sldMk cId="2019793214" sldId="1691"/>
            <ac:spMk id="7" creationId="{9C4CD82A-13B8-DBF0-19B0-E2CD7B05A4CC}"/>
          </ac:spMkLst>
        </pc:spChg>
        <pc:spChg chg="add mod">
          <ac:chgData name="Eva Jandíková" userId="7ef427b1455032d3" providerId="LiveId" clId="{52508A48-EC9B-4419-8456-925AA9E02F7C}" dt="2024-09-13T10:30:58.352" v="8777"/>
          <ac:spMkLst>
            <pc:docMk/>
            <pc:sldMk cId="2019793214" sldId="1691"/>
            <ac:spMk id="8" creationId="{CF90CBF8-93A7-7B49-A2CB-EBD0F98BFC28}"/>
          </ac:spMkLst>
        </pc:spChg>
        <pc:picChg chg="mod">
          <ac:chgData name="Eva Jandíková" userId="7ef427b1455032d3" providerId="LiveId" clId="{52508A48-EC9B-4419-8456-925AA9E02F7C}" dt="2024-09-11T07:25:16.315" v="101" actId="14100"/>
          <ac:picMkLst>
            <pc:docMk/>
            <pc:sldMk cId="2019793214" sldId="1691"/>
            <ac:picMk id="6" creationId="{D6FBCA89-EF6D-A9DF-93D4-9EE887DA4FC2}"/>
          </ac:picMkLst>
        </pc:picChg>
      </pc:sldChg>
      <pc:sldChg chg="addSp delSp modSp mod">
        <pc:chgData name="Eva Jandíková" userId="7ef427b1455032d3" providerId="LiveId" clId="{52508A48-EC9B-4419-8456-925AA9E02F7C}" dt="2024-09-13T08:58:15.043" v="6941" actId="1076"/>
        <pc:sldMkLst>
          <pc:docMk/>
          <pc:sldMk cId="1397302058" sldId="1695"/>
        </pc:sldMkLst>
        <pc:spChg chg="add del mod">
          <ac:chgData name="Eva Jandíková" userId="7ef427b1455032d3" providerId="LiveId" clId="{52508A48-EC9B-4419-8456-925AA9E02F7C}" dt="2024-09-12T15:10:18.488" v="5068" actId="478"/>
          <ac:spMkLst>
            <pc:docMk/>
            <pc:sldMk cId="1397302058" sldId="1695"/>
            <ac:spMk id="4" creationId="{3CBCD180-73D8-E003-F943-5E0DBE1834C2}"/>
          </ac:spMkLst>
        </pc:spChg>
        <pc:spChg chg="mod">
          <ac:chgData name="Eva Jandíková" userId="7ef427b1455032d3" providerId="LiveId" clId="{52508A48-EC9B-4419-8456-925AA9E02F7C}" dt="2024-09-12T15:11:00.043" v="5130" actId="120"/>
          <ac:spMkLst>
            <pc:docMk/>
            <pc:sldMk cId="1397302058" sldId="1695"/>
            <ac:spMk id="6" creationId="{A19D40AD-6D24-8741-1033-1B7FF9F68C07}"/>
          </ac:spMkLst>
        </pc:spChg>
        <pc:spChg chg="add mod">
          <ac:chgData name="Eva Jandíková" userId="7ef427b1455032d3" providerId="LiveId" clId="{52508A48-EC9B-4419-8456-925AA9E02F7C}" dt="2024-09-12T15:11:04.811" v="5131"/>
          <ac:spMkLst>
            <pc:docMk/>
            <pc:sldMk cId="1397302058" sldId="1695"/>
            <ac:spMk id="8" creationId="{ADAC4A62-7BC6-406A-8B35-EA0A8CBBAE93}"/>
          </ac:spMkLst>
        </pc:spChg>
        <pc:spChg chg="add mod">
          <ac:chgData name="Eva Jandíková" userId="7ef427b1455032d3" providerId="LiveId" clId="{52508A48-EC9B-4419-8456-925AA9E02F7C}" dt="2024-09-13T08:58:15.043" v="6941" actId="1076"/>
          <ac:spMkLst>
            <pc:docMk/>
            <pc:sldMk cId="1397302058" sldId="1695"/>
            <ac:spMk id="9" creationId="{3E4977B4-4C10-F4BC-1C7E-1E03EEE0FE49}"/>
          </ac:spMkLst>
        </pc:spChg>
        <pc:picChg chg="add mod">
          <ac:chgData name="Eva Jandíková" userId="7ef427b1455032d3" providerId="LiveId" clId="{52508A48-EC9B-4419-8456-925AA9E02F7C}" dt="2024-09-13T08:57:41.531" v="6886" actId="1076"/>
          <ac:picMkLst>
            <pc:docMk/>
            <pc:sldMk cId="1397302058" sldId="1695"/>
            <ac:picMk id="4" creationId="{FAAF84F0-F0C5-2B8E-DE1F-00CE48AC62A3}"/>
          </ac:picMkLst>
        </pc:picChg>
        <pc:picChg chg="del">
          <ac:chgData name="Eva Jandíková" userId="7ef427b1455032d3" providerId="LiveId" clId="{52508A48-EC9B-4419-8456-925AA9E02F7C}" dt="2024-09-13T08:57:38.375" v="6884" actId="478"/>
          <ac:picMkLst>
            <pc:docMk/>
            <pc:sldMk cId="1397302058" sldId="1695"/>
            <ac:picMk id="7" creationId="{E4E03BAF-921A-6659-F49A-517F64557C7C}"/>
          </ac:picMkLst>
        </pc:picChg>
      </pc:sldChg>
      <pc:sldChg chg="addSp delSp modSp del mod">
        <pc:chgData name="Eva Jandíková" userId="7ef427b1455032d3" providerId="LiveId" clId="{52508A48-EC9B-4419-8456-925AA9E02F7C}" dt="2024-10-02T09:55:36.070" v="13852" actId="47"/>
        <pc:sldMkLst>
          <pc:docMk/>
          <pc:sldMk cId="1497076501" sldId="1697"/>
        </pc:sldMkLst>
        <pc:spChg chg="add del mod">
          <ac:chgData name="Eva Jandíková" userId="7ef427b1455032d3" providerId="LiveId" clId="{52508A48-EC9B-4419-8456-925AA9E02F7C}" dt="2024-09-13T10:33:59.489" v="8820" actId="478"/>
          <ac:spMkLst>
            <pc:docMk/>
            <pc:sldMk cId="1497076501" sldId="1697"/>
            <ac:spMk id="6" creationId="{BCFF53AF-8049-5F51-ED79-5C8573A784AE}"/>
          </ac:spMkLst>
        </pc:spChg>
        <pc:spChg chg="add mod">
          <ac:chgData name="Eva Jandíková" userId="7ef427b1455032d3" providerId="LiveId" clId="{52508A48-EC9B-4419-8456-925AA9E02F7C}" dt="2024-09-13T10:34:07.490" v="8821"/>
          <ac:spMkLst>
            <pc:docMk/>
            <pc:sldMk cId="1497076501" sldId="1697"/>
            <ac:spMk id="7" creationId="{E65C2F30-B014-2388-041C-8A4330F692D3}"/>
          </ac:spMkLst>
        </pc:spChg>
      </pc:sldChg>
      <pc:sldChg chg="addSp modSp">
        <pc:chgData name="Eva Jandíková" userId="7ef427b1455032d3" providerId="LiveId" clId="{52508A48-EC9B-4419-8456-925AA9E02F7C}" dt="2024-09-13T10:34:24.745" v="8822"/>
        <pc:sldMkLst>
          <pc:docMk/>
          <pc:sldMk cId="3982071220" sldId="1698"/>
        </pc:sldMkLst>
        <pc:spChg chg="add mod">
          <ac:chgData name="Eva Jandíková" userId="7ef427b1455032d3" providerId="LiveId" clId="{52508A48-EC9B-4419-8456-925AA9E02F7C}" dt="2024-09-13T10:34:24.745" v="8822"/>
          <ac:spMkLst>
            <pc:docMk/>
            <pc:sldMk cId="3982071220" sldId="1698"/>
            <ac:spMk id="7" creationId="{F56A54D8-5D30-E83F-2F56-646C09B3A10A}"/>
          </ac:spMkLst>
        </pc:spChg>
      </pc:sldChg>
      <pc:sldChg chg="addSp modSp">
        <pc:chgData name="Eva Jandíková" userId="7ef427b1455032d3" providerId="LiveId" clId="{52508A48-EC9B-4419-8456-925AA9E02F7C}" dt="2024-09-13T10:34:28.051" v="8823"/>
        <pc:sldMkLst>
          <pc:docMk/>
          <pc:sldMk cId="537110308" sldId="1699"/>
        </pc:sldMkLst>
        <pc:spChg chg="add mod">
          <ac:chgData name="Eva Jandíková" userId="7ef427b1455032d3" providerId="LiveId" clId="{52508A48-EC9B-4419-8456-925AA9E02F7C}" dt="2024-09-13T10:34:28.051" v="8823"/>
          <ac:spMkLst>
            <pc:docMk/>
            <pc:sldMk cId="537110308" sldId="1699"/>
            <ac:spMk id="6" creationId="{81030465-2D6C-C2A3-CAA7-E89BD789C2F0}"/>
          </ac:spMkLst>
        </pc:spChg>
      </pc:sldChg>
      <pc:sldChg chg="addSp modSp">
        <pc:chgData name="Eva Jandíková" userId="7ef427b1455032d3" providerId="LiveId" clId="{52508A48-EC9B-4419-8456-925AA9E02F7C}" dt="2024-09-13T10:34:30.141" v="8824"/>
        <pc:sldMkLst>
          <pc:docMk/>
          <pc:sldMk cId="879566110" sldId="1700"/>
        </pc:sldMkLst>
        <pc:spChg chg="add mod">
          <ac:chgData name="Eva Jandíková" userId="7ef427b1455032d3" providerId="LiveId" clId="{52508A48-EC9B-4419-8456-925AA9E02F7C}" dt="2024-09-13T10:34:30.141" v="8824"/>
          <ac:spMkLst>
            <pc:docMk/>
            <pc:sldMk cId="879566110" sldId="1700"/>
            <ac:spMk id="7" creationId="{679EDA64-2BFA-F3D9-9F16-E5D1E131F9F7}"/>
          </ac:spMkLst>
        </pc:spChg>
      </pc:sldChg>
      <pc:sldChg chg="addSp modSp">
        <pc:chgData name="Eva Jandíková" userId="7ef427b1455032d3" providerId="LiveId" clId="{52508A48-EC9B-4419-8456-925AA9E02F7C}" dt="2024-09-13T10:34:56.783" v="8831"/>
        <pc:sldMkLst>
          <pc:docMk/>
          <pc:sldMk cId="2958807737" sldId="1701"/>
        </pc:sldMkLst>
        <pc:spChg chg="add mod">
          <ac:chgData name="Eva Jandíková" userId="7ef427b1455032d3" providerId="LiveId" clId="{52508A48-EC9B-4419-8456-925AA9E02F7C}" dt="2024-09-13T10:34:56.783" v="8831"/>
          <ac:spMkLst>
            <pc:docMk/>
            <pc:sldMk cId="2958807737" sldId="1701"/>
            <ac:spMk id="6" creationId="{8C4C2739-2EA2-5BBD-7CB9-290E76EB2F74}"/>
          </ac:spMkLst>
        </pc:spChg>
      </pc:sldChg>
      <pc:sldChg chg="addSp delSp modSp mod">
        <pc:chgData name="Eva Jandíková" userId="7ef427b1455032d3" providerId="LiveId" clId="{52508A48-EC9B-4419-8456-925AA9E02F7C}" dt="2024-09-19T14:04:33.708" v="13215"/>
        <pc:sldMkLst>
          <pc:docMk/>
          <pc:sldMk cId="3420443558" sldId="1702"/>
        </pc:sldMkLst>
        <pc:spChg chg="mod">
          <ac:chgData name="Eva Jandíková" userId="7ef427b1455032d3" providerId="LiveId" clId="{52508A48-EC9B-4419-8456-925AA9E02F7C}" dt="2024-09-17T07:19:41.124" v="12880" actId="404"/>
          <ac:spMkLst>
            <pc:docMk/>
            <pc:sldMk cId="3420443558" sldId="1702"/>
            <ac:spMk id="4" creationId="{3D7BD18C-C666-E337-6296-80E7B80EFC3C}"/>
          </ac:spMkLst>
        </pc:spChg>
        <pc:spChg chg="add mod">
          <ac:chgData name="Eva Jandíková" userId="7ef427b1455032d3" providerId="LiveId" clId="{52508A48-EC9B-4419-8456-925AA9E02F7C}" dt="2024-09-19T14:04:33.708" v="13215"/>
          <ac:spMkLst>
            <pc:docMk/>
            <pc:sldMk cId="3420443558" sldId="1702"/>
            <ac:spMk id="8" creationId="{324E6D74-DAE6-40AC-DEC0-6EFD354A7CCC}"/>
          </ac:spMkLst>
        </pc:spChg>
        <pc:spChg chg="add del mod">
          <ac:chgData name="Eva Jandíková" userId="7ef427b1455032d3" providerId="LiveId" clId="{52508A48-EC9B-4419-8456-925AA9E02F7C}" dt="2024-09-17T06:18:00.971" v="12185" actId="478"/>
          <ac:spMkLst>
            <pc:docMk/>
            <pc:sldMk cId="3420443558" sldId="1702"/>
            <ac:spMk id="8" creationId="{ED5F3E66-0B18-A84E-C42D-0035A524C368}"/>
          </ac:spMkLst>
        </pc:spChg>
      </pc:sldChg>
      <pc:sldChg chg="del">
        <pc:chgData name="Eva Jandíková" userId="7ef427b1455032d3" providerId="LiveId" clId="{52508A48-EC9B-4419-8456-925AA9E02F7C}" dt="2024-10-02T08:18:40.276" v="13759" actId="47"/>
        <pc:sldMkLst>
          <pc:docMk/>
          <pc:sldMk cId="3287515045" sldId="1703"/>
        </pc:sldMkLst>
      </pc:sldChg>
      <pc:sldChg chg="addSp modSp">
        <pc:chgData name="Eva Jandíková" userId="7ef427b1455032d3" providerId="LiveId" clId="{52508A48-EC9B-4419-8456-925AA9E02F7C}" dt="2024-09-13T09:12:53.484" v="7207"/>
        <pc:sldMkLst>
          <pc:docMk/>
          <pc:sldMk cId="2860515679" sldId="1704"/>
        </pc:sldMkLst>
        <pc:spChg chg="add mod">
          <ac:chgData name="Eva Jandíková" userId="7ef427b1455032d3" providerId="LiveId" clId="{52508A48-EC9B-4419-8456-925AA9E02F7C}" dt="2024-09-13T09:12:53.484" v="7207"/>
          <ac:spMkLst>
            <pc:docMk/>
            <pc:sldMk cId="2860515679" sldId="1704"/>
            <ac:spMk id="2" creationId="{3E925D69-9470-C6B6-0F23-A952316DA804}"/>
          </ac:spMkLst>
        </pc:spChg>
      </pc:sldChg>
      <pc:sldChg chg="addSp modSp mod">
        <pc:chgData name="Eva Jandíková" userId="7ef427b1455032d3" providerId="LiveId" clId="{52508A48-EC9B-4419-8456-925AA9E02F7C}" dt="2024-10-02T07:51:43.635" v="13758" actId="20577"/>
        <pc:sldMkLst>
          <pc:docMk/>
          <pc:sldMk cId="4002349321" sldId="1707"/>
        </pc:sldMkLst>
        <pc:spChg chg="add mod">
          <ac:chgData name="Eva Jandíková" userId="7ef427b1455032d3" providerId="LiveId" clId="{52508A48-EC9B-4419-8456-925AA9E02F7C}" dt="2024-09-13T09:25:13.137" v="7524"/>
          <ac:spMkLst>
            <pc:docMk/>
            <pc:sldMk cId="4002349321" sldId="1707"/>
            <ac:spMk id="4" creationId="{D35A9ABC-16AB-6C8D-5BC3-482EE72570F7}"/>
          </ac:spMkLst>
        </pc:spChg>
        <pc:spChg chg="mod">
          <ac:chgData name="Eva Jandíková" userId="7ef427b1455032d3" providerId="LiveId" clId="{52508A48-EC9B-4419-8456-925AA9E02F7C}" dt="2024-10-02T07:51:43.635" v="13758" actId="20577"/>
          <ac:spMkLst>
            <pc:docMk/>
            <pc:sldMk cId="4002349321" sldId="1707"/>
            <ac:spMk id="6" creationId="{999928E8-7B2F-7B52-C5BF-25838F710234}"/>
          </ac:spMkLst>
        </pc:spChg>
      </pc:sldChg>
      <pc:sldChg chg="addSp modSp">
        <pc:chgData name="Eva Jandíková" userId="7ef427b1455032d3" providerId="LiveId" clId="{52508A48-EC9B-4419-8456-925AA9E02F7C}" dt="2024-09-13T09:37:45.589" v="7746"/>
        <pc:sldMkLst>
          <pc:docMk/>
          <pc:sldMk cId="463319654" sldId="1708"/>
        </pc:sldMkLst>
        <pc:spChg chg="add mod">
          <ac:chgData name="Eva Jandíková" userId="7ef427b1455032d3" providerId="LiveId" clId="{52508A48-EC9B-4419-8456-925AA9E02F7C}" dt="2024-09-13T09:37:45.589" v="7746"/>
          <ac:spMkLst>
            <pc:docMk/>
            <pc:sldMk cId="463319654" sldId="1708"/>
            <ac:spMk id="2" creationId="{45129AA7-8165-4D44-46B0-F1AF418FF096}"/>
          </ac:spMkLst>
        </pc:spChg>
      </pc:sldChg>
      <pc:sldChg chg="addSp delSp modSp mod">
        <pc:chgData name="Eva Jandíková" userId="7ef427b1455032d3" providerId="LiveId" clId="{52508A48-EC9B-4419-8456-925AA9E02F7C}" dt="2024-10-02T14:31:55.738" v="13872" actId="6549"/>
        <pc:sldMkLst>
          <pc:docMk/>
          <pc:sldMk cId="652713672" sldId="1709"/>
        </pc:sldMkLst>
        <pc:spChg chg="mod">
          <ac:chgData name="Eva Jandíková" userId="7ef427b1455032d3" providerId="LiveId" clId="{52508A48-EC9B-4419-8456-925AA9E02F7C}" dt="2024-10-02T14:31:55.738" v="13872" actId="6549"/>
          <ac:spMkLst>
            <pc:docMk/>
            <pc:sldMk cId="652713672" sldId="1709"/>
            <ac:spMk id="6" creationId="{999928E8-7B2F-7B52-C5BF-25838F710234}"/>
          </ac:spMkLst>
        </pc:spChg>
        <pc:spChg chg="add del mod">
          <ac:chgData name="Eva Jandíková" userId="7ef427b1455032d3" providerId="LiveId" clId="{52508A48-EC9B-4419-8456-925AA9E02F7C}" dt="2024-09-13T14:35:05.621" v="11291" actId="478"/>
          <ac:spMkLst>
            <pc:docMk/>
            <pc:sldMk cId="652713672" sldId="1709"/>
            <ac:spMk id="7" creationId="{966FFDC6-0C3C-D31C-4531-267466034264}"/>
          </ac:spMkLst>
        </pc:spChg>
        <pc:spChg chg="add mod">
          <ac:chgData name="Eva Jandíková" userId="7ef427b1455032d3" providerId="LiveId" clId="{52508A48-EC9B-4419-8456-925AA9E02F7C}" dt="2024-09-13T09:38:35.869" v="7747"/>
          <ac:spMkLst>
            <pc:docMk/>
            <pc:sldMk cId="652713672" sldId="1709"/>
            <ac:spMk id="8" creationId="{1BBED36A-7ED8-E942-5FFC-26C9F2713FAD}"/>
          </ac:spMkLst>
        </pc:spChg>
        <pc:graphicFrameChg chg="add del mod">
          <ac:chgData name="Eva Jandíková" userId="7ef427b1455032d3" providerId="LiveId" clId="{52508A48-EC9B-4419-8456-925AA9E02F7C}" dt="2024-09-13T14:37:02.465" v="11298" actId="478"/>
          <ac:graphicFrameMkLst>
            <pc:docMk/>
            <pc:sldMk cId="652713672" sldId="1709"/>
            <ac:graphicFrameMk id="11" creationId="{34D41E4D-50CE-30EE-4E9B-2CB6827113FA}"/>
          </ac:graphicFrameMkLst>
        </pc:graphicFrameChg>
        <pc:graphicFrameChg chg="add mod modGraphic">
          <ac:chgData name="Eva Jandíková" userId="7ef427b1455032d3" providerId="LiveId" clId="{52508A48-EC9B-4419-8456-925AA9E02F7C}" dt="2024-09-13T14:38:23.692" v="11323" actId="1076"/>
          <ac:graphicFrameMkLst>
            <pc:docMk/>
            <pc:sldMk cId="652713672" sldId="1709"/>
            <ac:graphicFrameMk id="12" creationId="{13F776F8-B38D-5E55-CF7A-A88A75C40D64}"/>
          </ac:graphicFrameMkLst>
        </pc:graphicFrameChg>
        <pc:graphicFrameChg chg="add mod modGraphic">
          <ac:chgData name="Eva Jandíková" userId="7ef427b1455032d3" providerId="LiveId" clId="{52508A48-EC9B-4419-8456-925AA9E02F7C}" dt="2024-09-13T14:39:56.004" v="11372" actId="1076"/>
          <ac:graphicFrameMkLst>
            <pc:docMk/>
            <pc:sldMk cId="652713672" sldId="1709"/>
            <ac:graphicFrameMk id="13" creationId="{46BCE9B9-C7B1-7057-B0DF-15338AB9980C}"/>
          </ac:graphicFrameMkLst>
        </pc:graphicFrameChg>
        <pc:picChg chg="add del">
          <ac:chgData name="Eva Jandíková" userId="7ef427b1455032d3" providerId="LiveId" clId="{52508A48-EC9B-4419-8456-925AA9E02F7C}" dt="2024-09-13T14:34:46.199" v="11288" actId="478"/>
          <ac:picMkLst>
            <pc:docMk/>
            <pc:sldMk cId="652713672" sldId="1709"/>
            <ac:picMk id="10" creationId="{D006F0B2-E349-E715-7608-849A2E5A754E}"/>
          </ac:picMkLst>
        </pc:picChg>
      </pc:sldChg>
      <pc:sldChg chg="addSp modSp">
        <pc:chgData name="Eva Jandíková" userId="7ef427b1455032d3" providerId="LiveId" clId="{52508A48-EC9B-4419-8456-925AA9E02F7C}" dt="2024-09-13T09:49:55.877" v="7864"/>
        <pc:sldMkLst>
          <pc:docMk/>
          <pc:sldMk cId="4261707797" sldId="1710"/>
        </pc:sldMkLst>
        <pc:spChg chg="add mod">
          <ac:chgData name="Eva Jandíková" userId="7ef427b1455032d3" providerId="LiveId" clId="{52508A48-EC9B-4419-8456-925AA9E02F7C}" dt="2024-09-13T09:49:55.877" v="7864"/>
          <ac:spMkLst>
            <pc:docMk/>
            <pc:sldMk cId="4261707797" sldId="1710"/>
            <ac:spMk id="2" creationId="{AB78EB94-2565-7C0F-BEB5-C8CFAE16EB3C}"/>
          </ac:spMkLst>
        </pc:spChg>
      </pc:sldChg>
      <pc:sldChg chg="addSp modSp">
        <pc:chgData name="Eva Jandíková" userId="7ef427b1455032d3" providerId="LiveId" clId="{52508A48-EC9B-4419-8456-925AA9E02F7C}" dt="2024-09-13T09:50:02.789" v="7867"/>
        <pc:sldMkLst>
          <pc:docMk/>
          <pc:sldMk cId="3725580703" sldId="1711"/>
        </pc:sldMkLst>
        <pc:spChg chg="add mod">
          <ac:chgData name="Eva Jandíková" userId="7ef427b1455032d3" providerId="LiveId" clId="{52508A48-EC9B-4419-8456-925AA9E02F7C}" dt="2024-09-13T09:50:02.789" v="7867"/>
          <ac:spMkLst>
            <pc:docMk/>
            <pc:sldMk cId="3725580703" sldId="1711"/>
            <ac:spMk id="7" creationId="{739548CC-74A3-FE23-EDF5-4F18532D674D}"/>
          </ac:spMkLst>
        </pc:spChg>
      </pc:sldChg>
      <pc:sldChg chg="addSp delSp modSp mod">
        <pc:chgData name="Eva Jandíková" userId="7ef427b1455032d3" providerId="LiveId" clId="{52508A48-EC9B-4419-8456-925AA9E02F7C}" dt="2024-09-13T10:31:49.209" v="8788" actId="478"/>
        <pc:sldMkLst>
          <pc:docMk/>
          <pc:sldMk cId="2106217089" sldId="1712"/>
        </pc:sldMkLst>
        <pc:spChg chg="add del mod">
          <ac:chgData name="Eva Jandíková" userId="7ef427b1455032d3" providerId="LiveId" clId="{52508A48-EC9B-4419-8456-925AA9E02F7C}" dt="2024-09-13T10:31:49.209" v="8788" actId="478"/>
          <ac:spMkLst>
            <pc:docMk/>
            <pc:sldMk cId="2106217089" sldId="1712"/>
            <ac:spMk id="2" creationId="{7F0D0C2B-33E3-4E3D-8864-9DB20AEE089E}"/>
          </ac:spMkLst>
        </pc:spChg>
      </pc:sldChg>
      <pc:sldChg chg="addSp modSp mod">
        <pc:chgData name="Eva Jandíková" userId="7ef427b1455032d3" providerId="LiveId" clId="{52508A48-EC9B-4419-8456-925AA9E02F7C}" dt="2024-09-17T07:31:48.700" v="12911" actId="948"/>
        <pc:sldMkLst>
          <pc:docMk/>
          <pc:sldMk cId="2035613754" sldId="1713"/>
        </pc:sldMkLst>
        <pc:spChg chg="add mod">
          <ac:chgData name="Eva Jandíková" userId="7ef427b1455032d3" providerId="LiveId" clId="{52508A48-EC9B-4419-8456-925AA9E02F7C}" dt="2024-09-13T10:31:55.263" v="8789"/>
          <ac:spMkLst>
            <pc:docMk/>
            <pc:sldMk cId="2035613754" sldId="1713"/>
            <ac:spMk id="4" creationId="{7586EB24-2A6F-A307-237B-D9DE72E8F544}"/>
          </ac:spMkLst>
        </pc:spChg>
        <pc:spChg chg="mod">
          <ac:chgData name="Eva Jandíková" userId="7ef427b1455032d3" providerId="LiveId" clId="{52508A48-EC9B-4419-8456-925AA9E02F7C}" dt="2024-09-17T07:31:48.700" v="12911" actId="948"/>
          <ac:spMkLst>
            <pc:docMk/>
            <pc:sldMk cId="2035613754" sldId="1713"/>
            <ac:spMk id="6" creationId="{999928E8-7B2F-7B52-C5BF-25838F710234}"/>
          </ac:spMkLst>
        </pc:spChg>
        <pc:picChg chg="mod">
          <ac:chgData name="Eva Jandíková" userId="7ef427b1455032d3" providerId="LiveId" clId="{52508A48-EC9B-4419-8456-925AA9E02F7C}" dt="2024-09-11T07:25:21.896" v="102" actId="1076"/>
          <ac:picMkLst>
            <pc:docMk/>
            <pc:sldMk cId="2035613754" sldId="1713"/>
            <ac:picMk id="7" creationId="{02741328-DF79-3DF2-EA3E-DAF0D974B11A}"/>
          </ac:picMkLst>
        </pc:picChg>
      </pc:sldChg>
      <pc:sldChg chg="addSp modSp">
        <pc:chgData name="Eva Jandíková" userId="7ef427b1455032d3" providerId="LiveId" clId="{52508A48-EC9B-4419-8456-925AA9E02F7C}" dt="2024-09-13T10:38:44.110" v="8891"/>
        <pc:sldMkLst>
          <pc:docMk/>
          <pc:sldMk cId="2920706409" sldId="1714"/>
        </pc:sldMkLst>
        <pc:spChg chg="add mod">
          <ac:chgData name="Eva Jandíková" userId="7ef427b1455032d3" providerId="LiveId" clId="{52508A48-EC9B-4419-8456-925AA9E02F7C}" dt="2024-09-13T10:38:44.110" v="8891"/>
          <ac:spMkLst>
            <pc:docMk/>
            <pc:sldMk cId="2920706409" sldId="1714"/>
            <ac:spMk id="2" creationId="{FE153A56-AE6A-C964-1967-2F46794FAC59}"/>
          </ac:spMkLst>
        </pc:spChg>
      </pc:sldChg>
      <pc:sldChg chg="addSp modSp mod">
        <pc:chgData name="Eva Jandíková" userId="7ef427b1455032d3" providerId="LiveId" clId="{52508A48-EC9B-4419-8456-925AA9E02F7C}" dt="2024-09-13T10:50:33.512" v="9243"/>
        <pc:sldMkLst>
          <pc:docMk/>
          <pc:sldMk cId="1246238559" sldId="1715"/>
        </pc:sldMkLst>
        <pc:spChg chg="mod">
          <ac:chgData name="Eva Jandíková" userId="7ef427b1455032d3" providerId="LiveId" clId="{52508A48-EC9B-4419-8456-925AA9E02F7C}" dt="2024-09-11T07:27:51.393" v="124" actId="12"/>
          <ac:spMkLst>
            <pc:docMk/>
            <pc:sldMk cId="1246238559" sldId="1715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3T10:50:33.512" v="9243"/>
          <ac:spMkLst>
            <pc:docMk/>
            <pc:sldMk cId="1246238559" sldId="1715"/>
            <ac:spMk id="6" creationId="{6210209E-F4E5-AAD9-1800-CD731055417E}"/>
          </ac:spMkLst>
        </pc:spChg>
        <pc:picChg chg="mod">
          <ac:chgData name="Eva Jandíková" userId="7ef427b1455032d3" providerId="LiveId" clId="{52508A48-EC9B-4419-8456-925AA9E02F7C}" dt="2024-09-11T07:27:57.106" v="126" actId="14100"/>
          <ac:picMkLst>
            <pc:docMk/>
            <pc:sldMk cId="1246238559" sldId="1715"/>
            <ac:picMk id="7" creationId="{8E395BF4-CBF4-5A7F-44EF-EB46DEDFB078}"/>
          </ac:picMkLst>
        </pc:picChg>
      </pc:sldChg>
      <pc:sldChg chg="addSp modSp">
        <pc:chgData name="Eva Jandíková" userId="7ef427b1455032d3" providerId="LiveId" clId="{52508A48-EC9B-4419-8456-925AA9E02F7C}" dt="2024-09-13T10:38:40.599" v="8890"/>
        <pc:sldMkLst>
          <pc:docMk/>
          <pc:sldMk cId="1483895267" sldId="1716"/>
        </pc:sldMkLst>
        <pc:spChg chg="add mod">
          <ac:chgData name="Eva Jandíková" userId="7ef427b1455032d3" providerId="LiveId" clId="{52508A48-EC9B-4419-8456-925AA9E02F7C}" dt="2024-09-13T10:38:40.599" v="8890"/>
          <ac:spMkLst>
            <pc:docMk/>
            <pc:sldMk cId="1483895267" sldId="1716"/>
            <ac:spMk id="3" creationId="{7E51422C-C215-F0A0-2C3D-BA51D6A9C824}"/>
          </ac:spMkLst>
        </pc:spChg>
      </pc:sldChg>
      <pc:sldChg chg="modSp mod">
        <pc:chgData name="Eva Jandíková" userId="7ef427b1455032d3" providerId="LiveId" clId="{52508A48-EC9B-4419-8456-925AA9E02F7C}" dt="2024-09-17T07:14:07.376" v="12840" actId="14100"/>
        <pc:sldMkLst>
          <pc:docMk/>
          <pc:sldMk cId="3140997242" sldId="1717"/>
        </pc:sldMkLst>
        <pc:spChg chg="mod">
          <ac:chgData name="Eva Jandíková" userId="7ef427b1455032d3" providerId="LiveId" clId="{52508A48-EC9B-4419-8456-925AA9E02F7C}" dt="2024-09-17T07:14:07.376" v="12840" actId="14100"/>
          <ac:spMkLst>
            <pc:docMk/>
            <pc:sldMk cId="3140997242" sldId="1717"/>
            <ac:spMk id="9" creationId="{7E9B61FA-1DBE-9224-9FEA-43C79F3DDD08}"/>
          </ac:spMkLst>
        </pc:spChg>
      </pc:sldChg>
      <pc:sldChg chg="addSp delSp modSp mod">
        <pc:chgData name="Eva Jandíková" userId="7ef427b1455032d3" providerId="LiveId" clId="{52508A48-EC9B-4419-8456-925AA9E02F7C}" dt="2024-09-13T13:37:18.921" v="9748" actId="12"/>
        <pc:sldMkLst>
          <pc:docMk/>
          <pc:sldMk cId="3176609632" sldId="1718"/>
        </pc:sldMkLst>
        <pc:spChg chg="mod">
          <ac:chgData name="Eva Jandíková" userId="7ef427b1455032d3" providerId="LiveId" clId="{52508A48-EC9B-4419-8456-925AA9E02F7C}" dt="2024-09-13T13:37:18.921" v="9748" actId="12"/>
          <ac:spMkLst>
            <pc:docMk/>
            <pc:sldMk cId="3176609632" sldId="1718"/>
            <ac:spMk id="4" creationId="{3D7BD18C-C666-E337-6296-80E7B80EFC3C}"/>
          </ac:spMkLst>
        </pc:spChg>
        <pc:spChg chg="mod">
          <ac:chgData name="Eva Jandíková" userId="7ef427b1455032d3" providerId="LiveId" clId="{52508A48-EC9B-4419-8456-925AA9E02F7C}" dt="2024-09-13T08:20:59.807" v="6026" actId="20577"/>
          <ac:spMkLst>
            <pc:docMk/>
            <pc:sldMk cId="3176609632" sldId="1718"/>
            <ac:spMk id="6" creationId="{220CF205-1798-A5A0-CD89-13005D7DC7FF}"/>
          </ac:spMkLst>
        </pc:spChg>
        <pc:spChg chg="add del mod">
          <ac:chgData name="Eva Jandíková" userId="7ef427b1455032d3" providerId="LiveId" clId="{52508A48-EC9B-4419-8456-925AA9E02F7C}" dt="2024-09-12T14:25:35.211" v="4721" actId="478"/>
          <ac:spMkLst>
            <pc:docMk/>
            <pc:sldMk cId="3176609632" sldId="1718"/>
            <ac:spMk id="7" creationId="{9D9975DA-279A-1319-1ED5-3071609293B8}"/>
          </ac:spMkLst>
        </pc:spChg>
      </pc:sldChg>
      <pc:sldChg chg="addSp modSp del mod">
        <pc:chgData name="Eva Jandíková" userId="7ef427b1455032d3" providerId="LiveId" clId="{52508A48-EC9B-4419-8456-925AA9E02F7C}" dt="2024-09-13T10:48:35.705" v="9178" actId="47"/>
        <pc:sldMkLst>
          <pc:docMk/>
          <pc:sldMk cId="2858117878" sldId="1719"/>
        </pc:sldMkLst>
        <pc:spChg chg="add mod">
          <ac:chgData name="Eva Jandíková" userId="7ef427b1455032d3" providerId="LiveId" clId="{52508A48-EC9B-4419-8456-925AA9E02F7C}" dt="2024-09-11T11:34:54.714" v="3463" actId="20577"/>
          <ac:spMkLst>
            <pc:docMk/>
            <pc:sldMk cId="2858117878" sldId="1719"/>
            <ac:spMk id="6" creationId="{0F19B0D4-3D76-EDEF-3736-EB6E979A9442}"/>
          </ac:spMkLst>
        </pc:spChg>
      </pc:sldChg>
      <pc:sldChg chg="modSp mod">
        <pc:chgData name="Eva Jandíková" userId="7ef427b1455032d3" providerId="LiveId" clId="{52508A48-EC9B-4419-8456-925AA9E02F7C}" dt="2024-10-03T18:15:21.687" v="17524" actId="20577"/>
        <pc:sldMkLst>
          <pc:docMk/>
          <pc:sldMk cId="3828911276" sldId="1721"/>
        </pc:sldMkLst>
        <pc:spChg chg="mod">
          <ac:chgData name="Eva Jandíková" userId="7ef427b1455032d3" providerId="LiveId" clId="{52508A48-EC9B-4419-8456-925AA9E02F7C}" dt="2024-10-03T18:15:21.687" v="17524" actId="20577"/>
          <ac:spMkLst>
            <pc:docMk/>
            <pc:sldMk cId="3828911276" sldId="1721"/>
            <ac:spMk id="4" creationId="{3D7BD18C-C666-E337-6296-80E7B80EFC3C}"/>
          </ac:spMkLst>
        </pc:spChg>
      </pc:sldChg>
      <pc:sldChg chg="modSp mod">
        <pc:chgData name="Eva Jandíková" userId="7ef427b1455032d3" providerId="LiveId" clId="{52508A48-EC9B-4419-8456-925AA9E02F7C}" dt="2024-09-12T13:41:45.236" v="3845" actId="404"/>
        <pc:sldMkLst>
          <pc:docMk/>
          <pc:sldMk cId="479699286" sldId="1722"/>
        </pc:sldMkLst>
        <pc:spChg chg="mod">
          <ac:chgData name="Eva Jandíková" userId="7ef427b1455032d3" providerId="LiveId" clId="{52508A48-EC9B-4419-8456-925AA9E02F7C}" dt="2024-09-12T13:41:45.236" v="3845" actId="404"/>
          <ac:spMkLst>
            <pc:docMk/>
            <pc:sldMk cId="479699286" sldId="1722"/>
            <ac:spMk id="4" creationId="{3D7BD18C-C666-E337-6296-80E7B80EFC3C}"/>
          </ac:spMkLst>
        </pc:spChg>
      </pc:sldChg>
      <pc:sldChg chg="addSp delSp modSp mod">
        <pc:chgData name="Eva Jandíková" userId="7ef427b1455032d3" providerId="LiveId" clId="{52508A48-EC9B-4419-8456-925AA9E02F7C}" dt="2024-09-13T14:26:00.469" v="11271" actId="20577"/>
        <pc:sldMkLst>
          <pc:docMk/>
          <pc:sldMk cId="3277576006" sldId="1723"/>
        </pc:sldMkLst>
        <pc:spChg chg="add del mod">
          <ac:chgData name="Eva Jandíková" userId="7ef427b1455032d3" providerId="LiveId" clId="{52508A48-EC9B-4419-8456-925AA9E02F7C}" dt="2024-09-12T15:15:33.812" v="5523" actId="478"/>
          <ac:spMkLst>
            <pc:docMk/>
            <pc:sldMk cId="3277576006" sldId="1723"/>
            <ac:spMk id="4" creationId="{1E1F3DA7-C9AB-2E12-7224-3CEBBF2B32C9}"/>
          </ac:spMkLst>
        </pc:spChg>
        <pc:spChg chg="del">
          <ac:chgData name="Eva Jandíková" userId="7ef427b1455032d3" providerId="LiveId" clId="{52508A48-EC9B-4419-8456-925AA9E02F7C}" dt="2024-09-13T09:04:01.817" v="6975" actId="478"/>
          <ac:spMkLst>
            <pc:docMk/>
            <pc:sldMk cId="3277576006" sldId="1723"/>
            <ac:spMk id="7" creationId="{C726B7F2-96B7-E77A-B435-4FF50DE3D4C2}"/>
          </ac:spMkLst>
        </pc:spChg>
        <pc:spChg chg="mod">
          <ac:chgData name="Eva Jandíková" userId="7ef427b1455032d3" providerId="LiveId" clId="{52508A48-EC9B-4419-8456-925AA9E02F7C}" dt="2024-09-13T14:26:00.469" v="11271" actId="20577"/>
          <ac:spMkLst>
            <pc:docMk/>
            <pc:sldMk cId="3277576006" sldId="1723"/>
            <ac:spMk id="8" creationId="{F22F8B3A-F9A4-376B-1827-4D9C54CD4D2F}"/>
          </ac:spMkLst>
        </pc:spChg>
      </pc:sldChg>
      <pc:sldChg chg="addSp delSp modSp add del mod modClrScheme chgLayout">
        <pc:chgData name="Eva Jandíková" userId="7ef427b1455032d3" providerId="LiveId" clId="{52508A48-EC9B-4419-8456-925AA9E02F7C}" dt="2024-09-17T06:59:03.595" v="12777" actId="47"/>
        <pc:sldMkLst>
          <pc:docMk/>
          <pc:sldMk cId="1713409339" sldId="1725"/>
        </pc:sldMkLst>
        <pc:spChg chg="mod ord">
          <ac:chgData name="Eva Jandíková" userId="7ef427b1455032d3" providerId="LiveId" clId="{52508A48-EC9B-4419-8456-925AA9E02F7C}" dt="2024-09-13T13:48:01.343" v="10167" actId="700"/>
          <ac:spMkLst>
            <pc:docMk/>
            <pc:sldMk cId="1713409339" sldId="1725"/>
            <ac:spMk id="2" creationId="{3F86E50A-ED43-7BEB-0E51-E57EFAB5B555}"/>
          </ac:spMkLst>
        </pc:spChg>
        <pc:spChg chg="mod ord">
          <ac:chgData name="Eva Jandíková" userId="7ef427b1455032d3" providerId="LiveId" clId="{52508A48-EC9B-4419-8456-925AA9E02F7C}" dt="2024-09-13T13:48:01.343" v="10167" actId="700"/>
          <ac:spMkLst>
            <pc:docMk/>
            <pc:sldMk cId="1713409339" sldId="1725"/>
            <ac:spMk id="3" creationId="{26A8F13D-60C7-ADB1-AA0E-72BEF4E00685}"/>
          </ac:spMkLst>
        </pc:spChg>
        <pc:spChg chg="add del mod">
          <ac:chgData name="Eva Jandíková" userId="7ef427b1455032d3" providerId="LiveId" clId="{52508A48-EC9B-4419-8456-925AA9E02F7C}" dt="2024-09-13T08:28:07.623" v="6177" actId="478"/>
          <ac:spMkLst>
            <pc:docMk/>
            <pc:sldMk cId="1713409339" sldId="1725"/>
            <ac:spMk id="4" creationId="{4804D7FB-92CC-A332-36DF-38FEFE4A1227}"/>
          </ac:spMkLst>
        </pc:spChg>
        <pc:spChg chg="mod ord">
          <ac:chgData name="Eva Jandíková" userId="7ef427b1455032d3" providerId="LiveId" clId="{52508A48-EC9B-4419-8456-925AA9E02F7C}" dt="2024-09-17T06:51:25.325" v="12356" actId="20577"/>
          <ac:spMkLst>
            <pc:docMk/>
            <pc:sldMk cId="1713409339" sldId="1725"/>
            <ac:spMk id="6" creationId="{B99C5C91-02F3-A3E3-7B88-894509F7FD6D}"/>
          </ac:spMkLst>
        </pc:spChg>
        <pc:spChg chg="mod ord">
          <ac:chgData name="Eva Jandíková" userId="7ef427b1455032d3" providerId="LiveId" clId="{52508A48-EC9B-4419-8456-925AA9E02F7C}" dt="2024-09-17T06:51:28.323" v="12357" actId="6549"/>
          <ac:spMkLst>
            <pc:docMk/>
            <pc:sldMk cId="1713409339" sldId="1725"/>
            <ac:spMk id="7" creationId="{C726B7F2-96B7-E77A-B435-4FF50DE3D4C2}"/>
          </ac:spMkLst>
        </pc:spChg>
        <pc:spChg chg="mod ord">
          <ac:chgData name="Eva Jandíková" userId="7ef427b1455032d3" providerId="LiveId" clId="{52508A48-EC9B-4419-8456-925AA9E02F7C}" dt="2024-09-17T06:51:58.786" v="12410" actId="5793"/>
          <ac:spMkLst>
            <pc:docMk/>
            <pc:sldMk cId="1713409339" sldId="1725"/>
            <ac:spMk id="8" creationId="{F22F8B3A-F9A4-376B-1827-4D9C54CD4D2F}"/>
          </ac:spMkLst>
        </pc:spChg>
        <pc:spChg chg="add del mod">
          <ac:chgData name="Eva Jandíková" userId="7ef427b1455032d3" providerId="LiveId" clId="{52508A48-EC9B-4419-8456-925AA9E02F7C}" dt="2024-09-13T13:48:11.171" v="10169" actId="478"/>
          <ac:spMkLst>
            <pc:docMk/>
            <pc:sldMk cId="1713409339" sldId="1725"/>
            <ac:spMk id="9" creationId="{EA9CF1CE-00F0-ACC5-112A-D9F07C00D2A0}"/>
          </ac:spMkLst>
        </pc:spChg>
        <pc:graphicFrameChg chg="add mod">
          <ac:chgData name="Eva Jandíková" userId="7ef427b1455032d3" providerId="LiveId" clId="{52508A48-EC9B-4419-8456-925AA9E02F7C}" dt="2024-09-13T13:55:26.491" v="10740" actId="1076"/>
          <ac:graphicFrameMkLst>
            <pc:docMk/>
            <pc:sldMk cId="1713409339" sldId="1725"/>
            <ac:graphicFrameMk id="4" creationId="{7427A7A8-A888-B6AD-4FFD-C62BDAD6E330}"/>
          </ac:graphicFrameMkLst>
        </pc:graphicFrameChg>
        <pc:graphicFrameChg chg="add del mod">
          <ac:chgData name="Eva Jandíková" userId="7ef427b1455032d3" providerId="LiveId" clId="{52508A48-EC9B-4419-8456-925AA9E02F7C}" dt="2024-09-13T13:47:47.833" v="10163" actId="478"/>
          <ac:graphicFrameMkLst>
            <pc:docMk/>
            <pc:sldMk cId="1713409339" sldId="1725"/>
            <ac:graphicFrameMk id="5" creationId="{0DAC6310-ACF5-2326-4714-BF71975311C4}"/>
          </ac:graphicFrameMkLst>
        </pc:graphicFrameChg>
      </pc:sldChg>
      <pc:sldChg chg="addSp delSp modSp del mod">
        <pc:chgData name="Eva Jandíková" userId="7ef427b1455032d3" providerId="LiveId" clId="{52508A48-EC9B-4419-8456-925AA9E02F7C}" dt="2024-09-13T14:10:31.482" v="11167" actId="47"/>
        <pc:sldMkLst>
          <pc:docMk/>
          <pc:sldMk cId="2453027988" sldId="1727"/>
        </pc:sldMkLst>
        <pc:spChg chg="add del mod">
          <ac:chgData name="Eva Jandíková" userId="7ef427b1455032d3" providerId="LiveId" clId="{52508A48-EC9B-4419-8456-925AA9E02F7C}" dt="2024-09-13T14:02:29.848" v="10760" actId="478"/>
          <ac:spMkLst>
            <pc:docMk/>
            <pc:sldMk cId="2453027988" sldId="1727"/>
            <ac:spMk id="4" creationId="{8D900127-886E-87C1-D3E5-32A6A9BF95EC}"/>
          </ac:spMkLst>
        </pc:spChg>
      </pc:sldChg>
      <pc:sldChg chg="addSp delSp modSp del mod">
        <pc:chgData name="Eva Jandíková" userId="7ef427b1455032d3" providerId="LiveId" clId="{52508A48-EC9B-4419-8456-925AA9E02F7C}" dt="2024-09-13T14:10:31.482" v="11167" actId="47"/>
        <pc:sldMkLst>
          <pc:docMk/>
          <pc:sldMk cId="4020701144" sldId="1728"/>
        </pc:sldMkLst>
        <pc:spChg chg="add del mod">
          <ac:chgData name="Eva Jandíková" userId="7ef427b1455032d3" providerId="LiveId" clId="{52508A48-EC9B-4419-8456-925AA9E02F7C}" dt="2024-09-13T14:01:52.276" v="10755" actId="478"/>
          <ac:spMkLst>
            <pc:docMk/>
            <pc:sldMk cId="4020701144" sldId="1728"/>
            <ac:spMk id="4" creationId="{03771585-AED4-A56E-A799-6832A611A205}"/>
          </ac:spMkLst>
        </pc:spChg>
      </pc:sldChg>
      <pc:sldChg chg="addSp delSp modSp mod">
        <pc:chgData name="Eva Jandíková" userId="7ef427b1455032d3" providerId="LiveId" clId="{52508A48-EC9B-4419-8456-925AA9E02F7C}" dt="2024-09-13T10:56:08.984" v="9357" actId="478"/>
        <pc:sldMkLst>
          <pc:docMk/>
          <pc:sldMk cId="2167345432" sldId="1732"/>
        </pc:sldMkLst>
        <pc:spChg chg="mod">
          <ac:chgData name="Eva Jandíková" userId="7ef427b1455032d3" providerId="LiveId" clId="{52508A48-EC9B-4419-8456-925AA9E02F7C}" dt="2024-09-11T07:29:54.687" v="165" actId="12"/>
          <ac:spMkLst>
            <pc:docMk/>
            <pc:sldMk cId="2167345432" sldId="1732"/>
            <ac:spMk id="4" creationId="{BD679955-F94F-4655-86A8-C131828F0344}"/>
          </ac:spMkLst>
        </pc:spChg>
        <pc:spChg chg="add del mod">
          <ac:chgData name="Eva Jandíková" userId="7ef427b1455032d3" providerId="LiveId" clId="{52508A48-EC9B-4419-8456-925AA9E02F7C}" dt="2024-09-13T10:56:08.984" v="9357" actId="478"/>
          <ac:spMkLst>
            <pc:docMk/>
            <pc:sldMk cId="2167345432" sldId="1732"/>
            <ac:spMk id="6" creationId="{2DB080E5-1276-487B-0B87-216BDD6793CD}"/>
          </ac:spMkLst>
        </pc:spChg>
        <pc:picChg chg="mod">
          <ac:chgData name="Eva Jandíková" userId="7ef427b1455032d3" providerId="LiveId" clId="{52508A48-EC9B-4419-8456-925AA9E02F7C}" dt="2024-09-11T07:29:52.735" v="164" actId="1076"/>
          <ac:picMkLst>
            <pc:docMk/>
            <pc:sldMk cId="2167345432" sldId="1732"/>
            <ac:picMk id="9" creationId="{6F965B06-0CE3-726E-3E98-84674D584870}"/>
          </ac:picMkLst>
        </pc:picChg>
      </pc:sldChg>
      <pc:sldChg chg="addSp delSp modSp mod">
        <pc:chgData name="Eva Jandíková" userId="7ef427b1455032d3" providerId="LiveId" clId="{52508A48-EC9B-4419-8456-925AA9E02F7C}" dt="2024-09-13T10:39:38.216" v="8919" actId="478"/>
        <pc:sldMkLst>
          <pc:docMk/>
          <pc:sldMk cId="4131978358" sldId="1733"/>
        </pc:sldMkLst>
        <pc:spChg chg="add del mod">
          <ac:chgData name="Eva Jandíková" userId="7ef427b1455032d3" providerId="LiveId" clId="{52508A48-EC9B-4419-8456-925AA9E02F7C}" dt="2024-09-13T10:39:38.216" v="8919" actId="478"/>
          <ac:spMkLst>
            <pc:docMk/>
            <pc:sldMk cId="4131978358" sldId="1733"/>
            <ac:spMk id="6" creationId="{5E111EEC-8C67-EF55-EF81-DEA88F11E9AE}"/>
          </ac:spMkLst>
        </pc:spChg>
        <pc:spChg chg="add mod">
          <ac:chgData name="Eva Jandíková" userId="7ef427b1455032d3" providerId="LiveId" clId="{52508A48-EC9B-4419-8456-925AA9E02F7C}" dt="2024-09-13T10:39:29.498" v="8917" actId="208"/>
          <ac:spMkLst>
            <pc:docMk/>
            <pc:sldMk cId="4131978358" sldId="1733"/>
            <ac:spMk id="7" creationId="{68E7A5BC-1769-C9BE-15C7-D4B9BD807289}"/>
          </ac:spMkLst>
        </pc:spChg>
      </pc:sldChg>
      <pc:sldChg chg="addSp modSp">
        <pc:chgData name="Eva Jandíková" userId="7ef427b1455032d3" providerId="LiveId" clId="{52508A48-EC9B-4419-8456-925AA9E02F7C}" dt="2024-09-13T10:39:35.320" v="8918"/>
        <pc:sldMkLst>
          <pc:docMk/>
          <pc:sldMk cId="4285471764" sldId="1734"/>
        </pc:sldMkLst>
        <pc:spChg chg="add mod">
          <ac:chgData name="Eva Jandíková" userId="7ef427b1455032d3" providerId="LiveId" clId="{52508A48-EC9B-4419-8456-925AA9E02F7C}" dt="2024-09-13T10:39:35.320" v="8918"/>
          <ac:spMkLst>
            <pc:docMk/>
            <pc:sldMk cId="4285471764" sldId="1734"/>
            <ac:spMk id="6" creationId="{258B6D23-0823-05B7-F134-E525564FAEB1}"/>
          </ac:spMkLst>
        </pc:spChg>
      </pc:sldChg>
      <pc:sldChg chg="addSp modSp">
        <pc:chgData name="Eva Jandíková" userId="7ef427b1455032d3" providerId="LiveId" clId="{52508A48-EC9B-4419-8456-925AA9E02F7C}" dt="2024-09-13T10:39:45.547" v="8920"/>
        <pc:sldMkLst>
          <pc:docMk/>
          <pc:sldMk cId="3059135553" sldId="1735"/>
        </pc:sldMkLst>
        <pc:spChg chg="add mod">
          <ac:chgData name="Eva Jandíková" userId="7ef427b1455032d3" providerId="LiveId" clId="{52508A48-EC9B-4419-8456-925AA9E02F7C}" dt="2024-09-13T10:39:45.547" v="8920"/>
          <ac:spMkLst>
            <pc:docMk/>
            <pc:sldMk cId="3059135553" sldId="1735"/>
            <ac:spMk id="7" creationId="{4D7FC173-8733-E758-623D-D5E74E8D37FF}"/>
          </ac:spMkLst>
        </pc:spChg>
      </pc:sldChg>
      <pc:sldChg chg="addSp delSp modSp del mod">
        <pc:chgData name="Eva Jandíková" userId="7ef427b1455032d3" providerId="LiveId" clId="{52508A48-EC9B-4419-8456-925AA9E02F7C}" dt="2024-09-27T07:06:15.561" v="13305" actId="47"/>
        <pc:sldMkLst>
          <pc:docMk/>
          <pc:sldMk cId="3777590090" sldId="1736"/>
        </pc:sldMkLst>
        <pc:spChg chg="mod">
          <ac:chgData name="Eva Jandíková" userId="7ef427b1455032d3" providerId="LiveId" clId="{52508A48-EC9B-4419-8456-925AA9E02F7C}" dt="2024-09-11T11:27:45.363" v="3093" actId="20577"/>
          <ac:spMkLst>
            <pc:docMk/>
            <pc:sldMk cId="3777590090" sldId="1736"/>
            <ac:spMk id="4" creationId="{3D7BD18C-C666-E337-6296-80E7B80EFC3C}"/>
          </ac:spMkLst>
        </pc:spChg>
        <pc:spChg chg="add del mod">
          <ac:chgData name="Eva Jandíková" userId="7ef427b1455032d3" providerId="LiveId" clId="{52508A48-EC9B-4419-8456-925AA9E02F7C}" dt="2024-09-13T10:39:17.588" v="8914" actId="478"/>
          <ac:spMkLst>
            <pc:docMk/>
            <pc:sldMk cId="3777590090" sldId="1736"/>
            <ac:spMk id="6" creationId="{4B7909A3-9A55-CF3B-45CB-17A2D55BD933}"/>
          </ac:spMkLst>
        </pc:spChg>
      </pc:sldChg>
      <pc:sldChg chg="addSp delSp modSp mod">
        <pc:chgData name="Eva Jandíková" userId="7ef427b1455032d3" providerId="LiveId" clId="{52508A48-EC9B-4419-8456-925AA9E02F7C}" dt="2024-09-13T10:39:55.967" v="8923" actId="478"/>
        <pc:sldMkLst>
          <pc:docMk/>
          <pc:sldMk cId="2322827552" sldId="1737"/>
        </pc:sldMkLst>
        <pc:spChg chg="add del mod">
          <ac:chgData name="Eva Jandíková" userId="7ef427b1455032d3" providerId="LiveId" clId="{52508A48-EC9B-4419-8456-925AA9E02F7C}" dt="2024-09-13T10:39:55.967" v="8923" actId="478"/>
          <ac:spMkLst>
            <pc:docMk/>
            <pc:sldMk cId="2322827552" sldId="1737"/>
            <ac:spMk id="7" creationId="{309F3AE7-F296-EFE9-C748-EB84A38F7134}"/>
          </ac:spMkLst>
        </pc:spChg>
        <pc:spChg chg="add mod">
          <ac:chgData name="Eva Jandíková" userId="7ef427b1455032d3" providerId="LiveId" clId="{52508A48-EC9B-4419-8456-925AA9E02F7C}" dt="2024-09-13T10:39:54.185" v="8922"/>
          <ac:spMkLst>
            <pc:docMk/>
            <pc:sldMk cId="2322827552" sldId="1737"/>
            <ac:spMk id="8" creationId="{E1F83C50-A64A-8C22-2BD0-DA4DEB0B77D1}"/>
          </ac:spMkLst>
        </pc:spChg>
      </pc:sldChg>
      <pc:sldChg chg="addSp modSp">
        <pc:chgData name="Eva Jandíková" userId="7ef427b1455032d3" providerId="LiveId" clId="{52508A48-EC9B-4419-8456-925AA9E02F7C}" dt="2024-09-13T10:39:50.038" v="8921"/>
        <pc:sldMkLst>
          <pc:docMk/>
          <pc:sldMk cId="373132692" sldId="1738"/>
        </pc:sldMkLst>
        <pc:spChg chg="add mod">
          <ac:chgData name="Eva Jandíková" userId="7ef427b1455032d3" providerId="LiveId" clId="{52508A48-EC9B-4419-8456-925AA9E02F7C}" dt="2024-09-13T10:39:50.038" v="8921"/>
          <ac:spMkLst>
            <pc:docMk/>
            <pc:sldMk cId="373132692" sldId="1738"/>
            <ac:spMk id="6" creationId="{EC0664BF-98E4-0E44-089C-000397728290}"/>
          </ac:spMkLst>
        </pc:spChg>
      </pc:sldChg>
      <pc:sldChg chg="addSp delSp modSp mod">
        <pc:chgData name="Eva Jandíková" userId="7ef427b1455032d3" providerId="LiveId" clId="{52508A48-EC9B-4419-8456-925AA9E02F7C}" dt="2024-09-19T14:08:41.960" v="13287"/>
        <pc:sldMkLst>
          <pc:docMk/>
          <pc:sldMk cId="3033619267" sldId="1739"/>
        </pc:sldMkLst>
        <pc:spChg chg="add del mod">
          <ac:chgData name="Eva Jandíková" userId="7ef427b1455032d3" providerId="LiveId" clId="{52508A48-EC9B-4419-8456-925AA9E02F7C}" dt="2024-09-19T14:08:38.599" v="13286" actId="478"/>
          <ac:spMkLst>
            <pc:docMk/>
            <pc:sldMk cId="3033619267" sldId="1739"/>
            <ac:spMk id="7" creationId="{0774B9D2-D6AE-33A8-970A-206923FB2992}"/>
          </ac:spMkLst>
        </pc:spChg>
        <pc:spChg chg="add mod">
          <ac:chgData name="Eva Jandíková" userId="7ef427b1455032d3" providerId="LiveId" clId="{52508A48-EC9B-4419-8456-925AA9E02F7C}" dt="2024-09-19T14:08:41.960" v="13287"/>
          <ac:spMkLst>
            <pc:docMk/>
            <pc:sldMk cId="3033619267" sldId="1739"/>
            <ac:spMk id="9" creationId="{F5F4A2EB-E0A9-F3C2-4F30-6F8BF7D9A112}"/>
          </ac:spMkLst>
        </pc:spChg>
      </pc:sldChg>
      <pc:sldChg chg="addSp modSp">
        <pc:chgData name="Eva Jandíková" userId="7ef427b1455032d3" providerId="LiveId" clId="{52508A48-EC9B-4419-8456-925AA9E02F7C}" dt="2024-09-13T10:40:46.853" v="8927"/>
        <pc:sldMkLst>
          <pc:docMk/>
          <pc:sldMk cId="425340916" sldId="1740"/>
        </pc:sldMkLst>
        <pc:spChg chg="add mod">
          <ac:chgData name="Eva Jandíková" userId="7ef427b1455032d3" providerId="LiveId" clId="{52508A48-EC9B-4419-8456-925AA9E02F7C}" dt="2024-09-13T10:40:46.853" v="8927"/>
          <ac:spMkLst>
            <pc:docMk/>
            <pc:sldMk cId="425340916" sldId="1740"/>
            <ac:spMk id="6" creationId="{0A8B22F3-93F1-452F-8093-6BFE938CDB9A}"/>
          </ac:spMkLst>
        </pc:spChg>
      </pc:sldChg>
      <pc:sldChg chg="addSp modSp mod">
        <pc:chgData name="Eva Jandíková" userId="7ef427b1455032d3" providerId="LiveId" clId="{52508A48-EC9B-4419-8456-925AA9E02F7C}" dt="2024-09-13T10:40:49.900" v="8928"/>
        <pc:sldMkLst>
          <pc:docMk/>
          <pc:sldMk cId="3137627062" sldId="1741"/>
        </pc:sldMkLst>
        <pc:spChg chg="mod">
          <ac:chgData name="Eva Jandíková" userId="7ef427b1455032d3" providerId="LiveId" clId="{52508A48-EC9B-4419-8456-925AA9E02F7C}" dt="2024-09-13T10:40:33.597" v="8926" actId="12"/>
          <ac:spMkLst>
            <pc:docMk/>
            <pc:sldMk cId="3137627062" sldId="1741"/>
            <ac:spMk id="4" creationId="{3D7BD18C-C666-E337-6296-80E7B80EFC3C}"/>
          </ac:spMkLst>
        </pc:spChg>
        <pc:spChg chg="add mod">
          <ac:chgData name="Eva Jandíková" userId="7ef427b1455032d3" providerId="LiveId" clId="{52508A48-EC9B-4419-8456-925AA9E02F7C}" dt="2024-09-13T10:40:49.900" v="8928"/>
          <ac:spMkLst>
            <pc:docMk/>
            <pc:sldMk cId="3137627062" sldId="1741"/>
            <ac:spMk id="7" creationId="{203260C0-8A04-AE83-A419-BAACDBCBEC54}"/>
          </ac:spMkLst>
        </pc:spChg>
      </pc:sldChg>
      <pc:sldChg chg="addSp modSp mod">
        <pc:chgData name="Eva Jandíková" userId="7ef427b1455032d3" providerId="LiveId" clId="{52508A48-EC9B-4419-8456-925AA9E02F7C}" dt="2024-09-13T10:40:52.478" v="8929"/>
        <pc:sldMkLst>
          <pc:docMk/>
          <pc:sldMk cId="997918931" sldId="1742"/>
        </pc:sldMkLst>
        <pc:spChg chg="mod">
          <ac:chgData name="Eva Jandíková" userId="7ef427b1455032d3" providerId="LiveId" clId="{52508A48-EC9B-4419-8456-925AA9E02F7C}" dt="2024-09-11T07:26:22.854" v="107" actId="27636"/>
          <ac:spMkLst>
            <pc:docMk/>
            <pc:sldMk cId="997918931" sldId="1742"/>
            <ac:spMk id="4" creationId="{3D7BD18C-C666-E337-6296-80E7B80EFC3C}"/>
          </ac:spMkLst>
        </pc:spChg>
        <pc:spChg chg="mod">
          <ac:chgData name="Eva Jandíková" userId="7ef427b1455032d3" providerId="LiveId" clId="{52508A48-EC9B-4419-8456-925AA9E02F7C}" dt="2024-09-11T07:26:33.728" v="108" actId="255"/>
          <ac:spMkLst>
            <pc:docMk/>
            <pc:sldMk cId="997918931" sldId="1742"/>
            <ac:spMk id="6" creationId="{EDE01879-CBBA-360B-0B9F-072C0B4471B0}"/>
          </ac:spMkLst>
        </pc:spChg>
        <pc:spChg chg="add mod">
          <ac:chgData name="Eva Jandíková" userId="7ef427b1455032d3" providerId="LiveId" clId="{52508A48-EC9B-4419-8456-925AA9E02F7C}" dt="2024-09-13T10:40:52.478" v="8929"/>
          <ac:spMkLst>
            <pc:docMk/>
            <pc:sldMk cId="997918931" sldId="1742"/>
            <ac:spMk id="7" creationId="{086746C3-C8F5-E1B4-C48B-1862BE59CAC5}"/>
          </ac:spMkLst>
        </pc:spChg>
      </pc:sldChg>
      <pc:sldChg chg="addSp modSp mod">
        <pc:chgData name="Eva Jandíková" userId="7ef427b1455032d3" providerId="LiveId" clId="{52508A48-EC9B-4419-8456-925AA9E02F7C}" dt="2024-09-17T07:28:42.264" v="12903" actId="1076"/>
        <pc:sldMkLst>
          <pc:docMk/>
          <pc:sldMk cId="3950685246" sldId="1743"/>
        </pc:sldMkLst>
        <pc:spChg chg="add mod">
          <ac:chgData name="Eva Jandíková" userId="7ef427b1455032d3" providerId="LiveId" clId="{52508A48-EC9B-4419-8456-925AA9E02F7C}" dt="2024-09-13T09:50:13.853" v="7869"/>
          <ac:spMkLst>
            <pc:docMk/>
            <pc:sldMk cId="3950685246" sldId="1743"/>
            <ac:spMk id="4" creationId="{66693650-F6D0-448D-F009-B65CC12B0353}"/>
          </ac:spMkLst>
        </pc:spChg>
        <pc:spChg chg="mod">
          <ac:chgData name="Eva Jandíková" userId="7ef427b1455032d3" providerId="LiveId" clId="{52508A48-EC9B-4419-8456-925AA9E02F7C}" dt="2024-09-17T07:28:39.678" v="12902" actId="948"/>
          <ac:spMkLst>
            <pc:docMk/>
            <pc:sldMk cId="3950685246" sldId="1743"/>
            <ac:spMk id="6" creationId="{999928E8-7B2F-7B52-C5BF-25838F710234}"/>
          </ac:spMkLst>
        </pc:spChg>
        <pc:picChg chg="mod">
          <ac:chgData name="Eva Jandíková" userId="7ef427b1455032d3" providerId="LiveId" clId="{52508A48-EC9B-4419-8456-925AA9E02F7C}" dt="2024-09-17T07:28:42.264" v="12903" actId="1076"/>
          <ac:picMkLst>
            <pc:docMk/>
            <pc:sldMk cId="3950685246" sldId="1743"/>
            <ac:picMk id="9" creationId="{C8A76B1A-0DD8-C233-07D9-5D6346C6B555}"/>
          </ac:picMkLst>
        </pc:picChg>
      </pc:sldChg>
      <pc:sldChg chg="addSp modSp mod">
        <pc:chgData name="Eva Jandíková" userId="7ef427b1455032d3" providerId="LiveId" clId="{52508A48-EC9B-4419-8456-925AA9E02F7C}" dt="2024-09-13T10:42:10.562" v="8997"/>
        <pc:sldMkLst>
          <pc:docMk/>
          <pc:sldMk cId="1032036446" sldId="1744"/>
        </pc:sldMkLst>
        <pc:spChg chg="mod">
          <ac:chgData name="Eva Jandíková" userId="7ef427b1455032d3" providerId="LiveId" clId="{52508A48-EC9B-4419-8456-925AA9E02F7C}" dt="2024-09-11T07:26:38.387" v="109" actId="12"/>
          <ac:spMkLst>
            <pc:docMk/>
            <pc:sldMk cId="1032036446" sldId="1744"/>
            <ac:spMk id="4" creationId="{3D7BD18C-C666-E337-6296-80E7B80EFC3C}"/>
          </ac:spMkLst>
        </pc:spChg>
        <pc:spChg chg="add mod">
          <ac:chgData name="Eva Jandíková" userId="7ef427b1455032d3" providerId="LiveId" clId="{52508A48-EC9B-4419-8456-925AA9E02F7C}" dt="2024-09-13T10:42:10.562" v="8997"/>
          <ac:spMkLst>
            <pc:docMk/>
            <pc:sldMk cId="1032036446" sldId="1744"/>
            <ac:spMk id="7" creationId="{271B01D7-4B9F-5ECE-9B03-CBDDEAD3AD61}"/>
          </ac:spMkLst>
        </pc:spChg>
      </pc:sldChg>
      <pc:sldChg chg="addSp delSp modSp mod">
        <pc:chgData name="Eva Jandíková" userId="7ef427b1455032d3" providerId="LiveId" clId="{52508A48-EC9B-4419-8456-925AA9E02F7C}" dt="2024-09-13T10:42:23.322" v="8999" actId="478"/>
        <pc:sldMkLst>
          <pc:docMk/>
          <pc:sldMk cId="1951493192" sldId="1745"/>
        </pc:sldMkLst>
        <pc:spChg chg="add del mod">
          <ac:chgData name="Eva Jandíková" userId="7ef427b1455032d3" providerId="LiveId" clId="{52508A48-EC9B-4419-8456-925AA9E02F7C}" dt="2024-09-13T10:42:23.322" v="8999" actId="478"/>
          <ac:spMkLst>
            <pc:docMk/>
            <pc:sldMk cId="1951493192" sldId="1745"/>
            <ac:spMk id="7" creationId="{0B3BE2E5-E45A-D3D7-AC89-9EA96CC3621D}"/>
          </ac:spMkLst>
        </pc:spChg>
      </pc:sldChg>
      <pc:sldChg chg="addSp modSp mod">
        <pc:chgData name="Eva Jandíková" userId="7ef427b1455032d3" providerId="LiveId" clId="{52508A48-EC9B-4419-8456-925AA9E02F7C}" dt="2024-09-13T10:42:25.428" v="9000"/>
        <pc:sldMkLst>
          <pc:docMk/>
          <pc:sldMk cId="1389120695" sldId="1746"/>
        </pc:sldMkLst>
        <pc:spChg chg="mod">
          <ac:chgData name="Eva Jandíková" userId="7ef427b1455032d3" providerId="LiveId" clId="{52508A48-EC9B-4419-8456-925AA9E02F7C}" dt="2024-09-11T07:26:47.949" v="110" actId="12"/>
          <ac:spMkLst>
            <pc:docMk/>
            <pc:sldMk cId="1389120695" sldId="1746"/>
            <ac:spMk id="4" creationId="{3D7BD18C-C666-E337-6296-80E7B80EFC3C}"/>
          </ac:spMkLst>
        </pc:spChg>
        <pc:spChg chg="add mod">
          <ac:chgData name="Eva Jandíková" userId="7ef427b1455032d3" providerId="LiveId" clId="{52508A48-EC9B-4419-8456-925AA9E02F7C}" dt="2024-09-13T10:42:25.428" v="9000"/>
          <ac:spMkLst>
            <pc:docMk/>
            <pc:sldMk cId="1389120695" sldId="1746"/>
            <ac:spMk id="8" creationId="{22F22DC9-5897-7CA8-0D40-F1EEDA50B849}"/>
          </ac:spMkLst>
        </pc:spChg>
      </pc:sldChg>
      <pc:sldChg chg="addSp modSp">
        <pc:chgData name="Eva Jandíková" userId="7ef427b1455032d3" providerId="LiveId" clId="{52508A48-EC9B-4419-8456-925AA9E02F7C}" dt="2024-09-13T10:13:37.532" v="8433"/>
        <pc:sldMkLst>
          <pc:docMk/>
          <pc:sldMk cId="542351305" sldId="1747"/>
        </pc:sldMkLst>
        <pc:spChg chg="add mod">
          <ac:chgData name="Eva Jandíková" userId="7ef427b1455032d3" providerId="LiveId" clId="{52508A48-EC9B-4419-8456-925AA9E02F7C}" dt="2024-09-13T10:13:37.532" v="8433"/>
          <ac:spMkLst>
            <pc:docMk/>
            <pc:sldMk cId="542351305" sldId="1747"/>
            <ac:spMk id="8" creationId="{0E4BD9ED-6967-AB18-D111-91C3C52EAFA0}"/>
          </ac:spMkLst>
        </pc:spChg>
      </pc:sldChg>
      <pc:sldChg chg="addSp modSp">
        <pc:chgData name="Eva Jandíková" userId="7ef427b1455032d3" providerId="LiveId" clId="{52508A48-EC9B-4419-8456-925AA9E02F7C}" dt="2024-09-13T10:42:46.198" v="9002"/>
        <pc:sldMkLst>
          <pc:docMk/>
          <pc:sldMk cId="2651216860" sldId="1748"/>
        </pc:sldMkLst>
        <pc:spChg chg="add mod">
          <ac:chgData name="Eva Jandíková" userId="7ef427b1455032d3" providerId="LiveId" clId="{52508A48-EC9B-4419-8456-925AA9E02F7C}" dt="2024-09-13T10:42:46.198" v="9002"/>
          <ac:spMkLst>
            <pc:docMk/>
            <pc:sldMk cId="2651216860" sldId="1748"/>
            <ac:spMk id="8" creationId="{51901FEF-96A8-489D-765E-A75DAC379A39}"/>
          </ac:spMkLst>
        </pc:spChg>
      </pc:sldChg>
      <pc:sldChg chg="addSp modSp mod">
        <pc:chgData name="Eva Jandíková" userId="7ef427b1455032d3" providerId="LiveId" clId="{52508A48-EC9B-4419-8456-925AA9E02F7C}" dt="2024-09-11T11:30:54.140" v="3166" actId="20577"/>
        <pc:sldMkLst>
          <pc:docMk/>
          <pc:sldMk cId="3618726982" sldId="1749"/>
        </pc:sldMkLst>
        <pc:spChg chg="add mod">
          <ac:chgData name="Eva Jandíková" userId="7ef427b1455032d3" providerId="LiveId" clId="{52508A48-EC9B-4419-8456-925AA9E02F7C}" dt="2024-09-11T11:30:54.140" v="3166" actId="20577"/>
          <ac:spMkLst>
            <pc:docMk/>
            <pc:sldMk cId="3618726982" sldId="1749"/>
            <ac:spMk id="4" creationId="{8A29EA51-EAFA-7E5D-19A6-D0BE9E729924}"/>
          </ac:spMkLst>
        </pc:spChg>
      </pc:sldChg>
      <pc:sldChg chg="addSp delSp modSp mod">
        <pc:chgData name="Eva Jandíková" userId="7ef427b1455032d3" providerId="LiveId" clId="{52508A48-EC9B-4419-8456-925AA9E02F7C}" dt="2024-09-13T10:43:55.648" v="9013"/>
        <pc:sldMkLst>
          <pc:docMk/>
          <pc:sldMk cId="3773285354" sldId="1750"/>
        </pc:sldMkLst>
        <pc:spChg chg="add del mod">
          <ac:chgData name="Eva Jandíková" userId="7ef427b1455032d3" providerId="LiveId" clId="{52508A48-EC9B-4419-8456-925AA9E02F7C}" dt="2024-09-13T10:43:18.643" v="9003" actId="478"/>
          <ac:spMkLst>
            <pc:docMk/>
            <pc:sldMk cId="3773285354" sldId="1750"/>
            <ac:spMk id="7" creationId="{A4449E3D-5A2C-6905-6F50-945A11919447}"/>
          </ac:spMkLst>
        </pc:spChg>
        <pc:spChg chg="add mod">
          <ac:chgData name="Eva Jandíková" userId="7ef427b1455032d3" providerId="LiveId" clId="{52508A48-EC9B-4419-8456-925AA9E02F7C}" dt="2024-09-13T10:43:55.648" v="9013"/>
          <ac:spMkLst>
            <pc:docMk/>
            <pc:sldMk cId="3773285354" sldId="1750"/>
            <ac:spMk id="8" creationId="{9A4A6338-DE69-9E77-1798-01A856C3AD57}"/>
          </ac:spMkLst>
        </pc:spChg>
      </pc:sldChg>
      <pc:sldChg chg="addSp modSp mod">
        <pc:chgData name="Eva Jandíková" userId="7ef427b1455032d3" providerId="LiveId" clId="{52508A48-EC9B-4419-8456-925AA9E02F7C}" dt="2024-09-13T10:47:17.785" v="9133" actId="208"/>
        <pc:sldMkLst>
          <pc:docMk/>
          <pc:sldMk cId="1246270949" sldId="1752"/>
        </pc:sldMkLst>
        <pc:spChg chg="add mod">
          <ac:chgData name="Eva Jandíková" userId="7ef427b1455032d3" providerId="LiveId" clId="{52508A48-EC9B-4419-8456-925AA9E02F7C}" dt="2024-09-13T10:47:17.785" v="9133" actId="208"/>
          <ac:spMkLst>
            <pc:docMk/>
            <pc:sldMk cId="1246270949" sldId="1752"/>
            <ac:spMk id="7" creationId="{C63E749D-9277-3A22-4BEB-B221604CAF81}"/>
          </ac:spMkLst>
        </pc:spChg>
      </pc:sldChg>
      <pc:sldChg chg="addSp delSp modSp mod">
        <pc:chgData name="Eva Jandíková" userId="7ef427b1455032d3" providerId="LiveId" clId="{52508A48-EC9B-4419-8456-925AA9E02F7C}" dt="2024-09-13T10:47:25.923" v="9134"/>
        <pc:sldMkLst>
          <pc:docMk/>
          <pc:sldMk cId="2310029980" sldId="1753"/>
        </pc:sldMkLst>
        <pc:spChg chg="del">
          <ac:chgData name="Eva Jandíková" userId="7ef427b1455032d3" providerId="LiveId" clId="{52508A48-EC9B-4419-8456-925AA9E02F7C}" dt="2024-09-11T07:27:15.571" v="114" actId="478"/>
          <ac:spMkLst>
            <pc:docMk/>
            <pc:sldMk cId="2310029980" sldId="1753"/>
            <ac:spMk id="4" creationId="{3D7BD18C-C666-E337-6296-80E7B80EFC3C}"/>
          </ac:spMkLst>
        </pc:spChg>
        <pc:spChg chg="add mod">
          <ac:chgData name="Eva Jandíková" userId="7ef427b1455032d3" providerId="LiveId" clId="{52508A48-EC9B-4419-8456-925AA9E02F7C}" dt="2024-09-13T10:47:25.923" v="9134"/>
          <ac:spMkLst>
            <pc:docMk/>
            <pc:sldMk cId="2310029980" sldId="1753"/>
            <ac:spMk id="4" creationId="{DDDBFD33-D3AA-A3D9-D53A-4E11E05E237D}"/>
          </ac:spMkLst>
        </pc:spChg>
        <pc:spChg chg="del">
          <ac:chgData name="Eva Jandíková" userId="7ef427b1455032d3" providerId="LiveId" clId="{52508A48-EC9B-4419-8456-925AA9E02F7C}" dt="2024-09-11T07:27:16.441" v="115" actId="478"/>
          <ac:spMkLst>
            <pc:docMk/>
            <pc:sldMk cId="2310029980" sldId="1753"/>
            <ac:spMk id="6" creationId="{EDE01879-CBBA-360B-0B9F-072C0B4471B0}"/>
          </ac:spMkLst>
        </pc:spChg>
        <pc:picChg chg="mod">
          <ac:chgData name="Eva Jandíková" userId="7ef427b1455032d3" providerId="LiveId" clId="{52508A48-EC9B-4419-8456-925AA9E02F7C}" dt="2024-09-11T07:27:19.594" v="116" actId="1076"/>
          <ac:picMkLst>
            <pc:docMk/>
            <pc:sldMk cId="2310029980" sldId="1753"/>
            <ac:picMk id="7" creationId="{60963C87-8181-46E3-A0AD-EE67245EE8FA}"/>
          </ac:picMkLst>
        </pc:picChg>
      </pc:sldChg>
      <pc:sldChg chg="addSp delSp modSp mod">
        <pc:chgData name="Eva Jandíková" userId="7ef427b1455032d3" providerId="LiveId" clId="{52508A48-EC9B-4419-8456-925AA9E02F7C}" dt="2024-09-17T07:35:28.516" v="12928" actId="20577"/>
        <pc:sldMkLst>
          <pc:docMk/>
          <pc:sldMk cId="1451842854" sldId="1754"/>
        </pc:sldMkLst>
        <pc:spChg chg="add del mod">
          <ac:chgData name="Eva Jandíková" userId="7ef427b1455032d3" providerId="LiveId" clId="{52508A48-EC9B-4419-8456-925AA9E02F7C}" dt="2024-09-13T10:47:40.315" v="9136" actId="478"/>
          <ac:spMkLst>
            <pc:docMk/>
            <pc:sldMk cId="1451842854" sldId="1754"/>
            <ac:spMk id="4" creationId="{7BDC930D-76FD-0D2C-71C4-94CA04143BAF}"/>
          </ac:spMkLst>
        </pc:spChg>
        <pc:spChg chg="mod">
          <ac:chgData name="Eva Jandíková" userId="7ef427b1455032d3" providerId="LiveId" clId="{52508A48-EC9B-4419-8456-925AA9E02F7C}" dt="2024-09-17T07:35:28.516" v="12928" actId="20577"/>
          <ac:spMkLst>
            <pc:docMk/>
            <pc:sldMk cId="1451842854" sldId="1754"/>
            <ac:spMk id="6" creationId="{EDE01879-CBBA-360B-0B9F-072C0B4471B0}"/>
          </ac:spMkLst>
        </pc:spChg>
        <pc:spChg chg="add mod">
          <ac:chgData name="Eva Jandíková" userId="7ef427b1455032d3" providerId="LiveId" clId="{52508A48-EC9B-4419-8456-925AA9E02F7C}" dt="2024-09-13T10:47:38.627" v="9135"/>
          <ac:spMkLst>
            <pc:docMk/>
            <pc:sldMk cId="1451842854" sldId="1754"/>
            <ac:spMk id="7" creationId="{6DDDDDF7-5997-426D-C57D-3132E87FC992}"/>
          </ac:spMkLst>
        </pc:spChg>
      </pc:sldChg>
      <pc:sldChg chg="addSp modSp mod">
        <pc:chgData name="Eva Jandíková" userId="7ef427b1455032d3" providerId="LiveId" clId="{52508A48-EC9B-4419-8456-925AA9E02F7C}" dt="2024-09-13T10:48:27.636" v="9176"/>
        <pc:sldMkLst>
          <pc:docMk/>
          <pc:sldMk cId="1522046582" sldId="1755"/>
        </pc:sldMkLst>
        <pc:spChg chg="add mod">
          <ac:chgData name="Eva Jandíková" userId="7ef427b1455032d3" providerId="LiveId" clId="{52508A48-EC9B-4419-8456-925AA9E02F7C}" dt="2024-09-11T11:35:13.764" v="3495" actId="20577"/>
          <ac:spMkLst>
            <pc:docMk/>
            <pc:sldMk cId="1522046582" sldId="1755"/>
            <ac:spMk id="4" creationId="{56AA79C2-7DF2-49CB-405D-9B5E08AFFEAF}"/>
          </ac:spMkLst>
        </pc:spChg>
        <pc:spChg chg="mod">
          <ac:chgData name="Eva Jandíková" userId="7ef427b1455032d3" providerId="LiveId" clId="{52508A48-EC9B-4419-8456-925AA9E02F7C}" dt="2024-09-13T10:48:02.446" v="9138" actId="948"/>
          <ac:spMkLst>
            <pc:docMk/>
            <pc:sldMk cId="1522046582" sldId="1755"/>
            <ac:spMk id="6" creationId="{EDE01879-CBBA-360B-0B9F-072C0B4471B0}"/>
          </ac:spMkLst>
        </pc:spChg>
        <pc:spChg chg="add mod">
          <ac:chgData name="Eva Jandíková" userId="7ef427b1455032d3" providerId="LiveId" clId="{52508A48-EC9B-4419-8456-925AA9E02F7C}" dt="2024-09-13T10:48:27.636" v="9176"/>
          <ac:spMkLst>
            <pc:docMk/>
            <pc:sldMk cId="1522046582" sldId="1755"/>
            <ac:spMk id="7" creationId="{EB824E6F-4183-9C25-B110-F920B079F290}"/>
          </ac:spMkLst>
        </pc:spChg>
        <pc:picChg chg="mod">
          <ac:chgData name="Eva Jandíková" userId="7ef427b1455032d3" providerId="LiveId" clId="{52508A48-EC9B-4419-8456-925AA9E02F7C}" dt="2024-09-13T10:48:05.567" v="9139" actId="14100"/>
          <ac:picMkLst>
            <pc:docMk/>
            <pc:sldMk cId="1522046582" sldId="1755"/>
            <ac:picMk id="8" creationId="{9542080A-3089-7A6C-53B7-50242DA3508C}"/>
          </ac:picMkLst>
        </pc:picChg>
      </pc:sldChg>
      <pc:sldChg chg="addSp modSp mod">
        <pc:chgData name="Eva Jandíková" userId="7ef427b1455032d3" providerId="LiveId" clId="{52508A48-EC9B-4419-8456-925AA9E02F7C}" dt="2024-09-13T11:01:30.316" v="9529"/>
        <pc:sldMkLst>
          <pc:docMk/>
          <pc:sldMk cId="4176474747" sldId="1756"/>
        </pc:sldMkLst>
        <pc:spChg chg="mod">
          <ac:chgData name="Eva Jandíková" userId="7ef427b1455032d3" providerId="LiveId" clId="{52508A48-EC9B-4419-8456-925AA9E02F7C}" dt="2024-09-11T07:33:56.815" v="216" actId="20577"/>
          <ac:spMkLst>
            <pc:docMk/>
            <pc:sldMk cId="4176474747" sldId="1756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3T11:01:30.316" v="9529"/>
          <ac:spMkLst>
            <pc:docMk/>
            <pc:sldMk cId="4176474747" sldId="1756"/>
            <ac:spMk id="7" creationId="{5C980993-DA00-6798-3C3D-01C6DA51503D}"/>
          </ac:spMkLst>
        </pc:spChg>
      </pc:sldChg>
      <pc:sldChg chg="modSp mod">
        <pc:chgData name="Eva Jandíková" userId="7ef427b1455032d3" providerId="LiveId" clId="{52508A48-EC9B-4419-8456-925AA9E02F7C}" dt="2024-09-24T15:33:23.985" v="13289" actId="20577"/>
        <pc:sldMkLst>
          <pc:docMk/>
          <pc:sldMk cId="1775443882" sldId="1757"/>
        </pc:sldMkLst>
        <pc:spChg chg="mod">
          <ac:chgData name="Eva Jandíková" userId="7ef427b1455032d3" providerId="LiveId" clId="{52508A48-EC9B-4419-8456-925AA9E02F7C}" dt="2024-09-24T15:33:23.985" v="13289" actId="20577"/>
          <ac:spMkLst>
            <pc:docMk/>
            <pc:sldMk cId="1775443882" sldId="1757"/>
            <ac:spMk id="8" creationId="{71C2787F-D6C7-C909-51DE-814F25574F67}"/>
          </ac:spMkLst>
        </pc:spChg>
      </pc:sldChg>
      <pc:sldChg chg="addSp modSp mod">
        <pc:chgData name="Eva Jandíková" userId="7ef427b1455032d3" providerId="LiveId" clId="{52508A48-EC9B-4419-8456-925AA9E02F7C}" dt="2024-09-13T11:02:34.425" v="9555" actId="20577"/>
        <pc:sldMkLst>
          <pc:docMk/>
          <pc:sldMk cId="565541771" sldId="1759"/>
        </pc:sldMkLst>
        <pc:spChg chg="mod">
          <ac:chgData name="Eva Jandíková" userId="7ef427b1455032d3" providerId="LiveId" clId="{52508A48-EC9B-4419-8456-925AA9E02F7C}" dt="2024-09-13T11:02:34.425" v="9555" actId="20577"/>
          <ac:spMkLst>
            <pc:docMk/>
            <pc:sldMk cId="565541771" sldId="1759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3T11:02:10.548" v="9540"/>
          <ac:spMkLst>
            <pc:docMk/>
            <pc:sldMk cId="565541771" sldId="1759"/>
            <ac:spMk id="6" creationId="{D1ACEAD0-E37B-DF3A-20AA-8486EC8DB793}"/>
          </ac:spMkLst>
        </pc:spChg>
        <pc:picChg chg="mod">
          <ac:chgData name="Eva Jandíková" userId="7ef427b1455032d3" providerId="LiveId" clId="{52508A48-EC9B-4419-8456-925AA9E02F7C}" dt="2024-09-11T07:34:29.833" v="224" actId="1076"/>
          <ac:picMkLst>
            <pc:docMk/>
            <pc:sldMk cId="565541771" sldId="1759"/>
            <ac:picMk id="7" creationId="{078EDCDC-8250-933B-FA2B-D738B63C4B67}"/>
          </ac:picMkLst>
        </pc:picChg>
        <pc:picChg chg="add mod">
          <ac:chgData name="Eva Jandíková" userId="7ef427b1455032d3" providerId="LiveId" clId="{52508A48-EC9B-4419-8456-925AA9E02F7C}" dt="2024-09-13T11:02:20.946" v="9541"/>
          <ac:picMkLst>
            <pc:docMk/>
            <pc:sldMk cId="565541771" sldId="1759"/>
            <ac:picMk id="8" creationId="{82B9137B-FC32-F7D6-95D4-1BC42E549DD0}"/>
          </ac:picMkLst>
        </pc:picChg>
        <pc:picChg chg="mod">
          <ac:chgData name="Eva Jandíková" userId="7ef427b1455032d3" providerId="LiveId" clId="{52508A48-EC9B-4419-8456-925AA9E02F7C}" dt="2024-09-11T07:34:34.559" v="226" actId="14100"/>
          <ac:picMkLst>
            <pc:docMk/>
            <pc:sldMk cId="565541771" sldId="1759"/>
            <ac:picMk id="9" creationId="{77768DC4-3927-17A1-7422-D4CE76AFF21A}"/>
          </ac:picMkLst>
        </pc:picChg>
      </pc:sldChg>
      <pc:sldChg chg="addSp modSp mod">
        <pc:chgData name="Eva Jandíková" userId="7ef427b1455032d3" providerId="LiveId" clId="{52508A48-EC9B-4419-8456-925AA9E02F7C}" dt="2024-09-13T11:02:39.875" v="9556"/>
        <pc:sldMkLst>
          <pc:docMk/>
          <pc:sldMk cId="111620292" sldId="1760"/>
        </pc:sldMkLst>
        <pc:spChg chg="mod">
          <ac:chgData name="Eva Jandíková" userId="7ef427b1455032d3" providerId="LiveId" clId="{52508A48-EC9B-4419-8456-925AA9E02F7C}" dt="2024-09-11T07:34:48.923" v="230" actId="20577"/>
          <ac:spMkLst>
            <pc:docMk/>
            <pc:sldMk cId="111620292" sldId="1760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3T11:02:39.875" v="9556"/>
          <ac:spMkLst>
            <pc:docMk/>
            <pc:sldMk cId="111620292" sldId="1760"/>
            <ac:spMk id="6" creationId="{7D281718-840E-FB41-5C3C-A12B4F757A18}"/>
          </ac:spMkLst>
        </pc:spChg>
        <pc:picChg chg="mod">
          <ac:chgData name="Eva Jandíková" userId="7ef427b1455032d3" providerId="LiveId" clId="{52508A48-EC9B-4419-8456-925AA9E02F7C}" dt="2024-09-11T07:34:47.353" v="229" actId="1076"/>
          <ac:picMkLst>
            <pc:docMk/>
            <pc:sldMk cId="111620292" sldId="1760"/>
            <ac:picMk id="7" creationId="{54148094-4130-5777-DF66-F14ACC282A7D}"/>
          </ac:picMkLst>
        </pc:picChg>
      </pc:sldChg>
      <pc:sldChg chg="addSp modSp mod">
        <pc:chgData name="Eva Jandíková" userId="7ef427b1455032d3" providerId="LiveId" clId="{52508A48-EC9B-4419-8456-925AA9E02F7C}" dt="2024-09-13T11:01:55.154" v="9538"/>
        <pc:sldMkLst>
          <pc:docMk/>
          <pc:sldMk cId="2759473037" sldId="1762"/>
        </pc:sldMkLst>
        <pc:spChg chg="add mod">
          <ac:chgData name="Eva Jandíková" userId="7ef427b1455032d3" providerId="LiveId" clId="{52508A48-EC9B-4419-8456-925AA9E02F7C}" dt="2024-09-13T11:01:55.154" v="9538"/>
          <ac:spMkLst>
            <pc:docMk/>
            <pc:sldMk cId="2759473037" sldId="1762"/>
            <ac:spMk id="7" creationId="{FA59DCC8-5F04-643A-46DC-A7240CF0F820}"/>
          </ac:spMkLst>
        </pc:spChg>
        <pc:picChg chg="mod">
          <ac:chgData name="Eva Jandíková" userId="7ef427b1455032d3" providerId="LiveId" clId="{52508A48-EC9B-4419-8456-925AA9E02F7C}" dt="2024-09-11T07:34:23.305" v="222" actId="1076"/>
          <ac:picMkLst>
            <pc:docMk/>
            <pc:sldMk cId="2759473037" sldId="1762"/>
            <ac:picMk id="6" creationId="{46EE2390-C795-A263-22D8-0BF0E33458F9}"/>
          </ac:picMkLst>
        </pc:picChg>
      </pc:sldChg>
      <pc:sldChg chg="addSp modSp mod">
        <pc:chgData name="Eva Jandíková" userId="7ef427b1455032d3" providerId="LiveId" clId="{52508A48-EC9B-4419-8456-925AA9E02F7C}" dt="2024-09-17T07:38:52.510" v="12941" actId="12"/>
        <pc:sldMkLst>
          <pc:docMk/>
          <pc:sldMk cId="3056151598" sldId="1763"/>
        </pc:sldMkLst>
        <pc:spChg chg="mod">
          <ac:chgData name="Eva Jandíková" userId="7ef427b1455032d3" providerId="LiveId" clId="{52508A48-EC9B-4419-8456-925AA9E02F7C}" dt="2024-09-17T07:38:52.510" v="12941" actId="12"/>
          <ac:spMkLst>
            <pc:docMk/>
            <pc:sldMk cId="3056151598" sldId="1763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3T11:03:01.317" v="9560"/>
          <ac:spMkLst>
            <pc:docMk/>
            <pc:sldMk cId="3056151598" sldId="1763"/>
            <ac:spMk id="6" creationId="{C2322590-5B83-7F3F-2B54-FB2046FE68F1}"/>
          </ac:spMkLst>
        </pc:spChg>
        <pc:picChg chg="mod">
          <ac:chgData name="Eva Jandíková" userId="7ef427b1455032d3" providerId="LiveId" clId="{52508A48-EC9B-4419-8456-925AA9E02F7C}" dt="2024-09-11T07:35:41.701" v="259" actId="14100"/>
          <ac:picMkLst>
            <pc:docMk/>
            <pc:sldMk cId="3056151598" sldId="1763"/>
            <ac:picMk id="7" creationId="{EF45B2A0-F0D5-46C4-AEA4-64A6D7A2FC1B}"/>
          </ac:picMkLst>
        </pc:picChg>
      </pc:sldChg>
      <pc:sldChg chg="addSp modSp mod">
        <pc:chgData name="Eva Jandíková" userId="7ef427b1455032d3" providerId="LiveId" clId="{52508A48-EC9B-4419-8456-925AA9E02F7C}" dt="2024-09-17T07:39:09.685" v="12942" actId="12"/>
        <pc:sldMkLst>
          <pc:docMk/>
          <pc:sldMk cId="1600859445" sldId="1765"/>
        </pc:sldMkLst>
        <pc:spChg chg="mod">
          <ac:chgData name="Eva Jandíková" userId="7ef427b1455032d3" providerId="LiveId" clId="{52508A48-EC9B-4419-8456-925AA9E02F7C}" dt="2024-09-17T07:39:09.685" v="12942" actId="12"/>
          <ac:spMkLst>
            <pc:docMk/>
            <pc:sldMk cId="1600859445" sldId="1765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3T11:04:40.406" v="9613"/>
          <ac:spMkLst>
            <pc:docMk/>
            <pc:sldMk cId="1600859445" sldId="1765"/>
            <ac:spMk id="6" creationId="{DE26A769-2CE0-0936-BF43-4ECCAD6AC217}"/>
          </ac:spMkLst>
        </pc:spChg>
        <pc:picChg chg="mod">
          <ac:chgData name="Eva Jandíková" userId="7ef427b1455032d3" providerId="LiveId" clId="{52508A48-EC9B-4419-8456-925AA9E02F7C}" dt="2024-09-11T07:36:04.611" v="266" actId="1076"/>
          <ac:picMkLst>
            <pc:docMk/>
            <pc:sldMk cId="1600859445" sldId="1765"/>
            <ac:picMk id="10" creationId="{E9014ACC-2188-23B4-485A-DB4BEA97EF9B}"/>
          </ac:picMkLst>
        </pc:picChg>
      </pc:sldChg>
      <pc:sldChg chg="addSp modSp">
        <pc:chgData name="Eva Jandíková" userId="7ef427b1455032d3" providerId="LiveId" clId="{52508A48-EC9B-4419-8456-925AA9E02F7C}" dt="2024-09-13T09:08:13.040" v="7028"/>
        <pc:sldMkLst>
          <pc:docMk/>
          <pc:sldMk cId="4144260782" sldId="1766"/>
        </pc:sldMkLst>
        <pc:spChg chg="add mod">
          <ac:chgData name="Eva Jandíková" userId="7ef427b1455032d3" providerId="LiveId" clId="{52508A48-EC9B-4419-8456-925AA9E02F7C}" dt="2024-09-13T09:08:13.040" v="7028"/>
          <ac:spMkLst>
            <pc:docMk/>
            <pc:sldMk cId="4144260782" sldId="1766"/>
            <ac:spMk id="2" creationId="{E14F3E89-CC98-FD00-D4AF-718DD0360A67}"/>
          </ac:spMkLst>
        </pc:spChg>
      </pc:sldChg>
      <pc:sldChg chg="addSp modSp mod">
        <pc:chgData name="Eva Jandíková" userId="7ef427b1455032d3" providerId="LiveId" clId="{52508A48-EC9B-4419-8456-925AA9E02F7C}" dt="2024-09-17T07:25:41.111" v="12888" actId="12"/>
        <pc:sldMkLst>
          <pc:docMk/>
          <pc:sldMk cId="1799872815" sldId="1767"/>
        </pc:sldMkLst>
        <pc:spChg chg="mod">
          <ac:chgData name="Eva Jandíková" userId="7ef427b1455032d3" providerId="LiveId" clId="{52508A48-EC9B-4419-8456-925AA9E02F7C}" dt="2024-09-17T07:25:41.111" v="12888" actId="12"/>
          <ac:spMkLst>
            <pc:docMk/>
            <pc:sldMk cId="1799872815" sldId="1767"/>
            <ac:spMk id="4" creationId="{3D7BD18C-C666-E337-6296-80E7B80EFC3C}"/>
          </ac:spMkLst>
        </pc:spChg>
        <pc:spChg chg="add mod">
          <ac:chgData name="Eva Jandíková" userId="7ef427b1455032d3" providerId="LiveId" clId="{52508A48-EC9B-4419-8456-925AA9E02F7C}" dt="2024-09-13T09:08:38.467" v="7032"/>
          <ac:spMkLst>
            <pc:docMk/>
            <pc:sldMk cId="1799872815" sldId="1767"/>
            <ac:spMk id="7" creationId="{DCBFF2C4-4AC1-7A03-E7B7-639A163F73A1}"/>
          </ac:spMkLst>
        </pc:spChg>
      </pc:sldChg>
      <pc:sldChg chg="addSp modSp mod">
        <pc:chgData name="Eva Jandíková" userId="7ef427b1455032d3" providerId="LiveId" clId="{52508A48-EC9B-4419-8456-925AA9E02F7C}" dt="2024-09-17T07:39:32.570" v="12945" actId="12"/>
        <pc:sldMkLst>
          <pc:docMk/>
          <pc:sldMk cId="2063208814" sldId="1768"/>
        </pc:sldMkLst>
        <pc:spChg chg="mod">
          <ac:chgData name="Eva Jandíková" userId="7ef427b1455032d3" providerId="LiveId" clId="{52508A48-EC9B-4419-8456-925AA9E02F7C}" dt="2024-09-17T07:39:32.570" v="12945" actId="12"/>
          <ac:spMkLst>
            <pc:docMk/>
            <pc:sldMk cId="2063208814" sldId="1768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3T11:04:57.214" v="9618"/>
          <ac:spMkLst>
            <pc:docMk/>
            <pc:sldMk cId="2063208814" sldId="1768"/>
            <ac:spMk id="6" creationId="{E39A9ACA-36FB-6300-592E-5A77DF260EA5}"/>
          </ac:spMkLst>
        </pc:spChg>
        <pc:picChg chg="mod">
          <ac:chgData name="Eva Jandíková" userId="7ef427b1455032d3" providerId="LiveId" clId="{52508A48-EC9B-4419-8456-925AA9E02F7C}" dt="2024-09-11T07:37:04.364" v="275" actId="14100"/>
          <ac:picMkLst>
            <pc:docMk/>
            <pc:sldMk cId="2063208814" sldId="1768"/>
            <ac:picMk id="9" creationId="{F4F12466-49E6-4446-D859-2B6971F2E332}"/>
          </ac:picMkLst>
        </pc:picChg>
      </pc:sldChg>
      <pc:sldChg chg="addSp modSp mod">
        <pc:chgData name="Eva Jandíková" userId="7ef427b1455032d3" providerId="LiveId" clId="{52508A48-EC9B-4419-8456-925AA9E02F7C}" dt="2024-09-13T11:05:00.697" v="9619"/>
        <pc:sldMkLst>
          <pc:docMk/>
          <pc:sldMk cId="2682109150" sldId="1769"/>
        </pc:sldMkLst>
        <pc:spChg chg="mod">
          <ac:chgData name="Eva Jandíková" userId="7ef427b1455032d3" providerId="LiveId" clId="{52508A48-EC9B-4419-8456-925AA9E02F7C}" dt="2024-09-11T07:37:07.200" v="276" actId="12"/>
          <ac:spMkLst>
            <pc:docMk/>
            <pc:sldMk cId="2682109150" sldId="1769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3T11:05:00.697" v="9619"/>
          <ac:spMkLst>
            <pc:docMk/>
            <pc:sldMk cId="2682109150" sldId="1769"/>
            <ac:spMk id="6" creationId="{3503ABB9-3C2E-2637-882B-AA445F7F0F73}"/>
          </ac:spMkLst>
        </pc:spChg>
        <pc:picChg chg="mod">
          <ac:chgData name="Eva Jandíková" userId="7ef427b1455032d3" providerId="LiveId" clId="{52508A48-EC9B-4419-8456-925AA9E02F7C}" dt="2024-09-11T07:37:12.889" v="278" actId="14100"/>
          <ac:picMkLst>
            <pc:docMk/>
            <pc:sldMk cId="2682109150" sldId="1769"/>
            <ac:picMk id="7" creationId="{1D02503E-8753-ED38-A00E-D08A0EF84305}"/>
          </ac:picMkLst>
        </pc:picChg>
      </pc:sldChg>
      <pc:sldChg chg="addSp delSp modSp mod">
        <pc:chgData name="Eva Jandíková" userId="7ef427b1455032d3" providerId="LiveId" clId="{52508A48-EC9B-4419-8456-925AA9E02F7C}" dt="2024-09-17T07:18:14.698" v="12870" actId="12"/>
        <pc:sldMkLst>
          <pc:docMk/>
          <pc:sldMk cId="3012205999" sldId="1770"/>
        </pc:sldMkLst>
        <pc:spChg chg="del">
          <ac:chgData name="Eva Jandíková" userId="7ef427b1455032d3" providerId="LiveId" clId="{52508A48-EC9B-4419-8456-925AA9E02F7C}" dt="2024-09-13T09:17:17.315" v="7374" actId="478"/>
          <ac:spMkLst>
            <pc:docMk/>
            <pc:sldMk cId="3012205999" sldId="1770"/>
            <ac:spMk id="4" creationId="{3D7BD18C-C666-E337-6296-80E7B80EFC3C}"/>
          </ac:spMkLst>
        </pc:spChg>
        <pc:spChg chg="mod">
          <ac:chgData name="Eva Jandíková" userId="7ef427b1455032d3" providerId="LiveId" clId="{52508A48-EC9B-4419-8456-925AA9E02F7C}" dt="2024-09-17T07:18:14.698" v="12870" actId="12"/>
          <ac:spMkLst>
            <pc:docMk/>
            <pc:sldMk cId="3012205999" sldId="1770"/>
            <ac:spMk id="6" creationId="{999928E8-7B2F-7B52-C5BF-25838F710234}"/>
          </ac:spMkLst>
        </pc:spChg>
        <pc:spChg chg="add del mod">
          <ac:chgData name="Eva Jandíková" userId="7ef427b1455032d3" providerId="LiveId" clId="{52508A48-EC9B-4419-8456-925AA9E02F7C}" dt="2024-09-13T09:16:57.676" v="7367" actId="478"/>
          <ac:spMkLst>
            <pc:docMk/>
            <pc:sldMk cId="3012205999" sldId="1770"/>
            <ac:spMk id="8" creationId="{2A376F9C-730E-8DA1-9B3C-369CFD797C65}"/>
          </ac:spMkLst>
        </pc:spChg>
        <pc:spChg chg="add mod">
          <ac:chgData name="Eva Jandíková" userId="7ef427b1455032d3" providerId="LiveId" clId="{52508A48-EC9B-4419-8456-925AA9E02F7C}" dt="2024-09-13T09:17:40.398" v="7378"/>
          <ac:spMkLst>
            <pc:docMk/>
            <pc:sldMk cId="3012205999" sldId="1770"/>
            <ac:spMk id="9" creationId="{A6DF3B0A-03EF-521D-2531-04989A2CCE8A}"/>
          </ac:spMkLst>
        </pc:spChg>
        <pc:picChg chg="mod">
          <ac:chgData name="Eva Jandíková" userId="7ef427b1455032d3" providerId="LiveId" clId="{52508A48-EC9B-4419-8456-925AA9E02F7C}" dt="2024-09-13T09:17:22.237" v="7376" actId="14100"/>
          <ac:picMkLst>
            <pc:docMk/>
            <pc:sldMk cId="3012205999" sldId="1770"/>
            <ac:picMk id="7" creationId="{0601C8CD-D876-172F-D127-373FE85AE8F2}"/>
          </ac:picMkLst>
        </pc:picChg>
      </pc:sldChg>
      <pc:sldChg chg="addSp modSp mod">
        <pc:chgData name="Eva Jandíková" userId="7ef427b1455032d3" providerId="LiveId" clId="{52508A48-EC9B-4419-8456-925AA9E02F7C}" dt="2024-09-13T11:05:29.463" v="9623"/>
        <pc:sldMkLst>
          <pc:docMk/>
          <pc:sldMk cId="2172963076" sldId="1772"/>
        </pc:sldMkLst>
        <pc:spChg chg="mod">
          <ac:chgData name="Eva Jandíková" userId="7ef427b1455032d3" providerId="LiveId" clId="{52508A48-EC9B-4419-8456-925AA9E02F7C}" dt="2024-09-11T07:37:47.928" v="292" actId="6549"/>
          <ac:spMkLst>
            <pc:docMk/>
            <pc:sldMk cId="2172963076" sldId="1772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3T11:05:29.463" v="9623"/>
          <ac:spMkLst>
            <pc:docMk/>
            <pc:sldMk cId="2172963076" sldId="1772"/>
            <ac:spMk id="6" creationId="{93958A8D-D382-7909-8D80-80D5222EF80D}"/>
          </ac:spMkLst>
        </pc:spChg>
        <pc:picChg chg="mod">
          <ac:chgData name="Eva Jandíková" userId="7ef427b1455032d3" providerId="LiveId" clId="{52508A48-EC9B-4419-8456-925AA9E02F7C}" dt="2024-09-11T07:37:46.429" v="291" actId="14100"/>
          <ac:picMkLst>
            <pc:docMk/>
            <pc:sldMk cId="2172963076" sldId="1772"/>
            <ac:picMk id="9" creationId="{3F04D6AF-5386-9892-D7A4-90D6A49797C6}"/>
          </ac:picMkLst>
        </pc:picChg>
      </pc:sldChg>
      <pc:sldChg chg="addSp modSp mod">
        <pc:chgData name="Eva Jandíková" userId="7ef427b1455032d3" providerId="LiveId" clId="{52508A48-EC9B-4419-8456-925AA9E02F7C}" dt="2024-09-17T07:26:01.506" v="12889" actId="404"/>
        <pc:sldMkLst>
          <pc:docMk/>
          <pc:sldMk cId="2820868405" sldId="1773"/>
        </pc:sldMkLst>
        <pc:spChg chg="mod">
          <ac:chgData name="Eva Jandíková" userId="7ef427b1455032d3" providerId="LiveId" clId="{52508A48-EC9B-4419-8456-925AA9E02F7C}" dt="2024-09-17T07:26:01.506" v="12889" actId="404"/>
          <ac:spMkLst>
            <pc:docMk/>
            <pc:sldMk cId="2820868405" sldId="1773"/>
            <ac:spMk id="6" creationId="{999928E8-7B2F-7B52-C5BF-25838F710234}"/>
          </ac:spMkLst>
        </pc:spChg>
        <pc:spChg chg="add mod">
          <ac:chgData name="Eva Jandíková" userId="7ef427b1455032d3" providerId="LiveId" clId="{52508A48-EC9B-4419-8456-925AA9E02F7C}" dt="2024-09-13T09:17:42.135" v="7379"/>
          <ac:spMkLst>
            <pc:docMk/>
            <pc:sldMk cId="2820868405" sldId="1773"/>
            <ac:spMk id="8" creationId="{90243056-1252-CCC6-0DC4-FD1AEDC56EDF}"/>
          </ac:spMkLst>
        </pc:spChg>
        <pc:picChg chg="mod">
          <ac:chgData name="Eva Jandíková" userId="7ef427b1455032d3" providerId="LiveId" clId="{52508A48-EC9B-4419-8456-925AA9E02F7C}" dt="2024-09-13T09:17:50.852" v="7380" actId="1076"/>
          <ac:picMkLst>
            <pc:docMk/>
            <pc:sldMk cId="2820868405" sldId="1773"/>
            <ac:picMk id="7" creationId="{4260A681-FD29-00B2-A060-326DF77F6BBD}"/>
          </ac:picMkLst>
        </pc:picChg>
      </pc:sldChg>
      <pc:sldChg chg="modSp mod">
        <pc:chgData name="Eva Jandíková" userId="7ef427b1455032d3" providerId="LiveId" clId="{52508A48-EC9B-4419-8456-925AA9E02F7C}" dt="2024-09-13T09:18:02.267" v="7381" actId="11"/>
        <pc:sldMkLst>
          <pc:docMk/>
          <pc:sldMk cId="497478128" sldId="1774"/>
        </pc:sldMkLst>
        <pc:spChg chg="mod">
          <ac:chgData name="Eva Jandíková" userId="7ef427b1455032d3" providerId="LiveId" clId="{52508A48-EC9B-4419-8456-925AA9E02F7C}" dt="2024-09-13T09:18:02.267" v="7381" actId="11"/>
          <ac:spMkLst>
            <pc:docMk/>
            <pc:sldMk cId="497478128" sldId="1774"/>
            <ac:spMk id="6" creationId="{999928E8-7B2F-7B52-C5BF-25838F710234}"/>
          </ac:spMkLst>
        </pc:spChg>
      </pc:sldChg>
      <pc:sldChg chg="addSp delSp modSp mod">
        <pc:chgData name="Eva Jandíková" userId="7ef427b1455032d3" providerId="LiveId" clId="{52508A48-EC9B-4419-8456-925AA9E02F7C}" dt="2024-09-17T07:26:13.622" v="12891" actId="255"/>
        <pc:sldMkLst>
          <pc:docMk/>
          <pc:sldMk cId="759378868" sldId="1775"/>
        </pc:sldMkLst>
        <pc:spChg chg="mod">
          <ac:chgData name="Eva Jandíková" userId="7ef427b1455032d3" providerId="LiveId" clId="{52508A48-EC9B-4419-8456-925AA9E02F7C}" dt="2024-09-17T07:26:13.622" v="12891" actId="255"/>
          <ac:spMkLst>
            <pc:docMk/>
            <pc:sldMk cId="759378868" sldId="1775"/>
            <ac:spMk id="6" creationId="{999928E8-7B2F-7B52-C5BF-25838F710234}"/>
          </ac:spMkLst>
        </pc:spChg>
        <pc:spChg chg="add del mod">
          <ac:chgData name="Eva Jandíková" userId="7ef427b1455032d3" providerId="LiveId" clId="{52508A48-EC9B-4419-8456-925AA9E02F7C}" dt="2024-09-13T09:18:27.087" v="7383" actId="478"/>
          <ac:spMkLst>
            <pc:docMk/>
            <pc:sldMk cId="759378868" sldId="1775"/>
            <ac:spMk id="7" creationId="{DAD435EA-C8BA-C315-CA2E-C0DED504995C}"/>
          </ac:spMkLst>
        </pc:spChg>
      </pc:sldChg>
      <pc:sldChg chg="addSp modSp mod">
        <pc:chgData name="Eva Jandíková" userId="7ef427b1455032d3" providerId="LiveId" clId="{52508A48-EC9B-4419-8456-925AA9E02F7C}" dt="2024-09-17T07:18:31.968" v="12873" actId="14100"/>
        <pc:sldMkLst>
          <pc:docMk/>
          <pc:sldMk cId="2913445016" sldId="1776"/>
        </pc:sldMkLst>
        <pc:spChg chg="mod">
          <ac:chgData name="Eva Jandíková" userId="7ef427b1455032d3" providerId="LiveId" clId="{52508A48-EC9B-4419-8456-925AA9E02F7C}" dt="2024-09-13T09:19:50.789" v="7396" actId="20577"/>
          <ac:spMkLst>
            <pc:docMk/>
            <pc:sldMk cId="2913445016" sldId="1776"/>
            <ac:spMk id="4" creationId="{3D7BD18C-C666-E337-6296-80E7B80EFC3C}"/>
          </ac:spMkLst>
        </pc:spChg>
        <pc:spChg chg="add mod">
          <ac:chgData name="Eva Jandíková" userId="7ef427b1455032d3" providerId="LiveId" clId="{52508A48-EC9B-4419-8456-925AA9E02F7C}" dt="2024-09-13T09:18:43.605" v="7384"/>
          <ac:spMkLst>
            <pc:docMk/>
            <pc:sldMk cId="2913445016" sldId="1776"/>
            <ac:spMk id="7" creationId="{D620F986-1546-D642-C068-BE6BC2BB11BC}"/>
          </ac:spMkLst>
        </pc:spChg>
        <pc:picChg chg="mod">
          <ac:chgData name="Eva Jandíková" userId="7ef427b1455032d3" providerId="LiveId" clId="{52508A48-EC9B-4419-8456-925AA9E02F7C}" dt="2024-09-17T07:18:31.968" v="12873" actId="14100"/>
          <ac:picMkLst>
            <pc:docMk/>
            <pc:sldMk cId="2913445016" sldId="1776"/>
            <ac:picMk id="8" creationId="{F4FE734A-FAB2-E0CB-B76B-01DD59B3A05B}"/>
          </ac:picMkLst>
        </pc:picChg>
      </pc:sldChg>
      <pc:sldChg chg="addSp delSp modSp mod">
        <pc:chgData name="Eva Jandíková" userId="7ef427b1455032d3" providerId="LiveId" clId="{52508A48-EC9B-4419-8456-925AA9E02F7C}" dt="2024-09-17T07:26:28.148" v="12893" actId="255"/>
        <pc:sldMkLst>
          <pc:docMk/>
          <pc:sldMk cId="4167866378" sldId="1777"/>
        </pc:sldMkLst>
        <pc:spChg chg="mod">
          <ac:chgData name="Eva Jandíková" userId="7ef427b1455032d3" providerId="LiveId" clId="{52508A48-EC9B-4419-8456-925AA9E02F7C}" dt="2024-09-17T07:26:28.148" v="12893" actId="255"/>
          <ac:spMkLst>
            <pc:docMk/>
            <pc:sldMk cId="4167866378" sldId="1777"/>
            <ac:spMk id="6" creationId="{999928E8-7B2F-7B52-C5BF-25838F710234}"/>
          </ac:spMkLst>
        </pc:spChg>
        <pc:spChg chg="add del mod">
          <ac:chgData name="Eva Jandíková" userId="7ef427b1455032d3" providerId="LiveId" clId="{52508A48-EC9B-4419-8456-925AA9E02F7C}" dt="2024-09-13T09:20:15.651" v="7440" actId="478"/>
          <ac:spMkLst>
            <pc:docMk/>
            <pc:sldMk cId="4167866378" sldId="1777"/>
            <ac:spMk id="7" creationId="{AFF63353-5E65-6351-0345-742D02BE4451}"/>
          </ac:spMkLst>
        </pc:spChg>
      </pc:sldChg>
      <pc:sldChg chg="addSp modSp mod">
        <pc:chgData name="Eva Jandíková" userId="7ef427b1455032d3" providerId="LiveId" clId="{52508A48-EC9B-4419-8456-925AA9E02F7C}" dt="2024-09-13T09:20:39.460" v="7456" actId="20577"/>
        <pc:sldMkLst>
          <pc:docMk/>
          <pc:sldMk cId="2532291666" sldId="1778"/>
        </pc:sldMkLst>
        <pc:spChg chg="mod">
          <ac:chgData name="Eva Jandíková" userId="7ef427b1455032d3" providerId="LiveId" clId="{52508A48-EC9B-4419-8456-925AA9E02F7C}" dt="2024-09-13T09:20:39.460" v="7456" actId="20577"/>
          <ac:spMkLst>
            <pc:docMk/>
            <pc:sldMk cId="2532291666" sldId="1778"/>
            <ac:spMk id="4" creationId="{3D7BD18C-C666-E337-6296-80E7B80EFC3C}"/>
          </ac:spMkLst>
        </pc:spChg>
        <pc:spChg chg="add mod">
          <ac:chgData name="Eva Jandíková" userId="7ef427b1455032d3" providerId="LiveId" clId="{52508A48-EC9B-4419-8456-925AA9E02F7C}" dt="2024-09-13T09:20:21.656" v="7441"/>
          <ac:spMkLst>
            <pc:docMk/>
            <pc:sldMk cId="2532291666" sldId="1778"/>
            <ac:spMk id="7" creationId="{A55FF83F-3AD7-B400-2727-A41E5983AA23}"/>
          </ac:spMkLst>
        </pc:spChg>
      </pc:sldChg>
      <pc:sldChg chg="addSp modSp mod">
        <pc:chgData name="Eva Jandíková" userId="7ef427b1455032d3" providerId="LiveId" clId="{52508A48-EC9B-4419-8456-925AA9E02F7C}" dt="2024-09-13T09:21:03.328" v="7463" actId="403"/>
        <pc:sldMkLst>
          <pc:docMk/>
          <pc:sldMk cId="2033230848" sldId="1779"/>
        </pc:sldMkLst>
        <pc:spChg chg="mod">
          <ac:chgData name="Eva Jandíková" userId="7ef427b1455032d3" providerId="LiveId" clId="{52508A48-EC9B-4419-8456-925AA9E02F7C}" dt="2024-09-13T09:21:03.328" v="7463" actId="403"/>
          <ac:spMkLst>
            <pc:docMk/>
            <pc:sldMk cId="2033230848" sldId="1779"/>
            <ac:spMk id="4" creationId="{3D7BD18C-C666-E337-6296-80E7B80EFC3C}"/>
          </ac:spMkLst>
        </pc:spChg>
        <pc:spChg chg="add mod">
          <ac:chgData name="Eva Jandíková" userId="7ef427b1455032d3" providerId="LiveId" clId="{52508A48-EC9B-4419-8456-925AA9E02F7C}" dt="2024-09-13T09:20:25.235" v="7442"/>
          <ac:spMkLst>
            <pc:docMk/>
            <pc:sldMk cId="2033230848" sldId="1779"/>
            <ac:spMk id="6" creationId="{D63636CB-89D8-F9E5-DFCB-7691E992A5D6}"/>
          </ac:spMkLst>
        </pc:spChg>
      </pc:sldChg>
      <pc:sldChg chg="addSp delSp modSp mod">
        <pc:chgData name="Eva Jandíková" userId="7ef427b1455032d3" providerId="LiveId" clId="{52508A48-EC9B-4419-8456-925AA9E02F7C}" dt="2024-09-17T07:26:40.967" v="12895" actId="404"/>
        <pc:sldMkLst>
          <pc:docMk/>
          <pc:sldMk cId="786110052" sldId="1780"/>
        </pc:sldMkLst>
        <pc:spChg chg="mod">
          <ac:chgData name="Eva Jandíková" userId="7ef427b1455032d3" providerId="LiveId" clId="{52508A48-EC9B-4419-8456-925AA9E02F7C}" dt="2024-09-17T07:26:40.967" v="12895" actId="404"/>
          <ac:spMkLst>
            <pc:docMk/>
            <pc:sldMk cId="786110052" sldId="1780"/>
            <ac:spMk id="6" creationId="{999928E8-7B2F-7B52-C5BF-25838F710234}"/>
          </ac:spMkLst>
        </pc:spChg>
        <pc:spChg chg="add del mod">
          <ac:chgData name="Eva Jandíková" userId="7ef427b1455032d3" providerId="LiveId" clId="{52508A48-EC9B-4419-8456-925AA9E02F7C}" dt="2024-09-13T09:21:51.349" v="7466" actId="478"/>
          <ac:spMkLst>
            <pc:docMk/>
            <pc:sldMk cId="786110052" sldId="1780"/>
            <ac:spMk id="7" creationId="{228A257E-A81E-D084-DB01-B22403E43229}"/>
          </ac:spMkLst>
        </pc:spChg>
      </pc:sldChg>
      <pc:sldChg chg="addSp modSp mod">
        <pc:chgData name="Eva Jandíková" userId="7ef427b1455032d3" providerId="LiveId" clId="{52508A48-EC9B-4419-8456-925AA9E02F7C}" dt="2024-09-17T07:26:48.099" v="12897" actId="1076"/>
        <pc:sldMkLst>
          <pc:docMk/>
          <pc:sldMk cId="139767992" sldId="1781"/>
        </pc:sldMkLst>
        <pc:spChg chg="mod">
          <ac:chgData name="Eva Jandíková" userId="7ef427b1455032d3" providerId="LiveId" clId="{52508A48-EC9B-4419-8456-925AA9E02F7C}" dt="2024-09-13T09:22:08.491" v="7480" actId="20577"/>
          <ac:spMkLst>
            <pc:docMk/>
            <pc:sldMk cId="139767992" sldId="1781"/>
            <ac:spMk id="4" creationId="{3D7BD18C-C666-E337-6296-80E7B80EFC3C}"/>
          </ac:spMkLst>
        </pc:spChg>
        <pc:spChg chg="mod">
          <ac:chgData name="Eva Jandíková" userId="7ef427b1455032d3" providerId="LiveId" clId="{52508A48-EC9B-4419-8456-925AA9E02F7C}" dt="2024-09-17T07:26:45.411" v="12896" actId="404"/>
          <ac:spMkLst>
            <pc:docMk/>
            <pc:sldMk cId="139767992" sldId="1781"/>
            <ac:spMk id="6" creationId="{999928E8-7B2F-7B52-C5BF-25838F710234}"/>
          </ac:spMkLst>
        </pc:spChg>
        <pc:spChg chg="add mod">
          <ac:chgData name="Eva Jandíková" userId="7ef427b1455032d3" providerId="LiveId" clId="{52508A48-EC9B-4419-8456-925AA9E02F7C}" dt="2024-09-13T09:21:59.649" v="7467"/>
          <ac:spMkLst>
            <pc:docMk/>
            <pc:sldMk cId="139767992" sldId="1781"/>
            <ac:spMk id="8" creationId="{0A5BF1BA-1487-90D6-5085-4857AD321310}"/>
          </ac:spMkLst>
        </pc:spChg>
        <pc:picChg chg="mod">
          <ac:chgData name="Eva Jandíková" userId="7ef427b1455032d3" providerId="LiveId" clId="{52508A48-EC9B-4419-8456-925AA9E02F7C}" dt="2024-09-17T07:26:48.099" v="12897" actId="1076"/>
          <ac:picMkLst>
            <pc:docMk/>
            <pc:sldMk cId="139767992" sldId="1781"/>
            <ac:picMk id="7" creationId="{02FBF6E9-50D0-57CC-A4BA-8C03D65A6443}"/>
          </ac:picMkLst>
        </pc:picChg>
      </pc:sldChg>
      <pc:sldChg chg="addSp modSp mod">
        <pc:chgData name="Eva Jandíková" userId="7ef427b1455032d3" providerId="LiveId" clId="{52508A48-EC9B-4419-8456-925AA9E02F7C}" dt="2024-09-17T07:19:03.773" v="12877" actId="12"/>
        <pc:sldMkLst>
          <pc:docMk/>
          <pc:sldMk cId="2141222490" sldId="1782"/>
        </pc:sldMkLst>
        <pc:spChg chg="mod">
          <ac:chgData name="Eva Jandíková" userId="7ef427b1455032d3" providerId="LiveId" clId="{52508A48-EC9B-4419-8456-925AA9E02F7C}" dt="2024-09-17T07:19:03.773" v="12877" actId="12"/>
          <ac:spMkLst>
            <pc:docMk/>
            <pc:sldMk cId="2141222490" sldId="1782"/>
            <ac:spMk id="4" creationId="{3D7BD18C-C666-E337-6296-80E7B80EFC3C}"/>
          </ac:spMkLst>
        </pc:spChg>
        <pc:spChg chg="add mod">
          <ac:chgData name="Eva Jandíková" userId="7ef427b1455032d3" providerId="LiveId" clId="{52508A48-EC9B-4419-8456-925AA9E02F7C}" dt="2024-09-13T09:22:01.001" v="7468"/>
          <ac:spMkLst>
            <pc:docMk/>
            <pc:sldMk cId="2141222490" sldId="1782"/>
            <ac:spMk id="7" creationId="{03E3729E-2AE6-4821-06DA-81483018EF2D}"/>
          </ac:spMkLst>
        </pc:spChg>
      </pc:sldChg>
      <pc:sldChg chg="addSp delSp modSp mod">
        <pc:chgData name="Eva Jandíková" userId="7ef427b1455032d3" providerId="LiveId" clId="{52508A48-EC9B-4419-8456-925AA9E02F7C}" dt="2024-09-17T06:17:52.113" v="12183" actId="114"/>
        <pc:sldMkLst>
          <pc:docMk/>
          <pc:sldMk cId="1261454302" sldId="1783"/>
        </pc:sldMkLst>
        <pc:spChg chg="mod">
          <ac:chgData name="Eva Jandíková" userId="7ef427b1455032d3" providerId="LiveId" clId="{52508A48-EC9B-4419-8456-925AA9E02F7C}" dt="2024-09-17T06:17:52.113" v="12183" actId="114"/>
          <ac:spMkLst>
            <pc:docMk/>
            <pc:sldMk cId="1261454302" sldId="1783"/>
            <ac:spMk id="6" creationId="{999928E8-7B2F-7B52-C5BF-25838F710234}"/>
          </ac:spMkLst>
        </pc:spChg>
        <pc:spChg chg="add del mod">
          <ac:chgData name="Eva Jandíková" userId="7ef427b1455032d3" providerId="LiveId" clId="{52508A48-EC9B-4419-8456-925AA9E02F7C}" dt="2024-09-13T09:22:26.441" v="7483" actId="478"/>
          <ac:spMkLst>
            <pc:docMk/>
            <pc:sldMk cId="1261454302" sldId="1783"/>
            <ac:spMk id="7" creationId="{6A5016A2-1BBA-57DB-1B23-8CDA04C84C9C}"/>
          </ac:spMkLst>
        </pc:spChg>
      </pc:sldChg>
      <pc:sldChg chg="addSp delSp modSp mod">
        <pc:chgData name="Eva Jandíková" userId="7ef427b1455032d3" providerId="LiveId" clId="{52508A48-EC9B-4419-8456-925AA9E02F7C}" dt="2024-09-19T14:04:32.178" v="13214"/>
        <pc:sldMkLst>
          <pc:docMk/>
          <pc:sldMk cId="2832640556" sldId="1784"/>
        </pc:sldMkLst>
        <pc:spChg chg="add del mod">
          <ac:chgData name="Eva Jandíková" userId="7ef427b1455032d3" providerId="LiveId" clId="{52508A48-EC9B-4419-8456-925AA9E02F7C}" dt="2024-09-17T06:17:56.043" v="12184" actId="478"/>
          <ac:spMkLst>
            <pc:docMk/>
            <pc:sldMk cId="2832640556" sldId="1784"/>
            <ac:spMk id="7" creationId="{E4E03179-EF1A-2BC6-D4D8-9E680D876B03}"/>
          </ac:spMkLst>
        </pc:spChg>
        <pc:spChg chg="add mod">
          <ac:chgData name="Eva Jandíková" userId="7ef427b1455032d3" providerId="LiveId" clId="{52508A48-EC9B-4419-8456-925AA9E02F7C}" dt="2024-09-19T14:04:32.178" v="13214"/>
          <ac:spMkLst>
            <pc:docMk/>
            <pc:sldMk cId="2832640556" sldId="1784"/>
            <ac:spMk id="7" creationId="{F8E0B218-16FD-54EC-790F-56599318B26C}"/>
          </ac:spMkLst>
        </pc:spChg>
      </pc:sldChg>
      <pc:sldChg chg="addSp delSp modSp mod">
        <pc:chgData name="Eva Jandíková" userId="7ef427b1455032d3" providerId="LiveId" clId="{52508A48-EC9B-4419-8456-925AA9E02F7C}" dt="2024-10-02T08:19:56.141" v="13810" actId="20577"/>
        <pc:sldMkLst>
          <pc:docMk/>
          <pc:sldMk cId="1742762542" sldId="1785"/>
        </pc:sldMkLst>
        <pc:spChg chg="add del mod">
          <ac:chgData name="Eva Jandíková" userId="7ef427b1455032d3" providerId="LiveId" clId="{52508A48-EC9B-4419-8456-925AA9E02F7C}" dt="2024-09-13T09:22:56.873" v="7488" actId="478"/>
          <ac:spMkLst>
            <pc:docMk/>
            <pc:sldMk cId="1742762542" sldId="1785"/>
            <ac:spMk id="4" creationId="{392CD2F0-EFC4-F46F-77ED-38924B74043B}"/>
          </ac:spMkLst>
        </pc:spChg>
        <pc:spChg chg="mod">
          <ac:chgData name="Eva Jandíková" userId="7ef427b1455032d3" providerId="LiveId" clId="{52508A48-EC9B-4419-8456-925AA9E02F7C}" dt="2024-10-02T08:19:56.141" v="13810" actId="20577"/>
          <ac:spMkLst>
            <pc:docMk/>
            <pc:sldMk cId="1742762542" sldId="1785"/>
            <ac:spMk id="6" creationId="{999928E8-7B2F-7B52-C5BF-25838F710234}"/>
          </ac:spMkLst>
        </pc:spChg>
        <pc:spChg chg="add mod">
          <ac:chgData name="Eva Jandíková" userId="7ef427b1455032d3" providerId="LiveId" clId="{52508A48-EC9B-4419-8456-925AA9E02F7C}" dt="2024-09-13T09:24:18.710" v="7493" actId="207"/>
          <ac:spMkLst>
            <pc:docMk/>
            <pc:sldMk cId="1742762542" sldId="1785"/>
            <ac:spMk id="7" creationId="{12AC0D90-F768-FC53-2AB7-10351BB8CD1F}"/>
          </ac:spMkLst>
        </pc:spChg>
      </pc:sldChg>
      <pc:sldChg chg="addSp modSp mod">
        <pc:chgData name="Eva Jandíková" userId="7ef427b1455032d3" providerId="LiveId" clId="{52508A48-EC9B-4419-8456-925AA9E02F7C}" dt="2024-09-13T09:23:04.228" v="7489"/>
        <pc:sldMkLst>
          <pc:docMk/>
          <pc:sldMk cId="1900617314" sldId="1786"/>
        </pc:sldMkLst>
        <pc:spChg chg="mod">
          <ac:chgData name="Eva Jandíková" userId="7ef427b1455032d3" providerId="LiveId" clId="{52508A48-EC9B-4419-8456-925AA9E02F7C}" dt="2024-09-11T07:23:23.638" v="86" actId="207"/>
          <ac:spMkLst>
            <pc:docMk/>
            <pc:sldMk cId="1900617314" sldId="1786"/>
            <ac:spMk id="4" creationId="{3D7BD18C-C666-E337-6296-80E7B80EFC3C}"/>
          </ac:spMkLst>
        </pc:spChg>
        <pc:spChg chg="add mod">
          <ac:chgData name="Eva Jandíková" userId="7ef427b1455032d3" providerId="LiveId" clId="{52508A48-EC9B-4419-8456-925AA9E02F7C}" dt="2024-09-13T09:23:04.228" v="7489"/>
          <ac:spMkLst>
            <pc:docMk/>
            <pc:sldMk cId="1900617314" sldId="1786"/>
            <ac:spMk id="7" creationId="{E1B6CF6B-1EE6-04B8-1AC7-CD55622D92BD}"/>
          </ac:spMkLst>
        </pc:spChg>
      </pc:sldChg>
      <pc:sldChg chg="addSp delSp modSp mod">
        <pc:chgData name="Eva Jandíková" userId="7ef427b1455032d3" providerId="LiveId" clId="{52508A48-EC9B-4419-8456-925AA9E02F7C}" dt="2024-09-17T07:27:07.274" v="12898" actId="1076"/>
        <pc:sldMkLst>
          <pc:docMk/>
          <pc:sldMk cId="2783532139" sldId="1787"/>
        </pc:sldMkLst>
        <pc:spChg chg="mod">
          <ac:chgData name="Eva Jandíková" userId="7ef427b1455032d3" providerId="LiveId" clId="{52508A48-EC9B-4419-8456-925AA9E02F7C}" dt="2024-09-11T07:23:34.306" v="90" actId="207"/>
          <ac:spMkLst>
            <pc:docMk/>
            <pc:sldMk cId="2783532139" sldId="1787"/>
            <ac:spMk id="4" creationId="{3D7BD18C-C666-E337-6296-80E7B80EFC3C}"/>
          </ac:spMkLst>
        </pc:spChg>
        <pc:spChg chg="add mod">
          <ac:chgData name="Eva Jandíková" userId="7ef427b1455032d3" providerId="LiveId" clId="{52508A48-EC9B-4419-8456-925AA9E02F7C}" dt="2024-09-13T09:24:25.505" v="7494"/>
          <ac:spMkLst>
            <pc:docMk/>
            <pc:sldMk cId="2783532139" sldId="1787"/>
            <ac:spMk id="7" creationId="{1905BA36-DE1A-DBA4-86FE-02C5C8F70F25}"/>
          </ac:spMkLst>
        </pc:spChg>
        <pc:spChg chg="add del mod">
          <ac:chgData name="Eva Jandíková" userId="7ef427b1455032d3" providerId="LiveId" clId="{52508A48-EC9B-4419-8456-925AA9E02F7C}" dt="2024-09-11T11:09:56.900" v="1862" actId="478"/>
          <ac:spMkLst>
            <pc:docMk/>
            <pc:sldMk cId="2783532139" sldId="1787"/>
            <ac:spMk id="7" creationId="{9027E21E-42CB-F455-F262-8401C66FD5CC}"/>
          </ac:spMkLst>
        </pc:spChg>
        <pc:picChg chg="mod">
          <ac:chgData name="Eva Jandíková" userId="7ef427b1455032d3" providerId="LiveId" clId="{52508A48-EC9B-4419-8456-925AA9E02F7C}" dt="2024-09-17T07:27:07.274" v="12898" actId="1076"/>
          <ac:picMkLst>
            <pc:docMk/>
            <pc:sldMk cId="2783532139" sldId="1787"/>
            <ac:picMk id="9" creationId="{E6455B0A-A2A4-910D-E450-F8CEB2F8C579}"/>
          </ac:picMkLst>
        </pc:picChg>
      </pc:sldChg>
      <pc:sldChg chg="addSp delSp modSp mod">
        <pc:chgData name="Eva Jandíková" userId="7ef427b1455032d3" providerId="LiveId" clId="{52508A48-EC9B-4419-8456-925AA9E02F7C}" dt="2024-09-13T09:28:26.855" v="7593" actId="478"/>
        <pc:sldMkLst>
          <pc:docMk/>
          <pc:sldMk cId="4135469336" sldId="1788"/>
        </pc:sldMkLst>
        <pc:spChg chg="add mod">
          <ac:chgData name="Eva Jandíková" userId="7ef427b1455032d3" providerId="LiveId" clId="{52508A48-EC9B-4419-8456-925AA9E02F7C}" dt="2024-09-13T09:25:24.971" v="7525"/>
          <ac:spMkLst>
            <pc:docMk/>
            <pc:sldMk cId="4135469336" sldId="1788"/>
            <ac:spMk id="7" creationId="{5458B7CA-724D-1C72-AF06-BCFA65DAB34E}"/>
          </ac:spMkLst>
        </pc:spChg>
        <pc:spChg chg="add del mod">
          <ac:chgData name="Eva Jandíková" userId="7ef427b1455032d3" providerId="LiveId" clId="{52508A48-EC9B-4419-8456-925AA9E02F7C}" dt="2024-09-13T09:28:26.855" v="7593" actId="478"/>
          <ac:spMkLst>
            <pc:docMk/>
            <pc:sldMk cId="4135469336" sldId="1788"/>
            <ac:spMk id="8" creationId="{DF18EE2E-114D-0907-B430-727AEC73966D}"/>
          </ac:spMkLst>
        </pc:spChg>
      </pc:sldChg>
      <pc:sldChg chg="addSp modSp del mod">
        <pc:chgData name="Eva Jandíková" userId="7ef427b1455032d3" providerId="LiveId" clId="{52508A48-EC9B-4419-8456-925AA9E02F7C}" dt="2024-09-13T09:27:10.972" v="7530" actId="47"/>
        <pc:sldMkLst>
          <pc:docMk/>
          <pc:sldMk cId="1352882550" sldId="1789"/>
        </pc:sldMkLst>
        <pc:spChg chg="add mod">
          <ac:chgData name="Eva Jandíková" userId="7ef427b1455032d3" providerId="LiveId" clId="{52508A48-EC9B-4419-8456-925AA9E02F7C}" dt="2024-09-13T09:25:49.072" v="7526" actId="1076"/>
          <ac:spMkLst>
            <pc:docMk/>
            <pc:sldMk cId="1352882550" sldId="1789"/>
            <ac:spMk id="7" creationId="{84428C11-1ECB-4993-1832-12F457D99D71}"/>
          </ac:spMkLst>
        </pc:spChg>
      </pc:sldChg>
      <pc:sldChg chg="addSp modSp mod">
        <pc:chgData name="Eva Jandíková" userId="7ef427b1455032d3" providerId="LiveId" clId="{52508A48-EC9B-4419-8456-925AA9E02F7C}" dt="2024-09-13T09:28:33.435" v="7594"/>
        <pc:sldMkLst>
          <pc:docMk/>
          <pc:sldMk cId="686143983" sldId="1790"/>
        </pc:sldMkLst>
        <pc:spChg chg="add mod">
          <ac:chgData name="Eva Jandíková" userId="7ef427b1455032d3" providerId="LiveId" clId="{52508A48-EC9B-4419-8456-925AA9E02F7C}" dt="2024-09-13T09:28:23.560" v="7592" actId="1076"/>
          <ac:spMkLst>
            <pc:docMk/>
            <pc:sldMk cId="686143983" sldId="1790"/>
            <ac:spMk id="7" creationId="{AFAEE6C3-3DBF-4B3F-21F1-6A2A6AE500F3}"/>
          </ac:spMkLst>
        </pc:spChg>
        <pc:spChg chg="add mod">
          <ac:chgData name="Eva Jandíková" userId="7ef427b1455032d3" providerId="LiveId" clId="{52508A48-EC9B-4419-8456-925AA9E02F7C}" dt="2024-09-13T09:28:33.435" v="7594"/>
          <ac:spMkLst>
            <pc:docMk/>
            <pc:sldMk cId="686143983" sldId="1790"/>
            <ac:spMk id="9" creationId="{62D3F1AB-64AA-60E7-5765-73FC07A795EA}"/>
          </ac:spMkLst>
        </pc:spChg>
      </pc:sldChg>
      <pc:sldChg chg="addSp modSp">
        <pc:chgData name="Eva Jandíková" userId="7ef427b1455032d3" providerId="LiveId" clId="{52508A48-EC9B-4419-8456-925AA9E02F7C}" dt="2024-09-13T09:28:35.405" v="7595"/>
        <pc:sldMkLst>
          <pc:docMk/>
          <pc:sldMk cId="2527550127" sldId="1791"/>
        </pc:sldMkLst>
        <pc:spChg chg="add mod">
          <ac:chgData name="Eva Jandíková" userId="7ef427b1455032d3" providerId="LiveId" clId="{52508A48-EC9B-4419-8456-925AA9E02F7C}" dt="2024-09-13T09:28:35.405" v="7595"/>
          <ac:spMkLst>
            <pc:docMk/>
            <pc:sldMk cId="2527550127" sldId="1791"/>
            <ac:spMk id="7" creationId="{02B10E17-E65F-790F-74B2-49AD8837E4A2}"/>
          </ac:spMkLst>
        </pc:spChg>
      </pc:sldChg>
      <pc:sldChg chg="addSp modSp">
        <pc:chgData name="Eva Jandíková" userId="7ef427b1455032d3" providerId="LiveId" clId="{52508A48-EC9B-4419-8456-925AA9E02F7C}" dt="2024-09-13T09:46:43.932" v="7781"/>
        <pc:sldMkLst>
          <pc:docMk/>
          <pc:sldMk cId="3933863967" sldId="1792"/>
        </pc:sldMkLst>
        <pc:spChg chg="add mod">
          <ac:chgData name="Eva Jandíková" userId="7ef427b1455032d3" providerId="LiveId" clId="{52508A48-EC9B-4419-8456-925AA9E02F7C}" dt="2024-09-13T09:46:43.932" v="7781"/>
          <ac:spMkLst>
            <pc:docMk/>
            <pc:sldMk cId="3933863967" sldId="1792"/>
            <ac:spMk id="7" creationId="{FBC8ACD2-6F10-05B6-FA7F-CB8FC66FDF85}"/>
          </ac:spMkLst>
        </pc:spChg>
      </pc:sldChg>
      <pc:sldChg chg="addSp modSp mod">
        <pc:chgData name="Eva Jandíková" userId="7ef427b1455032d3" providerId="LiveId" clId="{52508A48-EC9B-4419-8456-925AA9E02F7C}" dt="2024-09-13T09:50:09.981" v="7868"/>
        <pc:sldMkLst>
          <pc:docMk/>
          <pc:sldMk cId="2583623230" sldId="1793"/>
        </pc:sldMkLst>
        <pc:spChg chg="add mod">
          <ac:chgData name="Eva Jandíková" userId="7ef427b1455032d3" providerId="LiveId" clId="{52508A48-EC9B-4419-8456-925AA9E02F7C}" dt="2024-09-13T09:50:09.981" v="7868"/>
          <ac:spMkLst>
            <pc:docMk/>
            <pc:sldMk cId="2583623230" sldId="1793"/>
            <ac:spMk id="4" creationId="{B5FCD3E1-1752-421C-DEDE-4AD7C3B49E48}"/>
          </ac:spMkLst>
        </pc:spChg>
        <pc:picChg chg="mod">
          <ac:chgData name="Eva Jandíková" userId="7ef427b1455032d3" providerId="LiveId" clId="{52508A48-EC9B-4419-8456-925AA9E02F7C}" dt="2024-09-11T07:24:20.693" v="95" actId="14100"/>
          <ac:picMkLst>
            <pc:docMk/>
            <pc:sldMk cId="2583623230" sldId="1793"/>
            <ac:picMk id="9" creationId="{9D88DF4A-9D55-7648-B149-A8A13B420D1E}"/>
          </ac:picMkLst>
        </pc:picChg>
      </pc:sldChg>
      <pc:sldChg chg="addSp modSp mod">
        <pc:chgData name="Eva Jandíková" userId="7ef427b1455032d3" providerId="LiveId" clId="{52508A48-EC9B-4419-8456-925AA9E02F7C}" dt="2024-09-17T07:28:51.530" v="12904" actId="948"/>
        <pc:sldMkLst>
          <pc:docMk/>
          <pc:sldMk cId="2680571034" sldId="1794"/>
        </pc:sldMkLst>
        <pc:spChg chg="mod">
          <ac:chgData name="Eva Jandíková" userId="7ef427b1455032d3" providerId="LiveId" clId="{52508A48-EC9B-4419-8456-925AA9E02F7C}" dt="2024-09-17T07:28:51.530" v="12904" actId="948"/>
          <ac:spMkLst>
            <pc:docMk/>
            <pc:sldMk cId="2680571034" sldId="1794"/>
            <ac:spMk id="6" creationId="{999928E8-7B2F-7B52-C5BF-25838F710234}"/>
          </ac:spMkLst>
        </pc:spChg>
        <pc:spChg chg="add mod">
          <ac:chgData name="Eva Jandíková" userId="7ef427b1455032d3" providerId="LiveId" clId="{52508A48-EC9B-4419-8456-925AA9E02F7C}" dt="2024-09-13T09:50:17.395" v="7870"/>
          <ac:spMkLst>
            <pc:docMk/>
            <pc:sldMk cId="2680571034" sldId="1794"/>
            <ac:spMk id="8" creationId="{1F4F2B70-BB7D-723E-D02A-EF2697D342FB}"/>
          </ac:spMkLst>
        </pc:spChg>
      </pc:sldChg>
      <pc:sldChg chg="addSp modSp del">
        <pc:chgData name="Eva Jandíková" userId="7ef427b1455032d3" providerId="LiveId" clId="{52508A48-EC9B-4419-8456-925AA9E02F7C}" dt="2024-09-19T14:06:54.810" v="13283" actId="47"/>
        <pc:sldMkLst>
          <pc:docMk/>
          <pc:sldMk cId="1808533021" sldId="1795"/>
        </pc:sldMkLst>
        <pc:spChg chg="add mod">
          <ac:chgData name="Eva Jandíková" userId="7ef427b1455032d3" providerId="LiveId" clId="{52508A48-EC9B-4419-8456-925AA9E02F7C}" dt="2024-09-13T09:50:56.578" v="7876"/>
          <ac:spMkLst>
            <pc:docMk/>
            <pc:sldMk cId="1808533021" sldId="1795"/>
            <ac:spMk id="7" creationId="{6CE2574F-28FB-4EFD-4A04-E24A4B476EAD}"/>
          </ac:spMkLst>
        </pc:spChg>
      </pc:sldChg>
      <pc:sldChg chg="addSp modSp mod">
        <pc:chgData name="Eva Jandíková" userId="7ef427b1455032d3" providerId="LiveId" clId="{52508A48-EC9B-4419-8456-925AA9E02F7C}" dt="2024-09-13T14:40:13.110" v="11374" actId="12"/>
        <pc:sldMkLst>
          <pc:docMk/>
          <pc:sldMk cId="3903050304" sldId="1796"/>
        </pc:sldMkLst>
        <pc:spChg chg="mod">
          <ac:chgData name="Eva Jandíková" userId="7ef427b1455032d3" providerId="LiveId" clId="{52508A48-EC9B-4419-8456-925AA9E02F7C}" dt="2024-09-13T14:40:13.110" v="11374" actId="12"/>
          <ac:spMkLst>
            <pc:docMk/>
            <pc:sldMk cId="3903050304" sldId="1796"/>
            <ac:spMk id="4" creationId="{3D7BD18C-C666-E337-6296-80E7B80EFC3C}"/>
          </ac:spMkLst>
        </pc:spChg>
        <pc:spChg chg="add mod">
          <ac:chgData name="Eva Jandíková" userId="7ef427b1455032d3" providerId="LiveId" clId="{52508A48-EC9B-4419-8456-925AA9E02F7C}" dt="2024-09-13T09:50:58.973" v="7877"/>
          <ac:spMkLst>
            <pc:docMk/>
            <pc:sldMk cId="3903050304" sldId="1796"/>
            <ac:spMk id="8" creationId="{805CFF68-F018-A6D2-F797-ED68A1E7DB57}"/>
          </ac:spMkLst>
        </pc:spChg>
      </pc:sldChg>
      <pc:sldChg chg="addSp modSp">
        <pc:chgData name="Eva Jandíková" userId="7ef427b1455032d3" providerId="LiveId" clId="{52508A48-EC9B-4419-8456-925AA9E02F7C}" dt="2024-09-13T10:32:02.785" v="8790"/>
        <pc:sldMkLst>
          <pc:docMk/>
          <pc:sldMk cId="2313065222" sldId="1798"/>
        </pc:sldMkLst>
        <pc:spChg chg="add mod">
          <ac:chgData name="Eva Jandíková" userId="7ef427b1455032d3" providerId="LiveId" clId="{52508A48-EC9B-4419-8456-925AA9E02F7C}" dt="2024-09-13T10:32:02.785" v="8790"/>
          <ac:spMkLst>
            <pc:docMk/>
            <pc:sldMk cId="2313065222" sldId="1798"/>
            <ac:spMk id="7" creationId="{F22425F4-8C0E-3DD4-E7E7-36A3928E3AFE}"/>
          </ac:spMkLst>
        </pc:spChg>
      </pc:sldChg>
      <pc:sldChg chg="addSp delSp modSp mod">
        <pc:chgData name="Eva Jandíková" userId="7ef427b1455032d3" providerId="LiveId" clId="{52508A48-EC9B-4419-8456-925AA9E02F7C}" dt="2024-09-13T10:23:27.880" v="8590" actId="20577"/>
        <pc:sldMkLst>
          <pc:docMk/>
          <pc:sldMk cId="1763520922" sldId="1799"/>
        </pc:sldMkLst>
        <pc:spChg chg="mod">
          <ac:chgData name="Eva Jandíková" userId="7ef427b1455032d3" providerId="LiveId" clId="{52508A48-EC9B-4419-8456-925AA9E02F7C}" dt="2024-09-13T10:23:27.880" v="8590" actId="20577"/>
          <ac:spMkLst>
            <pc:docMk/>
            <pc:sldMk cId="1763520922" sldId="1799"/>
            <ac:spMk id="6" creationId="{B450C02F-0312-9E60-9F5E-FBF9E336BD16}"/>
          </ac:spMkLst>
        </pc:spChg>
        <pc:spChg chg="add del mod">
          <ac:chgData name="Eva Jandíková" userId="7ef427b1455032d3" providerId="LiveId" clId="{52508A48-EC9B-4419-8456-925AA9E02F7C}" dt="2024-09-13T09:57:25.941" v="8260" actId="478"/>
          <ac:spMkLst>
            <pc:docMk/>
            <pc:sldMk cId="1763520922" sldId="1799"/>
            <ac:spMk id="7" creationId="{AE4EC8D2-CC91-94E9-BCC6-065D44B53D13}"/>
          </ac:spMkLst>
        </pc:spChg>
        <pc:spChg chg="add del mod">
          <ac:chgData name="Eva Jandíková" userId="7ef427b1455032d3" providerId="LiveId" clId="{52508A48-EC9B-4419-8456-925AA9E02F7C}" dt="2024-09-13T10:20:53.586" v="8434" actId="478"/>
          <ac:spMkLst>
            <pc:docMk/>
            <pc:sldMk cId="1763520922" sldId="1799"/>
            <ac:spMk id="8" creationId="{5984192A-35B2-311D-8EBE-040173911AA2}"/>
          </ac:spMkLst>
        </pc:spChg>
      </pc:sldChg>
      <pc:sldChg chg="addSp modSp mod">
        <pc:chgData name="Eva Jandíková" userId="7ef427b1455032d3" providerId="LiveId" clId="{52508A48-EC9B-4419-8456-925AA9E02F7C}" dt="2024-09-17T07:29:13.894" v="12905" actId="1076"/>
        <pc:sldMkLst>
          <pc:docMk/>
          <pc:sldMk cId="3812175654" sldId="1803"/>
        </pc:sldMkLst>
        <pc:spChg chg="add mod">
          <ac:chgData name="Eva Jandíková" userId="7ef427b1455032d3" providerId="LiveId" clId="{52508A48-EC9B-4419-8456-925AA9E02F7C}" dt="2024-09-13T10:21:16.521" v="8435"/>
          <ac:spMkLst>
            <pc:docMk/>
            <pc:sldMk cId="3812175654" sldId="1803"/>
            <ac:spMk id="6" creationId="{66DA1BEA-3493-AC7A-5803-51EE92D14AF6}"/>
          </ac:spMkLst>
        </pc:spChg>
        <pc:spChg chg="add mod">
          <ac:chgData name="Eva Jandíková" userId="7ef427b1455032d3" providerId="LiveId" clId="{52508A48-EC9B-4419-8456-925AA9E02F7C}" dt="2024-09-13T10:23:00.584" v="8582" actId="1076"/>
          <ac:spMkLst>
            <pc:docMk/>
            <pc:sldMk cId="3812175654" sldId="1803"/>
            <ac:spMk id="7" creationId="{3CB14C46-C10C-A96B-26A1-F7E80662C1D7}"/>
          </ac:spMkLst>
        </pc:spChg>
        <pc:picChg chg="mod">
          <ac:chgData name="Eva Jandíková" userId="7ef427b1455032d3" providerId="LiveId" clId="{52508A48-EC9B-4419-8456-925AA9E02F7C}" dt="2024-09-17T07:29:13.894" v="12905" actId="1076"/>
          <ac:picMkLst>
            <pc:docMk/>
            <pc:sldMk cId="3812175654" sldId="1803"/>
            <ac:picMk id="11" creationId="{B4D5CC87-E0DE-AD77-AD60-C48118C07523}"/>
          </ac:picMkLst>
        </pc:picChg>
      </pc:sldChg>
      <pc:sldChg chg="modSp mod">
        <pc:chgData name="Eva Jandíková" userId="7ef427b1455032d3" providerId="LiveId" clId="{52508A48-EC9B-4419-8456-925AA9E02F7C}" dt="2024-09-17T07:07:28.356" v="12785" actId="20577"/>
        <pc:sldMkLst>
          <pc:docMk/>
          <pc:sldMk cId="4214161330" sldId="1827"/>
        </pc:sldMkLst>
        <pc:spChg chg="mod">
          <ac:chgData name="Eva Jandíková" userId="7ef427b1455032d3" providerId="LiveId" clId="{52508A48-EC9B-4419-8456-925AA9E02F7C}" dt="2024-09-17T07:07:18.816" v="12779" actId="255"/>
          <ac:spMkLst>
            <pc:docMk/>
            <pc:sldMk cId="4214161330" sldId="1827"/>
            <ac:spMk id="6" creationId="{299BF23B-8392-6A94-D312-3189A9B14919}"/>
          </ac:spMkLst>
        </pc:spChg>
        <pc:spChg chg="mod">
          <ac:chgData name="Eva Jandíková" userId="7ef427b1455032d3" providerId="LiveId" clId="{52508A48-EC9B-4419-8456-925AA9E02F7C}" dt="2024-09-17T07:07:28.356" v="12785" actId="20577"/>
          <ac:spMkLst>
            <pc:docMk/>
            <pc:sldMk cId="4214161330" sldId="1827"/>
            <ac:spMk id="7" creationId="{6C30FF31-F7C0-B5C0-F0C0-F11F47E08406}"/>
          </ac:spMkLst>
        </pc:spChg>
      </pc:sldChg>
      <pc:sldChg chg="modSp mod">
        <pc:chgData name="Eva Jandíková" userId="7ef427b1455032d3" providerId="LiveId" clId="{52508A48-EC9B-4419-8456-925AA9E02F7C}" dt="2024-09-17T07:08:14.259" v="12791" actId="404"/>
        <pc:sldMkLst>
          <pc:docMk/>
          <pc:sldMk cId="1902240005" sldId="1830"/>
        </pc:sldMkLst>
        <pc:spChg chg="mod">
          <ac:chgData name="Eva Jandíková" userId="7ef427b1455032d3" providerId="LiveId" clId="{52508A48-EC9B-4419-8456-925AA9E02F7C}" dt="2024-09-17T07:08:14.259" v="12791" actId="404"/>
          <ac:spMkLst>
            <pc:docMk/>
            <pc:sldMk cId="1902240005" sldId="1830"/>
            <ac:spMk id="13" creationId="{E85649F3-5D05-0EB2-BE66-BD624C168BE2}"/>
          </ac:spMkLst>
        </pc:spChg>
      </pc:sldChg>
      <pc:sldChg chg="modSp mod">
        <pc:chgData name="Eva Jandíková" userId="7ef427b1455032d3" providerId="LiveId" clId="{52508A48-EC9B-4419-8456-925AA9E02F7C}" dt="2024-09-17T07:08:20.008" v="12792" actId="404"/>
        <pc:sldMkLst>
          <pc:docMk/>
          <pc:sldMk cId="3089992217" sldId="1831"/>
        </pc:sldMkLst>
        <pc:spChg chg="mod">
          <ac:chgData name="Eva Jandíková" userId="7ef427b1455032d3" providerId="LiveId" clId="{52508A48-EC9B-4419-8456-925AA9E02F7C}" dt="2024-09-17T07:08:20.008" v="12792" actId="404"/>
          <ac:spMkLst>
            <pc:docMk/>
            <pc:sldMk cId="3089992217" sldId="1831"/>
            <ac:spMk id="13" creationId="{E85649F3-5D05-0EB2-BE66-BD624C168BE2}"/>
          </ac:spMkLst>
        </pc:spChg>
      </pc:sldChg>
      <pc:sldChg chg="modSp mod">
        <pc:chgData name="Eva Jandíková" userId="7ef427b1455032d3" providerId="LiveId" clId="{52508A48-EC9B-4419-8456-925AA9E02F7C}" dt="2024-09-17T07:08:27.611" v="12793" actId="404"/>
        <pc:sldMkLst>
          <pc:docMk/>
          <pc:sldMk cId="607791507" sldId="1832"/>
        </pc:sldMkLst>
        <pc:spChg chg="mod">
          <ac:chgData name="Eva Jandíková" userId="7ef427b1455032d3" providerId="LiveId" clId="{52508A48-EC9B-4419-8456-925AA9E02F7C}" dt="2024-09-17T07:08:27.611" v="12793" actId="404"/>
          <ac:spMkLst>
            <pc:docMk/>
            <pc:sldMk cId="607791507" sldId="1832"/>
            <ac:spMk id="13" creationId="{E85649F3-5D05-0EB2-BE66-BD624C168BE2}"/>
          </ac:spMkLst>
        </pc:spChg>
      </pc:sldChg>
      <pc:sldChg chg="modSp mod">
        <pc:chgData name="Eva Jandíková" userId="7ef427b1455032d3" providerId="LiveId" clId="{52508A48-EC9B-4419-8456-925AA9E02F7C}" dt="2024-09-17T07:08:31.686" v="12794" actId="404"/>
        <pc:sldMkLst>
          <pc:docMk/>
          <pc:sldMk cId="4186636918" sldId="1833"/>
        </pc:sldMkLst>
        <pc:spChg chg="mod">
          <ac:chgData name="Eva Jandíková" userId="7ef427b1455032d3" providerId="LiveId" clId="{52508A48-EC9B-4419-8456-925AA9E02F7C}" dt="2024-09-17T07:08:31.686" v="12794" actId="404"/>
          <ac:spMkLst>
            <pc:docMk/>
            <pc:sldMk cId="4186636918" sldId="1833"/>
            <ac:spMk id="13" creationId="{E85649F3-5D05-0EB2-BE66-BD624C168BE2}"/>
          </ac:spMkLst>
        </pc:spChg>
      </pc:sldChg>
      <pc:sldChg chg="modSp mod">
        <pc:chgData name="Eva Jandíková" userId="7ef427b1455032d3" providerId="LiveId" clId="{52508A48-EC9B-4419-8456-925AA9E02F7C}" dt="2024-09-11T09:36:45.124" v="453" actId="404"/>
        <pc:sldMkLst>
          <pc:docMk/>
          <pc:sldMk cId="1826750987" sldId="1834"/>
        </pc:sldMkLst>
        <pc:spChg chg="mod">
          <ac:chgData name="Eva Jandíková" userId="7ef427b1455032d3" providerId="LiveId" clId="{52508A48-EC9B-4419-8456-925AA9E02F7C}" dt="2024-09-11T09:36:45.124" v="453" actId="404"/>
          <ac:spMkLst>
            <pc:docMk/>
            <pc:sldMk cId="1826750987" sldId="1834"/>
            <ac:spMk id="4" creationId="{2AD50B7D-FE5C-4529-8057-8AD9C6AA0A39}"/>
          </ac:spMkLst>
        </pc:spChg>
      </pc:sldChg>
      <pc:sldChg chg="modSp mod">
        <pc:chgData name="Eva Jandíková" userId="7ef427b1455032d3" providerId="LiveId" clId="{52508A48-EC9B-4419-8456-925AA9E02F7C}" dt="2024-09-17T07:08:40.929" v="12795" actId="255"/>
        <pc:sldMkLst>
          <pc:docMk/>
          <pc:sldMk cId="421201" sldId="1836"/>
        </pc:sldMkLst>
        <pc:spChg chg="mod">
          <ac:chgData name="Eva Jandíková" userId="7ef427b1455032d3" providerId="LiveId" clId="{52508A48-EC9B-4419-8456-925AA9E02F7C}" dt="2024-09-17T07:08:40.929" v="12795" actId="255"/>
          <ac:spMkLst>
            <pc:docMk/>
            <pc:sldMk cId="421201" sldId="1836"/>
            <ac:spMk id="13" creationId="{E85649F3-5D05-0EB2-BE66-BD624C168BE2}"/>
          </ac:spMkLst>
        </pc:spChg>
      </pc:sldChg>
      <pc:sldChg chg="modSp mod">
        <pc:chgData name="Eva Jandíková" userId="7ef427b1455032d3" providerId="LiveId" clId="{52508A48-EC9B-4419-8456-925AA9E02F7C}" dt="2024-10-03T18:06:38.820" v="17110" actId="20577"/>
        <pc:sldMkLst>
          <pc:docMk/>
          <pc:sldMk cId="2745772584" sldId="1840"/>
        </pc:sldMkLst>
        <pc:spChg chg="mod">
          <ac:chgData name="Eva Jandíková" userId="7ef427b1455032d3" providerId="LiveId" clId="{52508A48-EC9B-4419-8456-925AA9E02F7C}" dt="2024-10-03T18:06:38.820" v="17110" actId="20577"/>
          <ac:spMkLst>
            <pc:docMk/>
            <pc:sldMk cId="2745772584" sldId="1840"/>
            <ac:spMk id="6" creationId="{2E56F066-3ECB-2C59-ECC1-56FAED0969EE}"/>
          </ac:spMkLst>
        </pc:spChg>
      </pc:sldChg>
      <pc:sldChg chg="modSp mod">
        <pc:chgData name="Eva Jandíková" userId="7ef427b1455032d3" providerId="LiveId" clId="{52508A48-EC9B-4419-8456-925AA9E02F7C}" dt="2024-10-04T06:17:57.946" v="17778" actId="12"/>
        <pc:sldMkLst>
          <pc:docMk/>
          <pc:sldMk cId="3702756127" sldId="1841"/>
        </pc:sldMkLst>
        <pc:spChg chg="mod">
          <ac:chgData name="Eva Jandíková" userId="7ef427b1455032d3" providerId="LiveId" clId="{52508A48-EC9B-4419-8456-925AA9E02F7C}" dt="2024-10-04T06:17:57.946" v="17778" actId="12"/>
          <ac:spMkLst>
            <pc:docMk/>
            <pc:sldMk cId="3702756127" sldId="1841"/>
            <ac:spMk id="11" creationId="{6D9A838D-8B4A-9355-9852-C02B1949C445}"/>
          </ac:spMkLst>
        </pc:spChg>
      </pc:sldChg>
      <pc:sldChg chg="modSp del mod">
        <pc:chgData name="Eva Jandíková" userId="7ef427b1455032d3" providerId="LiveId" clId="{52508A48-EC9B-4419-8456-925AA9E02F7C}" dt="2024-10-03T18:15:38.837" v="17525" actId="47"/>
        <pc:sldMkLst>
          <pc:docMk/>
          <pc:sldMk cId="2641769926" sldId="1843"/>
        </pc:sldMkLst>
        <pc:spChg chg="mod">
          <ac:chgData name="Eva Jandíková" userId="7ef427b1455032d3" providerId="LiveId" clId="{52508A48-EC9B-4419-8456-925AA9E02F7C}" dt="2024-09-17T07:09:42.930" v="12798" actId="6549"/>
          <ac:spMkLst>
            <pc:docMk/>
            <pc:sldMk cId="2641769926" sldId="1843"/>
            <ac:spMk id="4" creationId="{4C20F29E-82C9-CA58-0506-CEFB02FDFF26}"/>
          </ac:spMkLst>
        </pc:spChg>
      </pc:sldChg>
      <pc:sldChg chg="addSp modSp mod modClrScheme chgLayout">
        <pc:chgData name="Eva Jandíková" userId="7ef427b1455032d3" providerId="LiveId" clId="{52508A48-EC9B-4419-8456-925AA9E02F7C}" dt="2024-10-03T17:49:01.563" v="16835" actId="14100"/>
        <pc:sldMkLst>
          <pc:docMk/>
          <pc:sldMk cId="1841201979" sldId="1844"/>
        </pc:sldMkLst>
        <pc:spChg chg="mod ord">
          <ac:chgData name="Eva Jandíková" userId="7ef427b1455032d3" providerId="LiveId" clId="{52508A48-EC9B-4419-8456-925AA9E02F7C}" dt="2024-10-03T17:48:05.175" v="16766" actId="700"/>
          <ac:spMkLst>
            <pc:docMk/>
            <pc:sldMk cId="1841201979" sldId="1844"/>
            <ac:spMk id="2" creationId="{420EA61D-8831-01E4-7ED4-776EBA010037}"/>
          </ac:spMkLst>
        </pc:spChg>
        <pc:spChg chg="mod ord">
          <ac:chgData name="Eva Jandíková" userId="7ef427b1455032d3" providerId="LiveId" clId="{52508A48-EC9B-4419-8456-925AA9E02F7C}" dt="2024-10-03T17:48:05.175" v="16766" actId="700"/>
          <ac:spMkLst>
            <pc:docMk/>
            <pc:sldMk cId="1841201979" sldId="1844"/>
            <ac:spMk id="3" creationId="{7BD845BF-B1F9-B5A8-085C-4869225F6E5A}"/>
          </ac:spMkLst>
        </pc:spChg>
        <pc:spChg chg="add mod ord">
          <ac:chgData name="Eva Jandíková" userId="7ef427b1455032d3" providerId="LiveId" clId="{52508A48-EC9B-4419-8456-925AA9E02F7C}" dt="2024-10-03T17:48:57.317" v="16834" actId="255"/>
          <ac:spMkLst>
            <pc:docMk/>
            <pc:sldMk cId="1841201979" sldId="1844"/>
            <ac:spMk id="4" creationId="{FC951B2A-67C9-1003-10C7-361DB2125420}"/>
          </ac:spMkLst>
        </pc:spChg>
        <pc:spChg chg="mod ord">
          <ac:chgData name="Eva Jandíková" userId="7ef427b1455032d3" providerId="LiveId" clId="{52508A48-EC9B-4419-8456-925AA9E02F7C}" dt="2024-10-03T17:48:05.175" v="16766" actId="700"/>
          <ac:spMkLst>
            <pc:docMk/>
            <pc:sldMk cId="1841201979" sldId="1844"/>
            <ac:spMk id="5" creationId="{D9957087-E9B0-2C94-1C09-E394BF96E2D1}"/>
          </ac:spMkLst>
        </pc:spChg>
        <pc:spChg chg="mod ord">
          <ac:chgData name="Eva Jandíková" userId="7ef427b1455032d3" providerId="LiveId" clId="{52508A48-EC9B-4419-8456-925AA9E02F7C}" dt="2024-10-03T17:48:30.344" v="16827" actId="12"/>
          <ac:spMkLst>
            <pc:docMk/>
            <pc:sldMk cId="1841201979" sldId="1844"/>
            <ac:spMk id="7" creationId="{A582F4F0-BF70-3D99-64C7-067DC3E881A2}"/>
          </ac:spMkLst>
        </pc:spChg>
        <pc:picChg chg="mod ord">
          <ac:chgData name="Eva Jandíková" userId="7ef427b1455032d3" providerId="LiveId" clId="{52508A48-EC9B-4419-8456-925AA9E02F7C}" dt="2024-10-03T17:49:01.563" v="16835" actId="14100"/>
          <ac:picMkLst>
            <pc:docMk/>
            <pc:sldMk cId="1841201979" sldId="1844"/>
            <ac:picMk id="9" creationId="{AD8446C1-5A90-30AB-BAC2-E559CA301101}"/>
          </ac:picMkLst>
        </pc:picChg>
      </pc:sldChg>
      <pc:sldChg chg="modSp mod">
        <pc:chgData name="Eva Jandíková" userId="7ef427b1455032d3" providerId="LiveId" clId="{52508A48-EC9B-4419-8456-925AA9E02F7C}" dt="2024-10-03T18:16:06.100" v="17533" actId="20577"/>
        <pc:sldMkLst>
          <pc:docMk/>
          <pc:sldMk cId="619581147" sldId="1848"/>
        </pc:sldMkLst>
        <pc:spChg chg="mod">
          <ac:chgData name="Eva Jandíková" userId="7ef427b1455032d3" providerId="LiveId" clId="{52508A48-EC9B-4419-8456-925AA9E02F7C}" dt="2024-10-03T18:16:06.100" v="17533" actId="20577"/>
          <ac:spMkLst>
            <pc:docMk/>
            <pc:sldMk cId="619581147" sldId="1848"/>
            <ac:spMk id="8" creationId="{B9003A0E-39D6-5F44-A67A-C232E0ED9FC2}"/>
          </ac:spMkLst>
        </pc:spChg>
        <pc:picChg chg="mod">
          <ac:chgData name="Eva Jandíková" userId="7ef427b1455032d3" providerId="LiveId" clId="{52508A48-EC9B-4419-8456-925AA9E02F7C}" dt="2024-10-03T17:49:23.463" v="16836" actId="1076"/>
          <ac:picMkLst>
            <pc:docMk/>
            <pc:sldMk cId="619581147" sldId="1848"/>
            <ac:picMk id="6" creationId="{CC023F30-8233-2FA9-B50C-EEDB5D9BDB82}"/>
          </ac:picMkLst>
        </pc:picChg>
      </pc:sldChg>
      <pc:sldChg chg="modSp del mod">
        <pc:chgData name="Eva Jandíková" userId="7ef427b1455032d3" providerId="LiveId" clId="{52508A48-EC9B-4419-8456-925AA9E02F7C}" dt="2024-10-03T18:18:59.611" v="17617" actId="47"/>
        <pc:sldMkLst>
          <pc:docMk/>
          <pc:sldMk cId="551533578" sldId="1849"/>
        </pc:sldMkLst>
        <pc:spChg chg="mod">
          <ac:chgData name="Eva Jandíková" userId="7ef427b1455032d3" providerId="LiveId" clId="{52508A48-EC9B-4419-8456-925AA9E02F7C}" dt="2024-10-03T18:02:29.944" v="17085" actId="108"/>
          <ac:spMkLst>
            <pc:docMk/>
            <pc:sldMk cId="551533578" sldId="1849"/>
            <ac:spMk id="4" creationId="{D6533D02-441C-5F0D-2502-DFD58EF4E62A}"/>
          </ac:spMkLst>
        </pc:spChg>
        <pc:spChg chg="mod">
          <ac:chgData name="Eva Jandíková" userId="7ef427b1455032d3" providerId="LiveId" clId="{52508A48-EC9B-4419-8456-925AA9E02F7C}" dt="2024-10-03T18:16:47.798" v="17602" actId="20577"/>
          <ac:spMkLst>
            <pc:docMk/>
            <pc:sldMk cId="551533578" sldId="1849"/>
            <ac:spMk id="8" creationId="{B9003A0E-39D6-5F44-A67A-C232E0ED9FC2}"/>
          </ac:spMkLst>
        </pc:spChg>
        <pc:spChg chg="mod">
          <ac:chgData name="Eva Jandíková" userId="7ef427b1455032d3" providerId="LiveId" clId="{52508A48-EC9B-4419-8456-925AA9E02F7C}" dt="2024-10-03T18:02:25.135" v="17084" actId="108"/>
          <ac:spMkLst>
            <pc:docMk/>
            <pc:sldMk cId="551533578" sldId="1849"/>
            <ac:spMk id="10" creationId="{42362DE7-60B3-7128-E54A-113EFA173D95}"/>
          </ac:spMkLst>
        </pc:spChg>
      </pc:sldChg>
      <pc:sldChg chg="addSp delSp modSp mod ord chgLayout">
        <pc:chgData name="Eva Jandíková" userId="7ef427b1455032d3" providerId="LiveId" clId="{52508A48-EC9B-4419-8456-925AA9E02F7C}" dt="2024-10-03T18:16:41.095" v="17593" actId="20577"/>
        <pc:sldMkLst>
          <pc:docMk/>
          <pc:sldMk cId="3336003462" sldId="1850"/>
        </pc:sldMkLst>
        <pc:spChg chg="mod ord">
          <ac:chgData name="Eva Jandíková" userId="7ef427b1455032d3" providerId="LiveId" clId="{52508A48-EC9B-4419-8456-925AA9E02F7C}" dt="2024-10-03T17:59:35.584" v="17007" actId="700"/>
          <ac:spMkLst>
            <pc:docMk/>
            <pc:sldMk cId="3336003462" sldId="1850"/>
            <ac:spMk id="2" creationId="{0CE4387A-0395-6493-D153-67F28CF09A78}"/>
          </ac:spMkLst>
        </pc:spChg>
        <pc:spChg chg="mod ord">
          <ac:chgData name="Eva Jandíková" userId="7ef427b1455032d3" providerId="LiveId" clId="{52508A48-EC9B-4419-8456-925AA9E02F7C}" dt="2024-10-03T17:59:35.584" v="17007" actId="700"/>
          <ac:spMkLst>
            <pc:docMk/>
            <pc:sldMk cId="3336003462" sldId="1850"/>
            <ac:spMk id="3" creationId="{D108650C-DCBB-4FB7-9A22-C51E650DEF50}"/>
          </ac:spMkLst>
        </pc:spChg>
        <pc:spChg chg="del mod">
          <ac:chgData name="Eva Jandíková" userId="7ef427b1455032d3" providerId="LiveId" clId="{52508A48-EC9B-4419-8456-925AA9E02F7C}" dt="2024-10-03T17:59:31.078" v="17006" actId="478"/>
          <ac:spMkLst>
            <pc:docMk/>
            <pc:sldMk cId="3336003462" sldId="1850"/>
            <ac:spMk id="5" creationId="{142E49C8-58D5-4720-14B9-0B4E8DEEB6E3}"/>
          </ac:spMkLst>
        </pc:spChg>
        <pc:spChg chg="add del mod ord">
          <ac:chgData name="Eva Jandíková" userId="7ef427b1455032d3" providerId="LiveId" clId="{52508A48-EC9B-4419-8456-925AA9E02F7C}" dt="2024-10-03T17:49:56.792" v="16840" actId="700"/>
          <ac:spMkLst>
            <pc:docMk/>
            <pc:sldMk cId="3336003462" sldId="1850"/>
            <ac:spMk id="6" creationId="{3F3CBA1E-3AEF-902C-22B6-CA15C0A436CA}"/>
          </ac:spMkLst>
        </pc:spChg>
        <pc:spChg chg="add del mod ord">
          <ac:chgData name="Eva Jandíková" userId="7ef427b1455032d3" providerId="LiveId" clId="{52508A48-EC9B-4419-8456-925AA9E02F7C}" dt="2024-10-03T17:50:09.579" v="16842" actId="700"/>
          <ac:spMkLst>
            <pc:docMk/>
            <pc:sldMk cId="3336003462" sldId="1850"/>
            <ac:spMk id="7" creationId="{896EE5E7-4968-55F2-85A4-DE772359C152}"/>
          </ac:spMkLst>
        </pc:spChg>
        <pc:spChg chg="mod ord">
          <ac:chgData name="Eva Jandíková" userId="7ef427b1455032d3" providerId="LiveId" clId="{52508A48-EC9B-4419-8456-925AA9E02F7C}" dt="2024-10-03T18:16:41.095" v="17593" actId="20577"/>
          <ac:spMkLst>
            <pc:docMk/>
            <pc:sldMk cId="3336003462" sldId="1850"/>
            <ac:spMk id="8" creationId="{B9003A0E-39D6-5F44-A67A-C232E0ED9FC2}"/>
          </ac:spMkLst>
        </pc:spChg>
        <pc:spChg chg="add mod ord">
          <ac:chgData name="Eva Jandíková" userId="7ef427b1455032d3" providerId="LiveId" clId="{52508A48-EC9B-4419-8456-925AA9E02F7C}" dt="2024-10-03T17:59:35.584" v="17007" actId="700"/>
          <ac:spMkLst>
            <pc:docMk/>
            <pc:sldMk cId="3336003462" sldId="1850"/>
            <ac:spMk id="9" creationId="{2E8D9517-AB93-1C89-10CF-D405551EF7C1}"/>
          </ac:spMkLst>
        </pc:spChg>
        <pc:spChg chg="mod ord">
          <ac:chgData name="Eva Jandíková" userId="7ef427b1455032d3" providerId="LiveId" clId="{52508A48-EC9B-4419-8456-925AA9E02F7C}" dt="2024-10-03T18:04:34.846" v="17106" actId="403"/>
          <ac:spMkLst>
            <pc:docMk/>
            <pc:sldMk cId="3336003462" sldId="1850"/>
            <ac:spMk id="10" creationId="{42362DE7-60B3-7128-E54A-113EFA173D95}"/>
          </ac:spMkLst>
        </pc:spChg>
      </pc:sldChg>
      <pc:sldChg chg="delSp modSp del mod modClrScheme chgLayout">
        <pc:chgData name="Eva Jandíková" userId="7ef427b1455032d3" providerId="LiveId" clId="{52508A48-EC9B-4419-8456-925AA9E02F7C}" dt="2024-10-03T18:18:59.611" v="17617" actId="47"/>
        <pc:sldMkLst>
          <pc:docMk/>
          <pc:sldMk cId="2444742085" sldId="1851"/>
        </pc:sldMkLst>
        <pc:spChg chg="mod ord">
          <ac:chgData name="Eva Jandíková" userId="7ef427b1455032d3" providerId="LiveId" clId="{52508A48-EC9B-4419-8456-925AA9E02F7C}" dt="2024-10-03T18:04:17.388" v="17099" actId="700"/>
          <ac:spMkLst>
            <pc:docMk/>
            <pc:sldMk cId="2444742085" sldId="1851"/>
            <ac:spMk id="2" creationId="{0CE4387A-0395-6493-D153-67F28CF09A78}"/>
          </ac:spMkLst>
        </pc:spChg>
        <pc:spChg chg="mod ord">
          <ac:chgData name="Eva Jandíková" userId="7ef427b1455032d3" providerId="LiveId" clId="{52508A48-EC9B-4419-8456-925AA9E02F7C}" dt="2024-10-03T18:04:17.388" v="17099" actId="700"/>
          <ac:spMkLst>
            <pc:docMk/>
            <pc:sldMk cId="2444742085" sldId="1851"/>
            <ac:spMk id="3" creationId="{D108650C-DCBB-4FB7-9A22-C51E650DEF50}"/>
          </ac:spMkLst>
        </pc:spChg>
        <pc:spChg chg="del mod">
          <ac:chgData name="Eva Jandíková" userId="7ef427b1455032d3" providerId="LiveId" clId="{52508A48-EC9B-4419-8456-925AA9E02F7C}" dt="2024-10-03T18:04:10.078" v="17098" actId="478"/>
          <ac:spMkLst>
            <pc:docMk/>
            <pc:sldMk cId="2444742085" sldId="1851"/>
            <ac:spMk id="5" creationId="{142E49C8-58D5-4720-14B9-0B4E8DEEB6E3}"/>
          </ac:spMkLst>
        </pc:spChg>
        <pc:spChg chg="mod ord">
          <ac:chgData name="Eva Jandíková" userId="7ef427b1455032d3" providerId="LiveId" clId="{52508A48-EC9B-4419-8456-925AA9E02F7C}" dt="2024-10-03T18:16:54.428" v="17611" actId="20577"/>
          <ac:spMkLst>
            <pc:docMk/>
            <pc:sldMk cId="2444742085" sldId="1851"/>
            <ac:spMk id="8" creationId="{B9003A0E-39D6-5F44-A67A-C232E0ED9FC2}"/>
          </ac:spMkLst>
        </pc:spChg>
        <pc:spChg chg="mod ord">
          <ac:chgData name="Eva Jandíková" userId="7ef427b1455032d3" providerId="LiveId" clId="{52508A48-EC9B-4419-8456-925AA9E02F7C}" dt="2024-10-03T18:04:23.402" v="17103" actId="27636"/>
          <ac:spMkLst>
            <pc:docMk/>
            <pc:sldMk cId="2444742085" sldId="1851"/>
            <ac:spMk id="10" creationId="{42362DE7-60B3-7128-E54A-113EFA173D95}"/>
          </ac:spMkLst>
        </pc:spChg>
      </pc:sldChg>
      <pc:sldChg chg="modSp mod">
        <pc:chgData name="Eva Jandíková" userId="7ef427b1455032d3" providerId="LiveId" clId="{52508A48-EC9B-4419-8456-925AA9E02F7C}" dt="2024-10-03T18:06:32.481" v="17109" actId="1076"/>
        <pc:sldMkLst>
          <pc:docMk/>
          <pc:sldMk cId="1708588347" sldId="1854"/>
        </pc:sldMkLst>
        <pc:spChg chg="mod">
          <ac:chgData name="Eva Jandíková" userId="7ef427b1455032d3" providerId="LiveId" clId="{52508A48-EC9B-4419-8456-925AA9E02F7C}" dt="2024-10-03T18:06:30.866" v="17108" actId="14100"/>
          <ac:spMkLst>
            <pc:docMk/>
            <pc:sldMk cId="1708588347" sldId="1854"/>
            <ac:spMk id="4" creationId="{1A36A9F4-0440-36FE-600F-F00313944FDE}"/>
          </ac:spMkLst>
        </pc:spChg>
        <pc:picChg chg="mod">
          <ac:chgData name="Eva Jandíková" userId="7ef427b1455032d3" providerId="LiveId" clId="{52508A48-EC9B-4419-8456-925AA9E02F7C}" dt="2024-10-03T18:06:32.481" v="17109" actId="1076"/>
          <ac:picMkLst>
            <pc:docMk/>
            <pc:sldMk cId="1708588347" sldId="1854"/>
            <ac:picMk id="9" creationId="{DE644816-286F-10F1-DBBC-0024B7B26E0B}"/>
          </ac:picMkLst>
        </pc:picChg>
      </pc:sldChg>
      <pc:sldChg chg="modSp mod">
        <pc:chgData name="Eva Jandíková" userId="7ef427b1455032d3" providerId="LiveId" clId="{52508A48-EC9B-4419-8456-925AA9E02F7C}" dt="2024-10-03T18:05:08.020" v="17107" actId="6549"/>
        <pc:sldMkLst>
          <pc:docMk/>
          <pc:sldMk cId="4046849099" sldId="1855"/>
        </pc:sldMkLst>
        <pc:spChg chg="mod">
          <ac:chgData name="Eva Jandíková" userId="7ef427b1455032d3" providerId="LiveId" clId="{52508A48-EC9B-4419-8456-925AA9E02F7C}" dt="2024-10-03T18:05:08.020" v="17107" actId="6549"/>
          <ac:spMkLst>
            <pc:docMk/>
            <pc:sldMk cId="4046849099" sldId="1855"/>
            <ac:spMk id="12" creationId="{1015BCAD-26D1-B1A3-7D3E-2D7EFB2E7A4D}"/>
          </ac:spMkLst>
        </pc:spChg>
      </pc:sldChg>
      <pc:sldChg chg="addSp delSp modSp mod">
        <pc:chgData name="Eva Jandíková" userId="7ef427b1455032d3" providerId="LiveId" clId="{52508A48-EC9B-4419-8456-925AA9E02F7C}" dt="2024-10-03T18:27:58.746" v="17756" actId="20577"/>
        <pc:sldMkLst>
          <pc:docMk/>
          <pc:sldMk cId="2431534173" sldId="1857"/>
        </pc:sldMkLst>
        <pc:spChg chg="mod">
          <ac:chgData name="Eva Jandíková" userId="7ef427b1455032d3" providerId="LiveId" clId="{52508A48-EC9B-4419-8456-925AA9E02F7C}" dt="2024-10-03T18:27:58.746" v="17756" actId="20577"/>
          <ac:spMkLst>
            <pc:docMk/>
            <pc:sldMk cId="2431534173" sldId="1857"/>
            <ac:spMk id="5" creationId="{7E762907-6959-91DF-55C0-DB4EFB05D49A}"/>
          </ac:spMkLst>
        </pc:spChg>
        <pc:spChg chg="del">
          <ac:chgData name="Eva Jandíková" userId="7ef427b1455032d3" providerId="LiveId" clId="{52508A48-EC9B-4419-8456-925AA9E02F7C}" dt="2024-10-03T18:24:59.622" v="17656" actId="478"/>
          <ac:spMkLst>
            <pc:docMk/>
            <pc:sldMk cId="2431534173" sldId="1857"/>
            <ac:spMk id="6" creationId="{877601C1-D98A-A9A9-E662-0F9FE7DD13E2}"/>
          </ac:spMkLst>
        </pc:spChg>
        <pc:spChg chg="add del mod">
          <ac:chgData name="Eva Jandíková" userId="7ef427b1455032d3" providerId="LiveId" clId="{52508A48-EC9B-4419-8456-925AA9E02F7C}" dt="2024-10-03T18:25:12.371" v="17661" actId="478"/>
          <ac:spMkLst>
            <pc:docMk/>
            <pc:sldMk cId="2431534173" sldId="1857"/>
            <ac:spMk id="7" creationId="{A79E07B8-B6BB-19FC-F156-FCEEC28B71F6}"/>
          </ac:spMkLst>
        </pc:spChg>
        <pc:picChg chg="add del mod">
          <ac:chgData name="Eva Jandíková" userId="7ef427b1455032d3" providerId="LiveId" clId="{52508A48-EC9B-4419-8456-925AA9E02F7C}" dt="2024-10-03T18:25:16.196" v="17663" actId="14100"/>
          <ac:picMkLst>
            <pc:docMk/>
            <pc:sldMk cId="2431534173" sldId="1857"/>
            <ac:picMk id="9" creationId="{6C4EA859-326C-3813-25F9-CEA659281B4E}"/>
          </ac:picMkLst>
        </pc:picChg>
      </pc:sldChg>
      <pc:sldChg chg="modSp mod">
        <pc:chgData name="Eva Jandíková" userId="7ef427b1455032d3" providerId="LiveId" clId="{52508A48-EC9B-4419-8456-925AA9E02F7C}" dt="2024-09-17T07:13:19.700" v="12839" actId="14100"/>
        <pc:sldMkLst>
          <pc:docMk/>
          <pc:sldMk cId="2933658785" sldId="1874"/>
        </pc:sldMkLst>
        <pc:spChg chg="mod">
          <ac:chgData name="Eva Jandíková" userId="7ef427b1455032d3" providerId="LiveId" clId="{52508A48-EC9B-4419-8456-925AA9E02F7C}" dt="2024-09-17T07:13:16.997" v="12838" actId="948"/>
          <ac:spMkLst>
            <pc:docMk/>
            <pc:sldMk cId="2933658785" sldId="1874"/>
            <ac:spMk id="4" creationId="{EF973B48-B14F-8B6C-467A-F75205C3C879}"/>
          </ac:spMkLst>
        </pc:spChg>
        <pc:picChg chg="mod">
          <ac:chgData name="Eva Jandíková" userId="7ef427b1455032d3" providerId="LiveId" clId="{52508A48-EC9B-4419-8456-925AA9E02F7C}" dt="2024-09-17T07:13:19.700" v="12839" actId="14100"/>
          <ac:picMkLst>
            <pc:docMk/>
            <pc:sldMk cId="2933658785" sldId="1874"/>
            <ac:picMk id="8" creationId="{77DF66A1-60C0-F8C2-937A-DA345ECC4149}"/>
          </ac:picMkLst>
        </pc:picChg>
      </pc:sldChg>
      <pc:sldChg chg="addSp modSp mod">
        <pc:chgData name="Eva Jandíková" userId="7ef427b1455032d3" providerId="LiveId" clId="{52508A48-EC9B-4419-8456-925AA9E02F7C}" dt="2024-09-12T13:05:40.602" v="3575" actId="6549"/>
        <pc:sldMkLst>
          <pc:docMk/>
          <pc:sldMk cId="2541917955" sldId="1876"/>
        </pc:sldMkLst>
        <pc:spChg chg="add mod">
          <ac:chgData name="Eva Jandíková" userId="7ef427b1455032d3" providerId="LiveId" clId="{52508A48-EC9B-4419-8456-925AA9E02F7C}" dt="2024-09-12T13:05:40.602" v="3575" actId="6549"/>
          <ac:spMkLst>
            <pc:docMk/>
            <pc:sldMk cId="2541917955" sldId="1876"/>
            <ac:spMk id="4" creationId="{5E56EA78-39D7-DCFB-485D-69D985ED4880}"/>
          </ac:spMkLst>
        </pc:spChg>
      </pc:sldChg>
      <pc:sldChg chg="modSp mod">
        <pc:chgData name="Eva Jandíková" userId="7ef427b1455032d3" providerId="LiveId" clId="{52508A48-EC9B-4419-8456-925AA9E02F7C}" dt="2024-09-17T07:12:25.568" v="12824" actId="948"/>
        <pc:sldMkLst>
          <pc:docMk/>
          <pc:sldMk cId="3105184983" sldId="1878"/>
        </pc:sldMkLst>
        <pc:spChg chg="mod">
          <ac:chgData name="Eva Jandíková" userId="7ef427b1455032d3" providerId="LiveId" clId="{52508A48-EC9B-4419-8456-925AA9E02F7C}" dt="2024-09-17T07:12:25.568" v="12824" actId="948"/>
          <ac:spMkLst>
            <pc:docMk/>
            <pc:sldMk cId="3105184983" sldId="1878"/>
            <ac:spMk id="4" creationId="{F0A21F35-253E-BDBF-2CFA-222096D86808}"/>
          </ac:spMkLst>
        </pc:spChg>
      </pc:sldChg>
      <pc:sldChg chg="modSp mod">
        <pc:chgData name="Eva Jandíková" userId="7ef427b1455032d3" providerId="LiveId" clId="{52508A48-EC9B-4419-8456-925AA9E02F7C}" dt="2024-09-17T07:13:00.306" v="12837" actId="255"/>
        <pc:sldMkLst>
          <pc:docMk/>
          <pc:sldMk cId="2471653547" sldId="1880"/>
        </pc:sldMkLst>
        <pc:spChg chg="mod">
          <ac:chgData name="Eva Jandíková" userId="7ef427b1455032d3" providerId="LiveId" clId="{52508A48-EC9B-4419-8456-925AA9E02F7C}" dt="2024-09-17T07:13:00.306" v="12837" actId="255"/>
          <ac:spMkLst>
            <pc:docMk/>
            <pc:sldMk cId="2471653547" sldId="1880"/>
            <ac:spMk id="5" creationId="{29979431-BA4A-08EC-15CB-86298917DF38}"/>
          </ac:spMkLst>
        </pc:spChg>
        <pc:spChg chg="mod">
          <ac:chgData name="Eva Jandíková" userId="7ef427b1455032d3" providerId="LiveId" clId="{52508A48-EC9B-4419-8456-925AA9E02F7C}" dt="2024-09-17T07:12:55.564" v="12836" actId="255"/>
          <ac:spMkLst>
            <pc:docMk/>
            <pc:sldMk cId="2471653547" sldId="1880"/>
            <ac:spMk id="9" creationId="{A317EB4A-B639-E0DB-0F4E-BC46F6F324C1}"/>
          </ac:spMkLst>
        </pc:spChg>
      </pc:sldChg>
      <pc:sldChg chg="modSp mod">
        <pc:chgData name="Eva Jandíková" userId="7ef427b1455032d3" providerId="LiveId" clId="{52508A48-EC9B-4419-8456-925AA9E02F7C}" dt="2024-09-17T07:12:43.381" v="12833" actId="1076"/>
        <pc:sldMkLst>
          <pc:docMk/>
          <pc:sldMk cId="3030685184" sldId="1881"/>
        </pc:sldMkLst>
        <pc:spChg chg="mod">
          <ac:chgData name="Eva Jandíková" userId="7ef427b1455032d3" providerId="LiveId" clId="{52508A48-EC9B-4419-8456-925AA9E02F7C}" dt="2024-09-17T07:12:39.844" v="12832" actId="20577"/>
          <ac:spMkLst>
            <pc:docMk/>
            <pc:sldMk cId="3030685184" sldId="1881"/>
            <ac:spMk id="7" creationId="{C5E47715-B2F4-0966-13BB-870C2833E0EF}"/>
          </ac:spMkLst>
        </pc:spChg>
        <pc:picChg chg="mod">
          <ac:chgData name="Eva Jandíková" userId="7ef427b1455032d3" providerId="LiveId" clId="{52508A48-EC9B-4419-8456-925AA9E02F7C}" dt="2024-09-17T07:12:43.381" v="12833" actId="1076"/>
          <ac:picMkLst>
            <pc:docMk/>
            <pc:sldMk cId="3030685184" sldId="1881"/>
            <ac:picMk id="10" creationId="{3B5C1AFE-9FDC-EC89-D43E-82D4040153F1}"/>
          </ac:picMkLst>
        </pc:picChg>
      </pc:sldChg>
      <pc:sldChg chg="modSp mod modClrScheme chgLayout">
        <pc:chgData name="Eva Jandíková" userId="7ef427b1455032d3" providerId="LiveId" clId="{52508A48-EC9B-4419-8456-925AA9E02F7C}" dt="2024-10-03T18:13:36.911" v="17483" actId="20577"/>
        <pc:sldMkLst>
          <pc:docMk/>
          <pc:sldMk cId="1957406156" sldId="1882"/>
        </pc:sldMkLst>
        <pc:spChg chg="mod ord">
          <ac:chgData name="Eva Jandíková" userId="7ef427b1455032d3" providerId="LiveId" clId="{52508A48-EC9B-4419-8456-925AA9E02F7C}" dt="2024-10-03T18:08:48.957" v="17191" actId="700"/>
          <ac:spMkLst>
            <pc:docMk/>
            <pc:sldMk cId="1957406156" sldId="1882"/>
            <ac:spMk id="2" creationId="{CDEB3A56-9F10-036B-56FB-EACA82023AF0}"/>
          </ac:spMkLst>
        </pc:spChg>
        <pc:spChg chg="mod ord">
          <ac:chgData name="Eva Jandíková" userId="7ef427b1455032d3" providerId="LiveId" clId="{52508A48-EC9B-4419-8456-925AA9E02F7C}" dt="2024-10-03T18:08:48.957" v="17191" actId="700"/>
          <ac:spMkLst>
            <pc:docMk/>
            <pc:sldMk cId="1957406156" sldId="1882"/>
            <ac:spMk id="3" creationId="{CF7C228C-B165-A607-19A1-9CA786C052CE}"/>
          </ac:spMkLst>
        </pc:spChg>
        <pc:spChg chg="mod ord">
          <ac:chgData name="Eva Jandíková" userId="7ef427b1455032d3" providerId="LiveId" clId="{52508A48-EC9B-4419-8456-925AA9E02F7C}" dt="2024-10-03T18:08:48.957" v="17191" actId="700"/>
          <ac:spMkLst>
            <pc:docMk/>
            <pc:sldMk cId="1957406156" sldId="1882"/>
            <ac:spMk id="5" creationId="{CFF629C4-1C7D-4275-DE7D-212CD6FD1E5D}"/>
          </ac:spMkLst>
        </pc:spChg>
        <pc:spChg chg="mod ord">
          <ac:chgData name="Eva Jandíková" userId="7ef427b1455032d3" providerId="LiveId" clId="{52508A48-EC9B-4419-8456-925AA9E02F7C}" dt="2024-10-03T18:13:36.911" v="17483" actId="20577"/>
          <ac:spMkLst>
            <pc:docMk/>
            <pc:sldMk cId="1957406156" sldId="1882"/>
            <ac:spMk id="6" creationId="{A8DAB233-4635-D8D8-028C-6EAB12ADA65C}"/>
          </ac:spMkLst>
        </pc:spChg>
        <pc:picChg chg="mod">
          <ac:chgData name="Eva Jandíková" userId="7ef427b1455032d3" providerId="LiveId" clId="{52508A48-EC9B-4419-8456-925AA9E02F7C}" dt="2024-10-03T18:13:10.775" v="17437" actId="1076"/>
          <ac:picMkLst>
            <pc:docMk/>
            <pc:sldMk cId="1957406156" sldId="1882"/>
            <ac:picMk id="16" creationId="{1D80775B-30BE-919C-3302-95F95B7E7A8B}"/>
          </ac:picMkLst>
        </pc:picChg>
      </pc:sldChg>
      <pc:sldChg chg="modSp del mod">
        <pc:chgData name="Eva Jandíková" userId="7ef427b1455032d3" providerId="LiveId" clId="{52508A48-EC9B-4419-8456-925AA9E02F7C}" dt="2024-10-03T18:13:04.889" v="17436" actId="47"/>
        <pc:sldMkLst>
          <pc:docMk/>
          <pc:sldMk cId="4138447659" sldId="1883"/>
        </pc:sldMkLst>
        <pc:spChg chg="mod">
          <ac:chgData name="Eva Jandíková" userId="7ef427b1455032d3" providerId="LiveId" clId="{52508A48-EC9B-4419-8456-925AA9E02F7C}" dt="2024-10-03T18:07:50.832" v="17113" actId="14100"/>
          <ac:spMkLst>
            <pc:docMk/>
            <pc:sldMk cId="4138447659" sldId="1883"/>
            <ac:spMk id="4" creationId="{59173682-2BD7-513B-7248-C97F396B84B3}"/>
          </ac:spMkLst>
        </pc:spChg>
        <pc:picChg chg="mod">
          <ac:chgData name="Eva Jandíková" userId="7ef427b1455032d3" providerId="LiveId" clId="{52508A48-EC9B-4419-8456-925AA9E02F7C}" dt="2024-10-03T18:08:00.466" v="17117" actId="14100"/>
          <ac:picMkLst>
            <pc:docMk/>
            <pc:sldMk cId="4138447659" sldId="1883"/>
            <ac:picMk id="8" creationId="{C1938A5D-5951-4BD6-D9D4-D4207A1542C1}"/>
          </ac:picMkLst>
        </pc:picChg>
      </pc:sldChg>
      <pc:sldChg chg="modSp mod ord">
        <pc:chgData name="Eva Jandíková" userId="7ef427b1455032d3" providerId="LiveId" clId="{52508A48-EC9B-4419-8456-925AA9E02F7C}" dt="2024-10-03T17:46:05.330" v="16765"/>
        <pc:sldMkLst>
          <pc:docMk/>
          <pc:sldMk cId="3923465911" sldId="1884"/>
        </pc:sldMkLst>
        <pc:spChg chg="mod">
          <ac:chgData name="Eva Jandíková" userId="7ef427b1455032d3" providerId="LiveId" clId="{52508A48-EC9B-4419-8456-925AA9E02F7C}" dt="2024-10-03T17:45:31.774" v="16763" actId="20577"/>
          <ac:spMkLst>
            <pc:docMk/>
            <pc:sldMk cId="3923465911" sldId="1884"/>
            <ac:spMk id="18" creationId="{6C0B2408-1D3A-BED4-401F-141BCBC0708F}"/>
          </ac:spMkLst>
        </pc:spChg>
        <pc:spChg chg="mod">
          <ac:chgData name="Eva Jandíková" userId="7ef427b1455032d3" providerId="LiveId" clId="{52508A48-EC9B-4419-8456-925AA9E02F7C}" dt="2024-10-03T17:43:37.021" v="16648" actId="27636"/>
          <ac:spMkLst>
            <pc:docMk/>
            <pc:sldMk cId="3923465911" sldId="1884"/>
            <ac:spMk id="19" creationId="{15DB096C-BD26-2834-DA54-3E95F73EC24C}"/>
          </ac:spMkLst>
        </pc:spChg>
        <pc:picChg chg="mod">
          <ac:chgData name="Eva Jandíková" userId="7ef427b1455032d3" providerId="LiveId" clId="{52508A48-EC9B-4419-8456-925AA9E02F7C}" dt="2024-10-03T17:43:46.598" v="16650" actId="1076"/>
          <ac:picMkLst>
            <pc:docMk/>
            <pc:sldMk cId="3923465911" sldId="1884"/>
            <ac:picMk id="2050" creationId="{8F5898D3-0203-99D1-0D11-6F4B79E71BE1}"/>
          </ac:picMkLst>
        </pc:picChg>
        <pc:picChg chg="mod">
          <ac:chgData name="Eva Jandíková" userId="7ef427b1455032d3" providerId="LiveId" clId="{52508A48-EC9B-4419-8456-925AA9E02F7C}" dt="2024-10-03T17:43:45.265" v="16649" actId="1076"/>
          <ac:picMkLst>
            <pc:docMk/>
            <pc:sldMk cId="3923465911" sldId="1884"/>
            <ac:picMk id="2051" creationId="{47E2D3DF-C688-1D18-01A7-4AB90E94DD03}"/>
          </ac:picMkLst>
        </pc:picChg>
      </pc:sldChg>
      <pc:sldChg chg="addSp modSp mod">
        <pc:chgData name="Eva Jandíková" userId="7ef427b1455032d3" providerId="LiveId" clId="{52508A48-EC9B-4419-8456-925AA9E02F7C}" dt="2024-09-13T13:37:28.660" v="9749" actId="12"/>
        <pc:sldMkLst>
          <pc:docMk/>
          <pc:sldMk cId="332869466" sldId="1892"/>
        </pc:sldMkLst>
        <pc:spChg chg="mod">
          <ac:chgData name="Eva Jandíková" userId="7ef427b1455032d3" providerId="LiveId" clId="{52508A48-EC9B-4419-8456-925AA9E02F7C}" dt="2024-09-13T13:37:28.660" v="9749" actId="12"/>
          <ac:spMkLst>
            <pc:docMk/>
            <pc:sldMk cId="332869466" sldId="1892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2T14:26:10.129" v="4779"/>
          <ac:spMkLst>
            <pc:docMk/>
            <pc:sldMk cId="332869466" sldId="1892"/>
            <ac:spMk id="6" creationId="{244CFD0C-7440-CF5A-5B27-9F99DCF14D13}"/>
          </ac:spMkLst>
        </pc:spChg>
      </pc:sldChg>
      <pc:sldChg chg="addSp modSp mod">
        <pc:chgData name="Eva Jandíková" userId="7ef427b1455032d3" providerId="LiveId" clId="{52508A48-EC9B-4419-8456-925AA9E02F7C}" dt="2024-09-12T14:59:27.103" v="4825"/>
        <pc:sldMkLst>
          <pc:docMk/>
          <pc:sldMk cId="2904290260" sldId="1893"/>
        </pc:sldMkLst>
        <pc:spChg chg="mod">
          <ac:chgData name="Eva Jandíková" userId="7ef427b1455032d3" providerId="LiveId" clId="{52508A48-EC9B-4419-8456-925AA9E02F7C}" dt="2024-09-12T14:59:25.307" v="4824" actId="6549"/>
          <ac:spMkLst>
            <pc:docMk/>
            <pc:sldMk cId="2904290260" sldId="1893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2T14:59:27.103" v="4825"/>
          <ac:spMkLst>
            <pc:docMk/>
            <pc:sldMk cId="2904290260" sldId="1893"/>
            <ac:spMk id="6" creationId="{296A2AAB-9034-4D41-F316-220E34301D6F}"/>
          </ac:spMkLst>
        </pc:spChg>
      </pc:sldChg>
      <pc:sldChg chg="addSp modSp">
        <pc:chgData name="Eva Jandíková" userId="7ef427b1455032d3" providerId="LiveId" clId="{52508A48-EC9B-4419-8456-925AA9E02F7C}" dt="2024-09-12T15:01:38.942" v="4848"/>
        <pc:sldMkLst>
          <pc:docMk/>
          <pc:sldMk cId="331124471" sldId="1894"/>
        </pc:sldMkLst>
        <pc:spChg chg="add mod">
          <ac:chgData name="Eva Jandíková" userId="7ef427b1455032d3" providerId="LiveId" clId="{52508A48-EC9B-4419-8456-925AA9E02F7C}" dt="2024-09-12T15:01:38.942" v="4848"/>
          <ac:spMkLst>
            <pc:docMk/>
            <pc:sldMk cId="331124471" sldId="1894"/>
            <ac:spMk id="6" creationId="{33816AA9-0B12-8EC3-8EF4-84F77F85BE6B}"/>
          </ac:spMkLst>
        </pc:spChg>
      </pc:sldChg>
      <pc:sldChg chg="addSp modSp mod">
        <pc:chgData name="Eva Jandíková" userId="7ef427b1455032d3" providerId="LiveId" clId="{52508A48-EC9B-4419-8456-925AA9E02F7C}" dt="2024-09-17T07:16:38.052" v="12862" actId="1076"/>
        <pc:sldMkLst>
          <pc:docMk/>
          <pc:sldMk cId="3336983393" sldId="1895"/>
        </pc:sldMkLst>
        <pc:spChg chg="mod">
          <ac:chgData name="Eva Jandíková" userId="7ef427b1455032d3" providerId="LiveId" clId="{52508A48-EC9B-4419-8456-925AA9E02F7C}" dt="2024-09-17T07:16:35.924" v="12861" actId="20577"/>
          <ac:spMkLst>
            <pc:docMk/>
            <pc:sldMk cId="3336983393" sldId="1895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2T15:11:10.154" v="5132"/>
          <ac:spMkLst>
            <pc:docMk/>
            <pc:sldMk cId="3336983393" sldId="1895"/>
            <ac:spMk id="6" creationId="{B78912DC-A506-2631-3654-B9DC81ABF29E}"/>
          </ac:spMkLst>
        </pc:spChg>
        <pc:picChg chg="mod">
          <ac:chgData name="Eva Jandíková" userId="7ef427b1455032d3" providerId="LiveId" clId="{52508A48-EC9B-4419-8456-925AA9E02F7C}" dt="2024-09-17T07:16:38.052" v="12862" actId="1076"/>
          <ac:picMkLst>
            <pc:docMk/>
            <pc:sldMk cId="3336983393" sldId="1895"/>
            <ac:picMk id="10" creationId="{9DE5CBE8-D330-2986-38C1-55CCDE63E913}"/>
          </ac:picMkLst>
        </pc:picChg>
      </pc:sldChg>
      <pc:sldChg chg="addSp delSp modSp mod">
        <pc:chgData name="Eva Jandíková" userId="7ef427b1455032d3" providerId="LiveId" clId="{52508A48-EC9B-4419-8456-925AA9E02F7C}" dt="2024-09-17T06:16:33.197" v="12180" actId="478"/>
        <pc:sldMkLst>
          <pc:docMk/>
          <pc:sldMk cId="3678347226" sldId="1896"/>
        </pc:sldMkLst>
        <pc:spChg chg="mod">
          <ac:chgData name="Eva Jandíková" userId="7ef427b1455032d3" providerId="LiveId" clId="{52508A48-EC9B-4419-8456-925AA9E02F7C}" dt="2024-09-12T15:12:23.549" v="5182" actId="20577"/>
          <ac:spMkLst>
            <pc:docMk/>
            <pc:sldMk cId="3678347226" sldId="1896"/>
            <ac:spMk id="4" creationId="{BD679955-F94F-4655-86A8-C131828F0344}"/>
          </ac:spMkLst>
        </pc:spChg>
        <pc:spChg chg="mod">
          <ac:chgData name="Eva Jandíková" userId="7ef427b1455032d3" providerId="LiveId" clId="{52508A48-EC9B-4419-8456-925AA9E02F7C}" dt="2024-09-12T15:12:33.720" v="5183" actId="20577"/>
          <ac:spMkLst>
            <pc:docMk/>
            <pc:sldMk cId="3678347226" sldId="1896"/>
            <ac:spMk id="5" creationId="{3972223B-AE43-4696-BB2C-FB054B7A83D3}"/>
          </ac:spMkLst>
        </pc:spChg>
        <pc:spChg chg="add del mod">
          <ac:chgData name="Eva Jandíková" userId="7ef427b1455032d3" providerId="LiveId" clId="{52508A48-EC9B-4419-8456-925AA9E02F7C}" dt="2024-09-17T06:16:33.197" v="12180" actId="478"/>
          <ac:spMkLst>
            <pc:docMk/>
            <pc:sldMk cId="3678347226" sldId="1896"/>
            <ac:spMk id="6" creationId="{DAD0651E-3142-98A2-CBE4-B31F347A6F99}"/>
          </ac:spMkLst>
        </pc:spChg>
      </pc:sldChg>
      <pc:sldChg chg="addSp delSp modSp mod">
        <pc:chgData name="Eva Jandíková" userId="7ef427b1455032d3" providerId="LiveId" clId="{52508A48-EC9B-4419-8456-925AA9E02F7C}" dt="2024-09-12T15:12:07.667" v="5174" actId="478"/>
        <pc:sldMkLst>
          <pc:docMk/>
          <pc:sldMk cId="2981398570" sldId="1898"/>
        </pc:sldMkLst>
        <pc:spChg chg="add del mod">
          <ac:chgData name="Eva Jandíková" userId="7ef427b1455032d3" providerId="LiveId" clId="{52508A48-EC9B-4419-8456-925AA9E02F7C}" dt="2024-09-11T10:48:05.715" v="936" actId="478"/>
          <ac:spMkLst>
            <pc:docMk/>
            <pc:sldMk cId="2981398570" sldId="1898"/>
            <ac:spMk id="2" creationId="{F9C97824-B58A-8011-57EA-266E6C0D145B}"/>
          </ac:spMkLst>
        </pc:spChg>
        <pc:spChg chg="add del mod">
          <ac:chgData name="Eva Jandíková" userId="7ef427b1455032d3" providerId="LiveId" clId="{52508A48-EC9B-4419-8456-925AA9E02F7C}" dt="2024-09-12T15:12:07.667" v="5174" actId="478"/>
          <ac:spMkLst>
            <pc:docMk/>
            <pc:sldMk cId="2981398570" sldId="1898"/>
            <ac:spMk id="4" creationId="{920A5481-A32E-F554-D00E-9FB4E9D8A94E}"/>
          </ac:spMkLst>
        </pc:spChg>
      </pc:sldChg>
      <pc:sldChg chg="addSp modSp mod">
        <pc:chgData name="Eva Jandíková" userId="7ef427b1455032d3" providerId="LiveId" clId="{52508A48-EC9B-4419-8456-925AA9E02F7C}" dt="2024-09-17T07:23:41.517" v="12886" actId="948"/>
        <pc:sldMkLst>
          <pc:docMk/>
          <pc:sldMk cId="2881064709" sldId="1899"/>
        </pc:sldMkLst>
        <pc:spChg chg="mod">
          <ac:chgData name="Eva Jandíková" userId="7ef427b1455032d3" providerId="LiveId" clId="{52508A48-EC9B-4419-8456-925AA9E02F7C}" dt="2024-09-17T07:23:41.517" v="12886" actId="948"/>
          <ac:spMkLst>
            <pc:docMk/>
            <pc:sldMk cId="2881064709" sldId="1899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2T15:06:12.298" v="4961"/>
          <ac:spMkLst>
            <pc:docMk/>
            <pc:sldMk cId="2881064709" sldId="1899"/>
            <ac:spMk id="6" creationId="{6305947F-EC9A-651C-FDD9-58A1159A1C7C}"/>
          </ac:spMkLst>
        </pc:spChg>
      </pc:sldChg>
      <pc:sldChg chg="addSp delSp modSp mod">
        <pc:chgData name="Eva Jandíková" userId="7ef427b1455032d3" providerId="LiveId" clId="{52508A48-EC9B-4419-8456-925AA9E02F7C}" dt="2024-09-13T09:06:57.087" v="7022" actId="478"/>
        <pc:sldMkLst>
          <pc:docMk/>
          <pc:sldMk cId="413298334" sldId="1901"/>
        </pc:sldMkLst>
        <pc:spChg chg="mod">
          <ac:chgData name="Eva Jandíková" userId="7ef427b1455032d3" providerId="LiveId" clId="{52508A48-EC9B-4419-8456-925AA9E02F7C}" dt="2024-09-13T09:06:41.093" v="7020" actId="207"/>
          <ac:spMkLst>
            <pc:docMk/>
            <pc:sldMk cId="413298334" sldId="1901"/>
            <ac:spMk id="4" creationId="{BD679955-F94F-4655-86A8-C131828F0344}"/>
          </ac:spMkLst>
        </pc:spChg>
        <pc:spChg chg="add del mod">
          <ac:chgData name="Eva Jandíková" userId="7ef427b1455032d3" providerId="LiveId" clId="{52508A48-EC9B-4419-8456-925AA9E02F7C}" dt="2024-09-11T10:57:47.418" v="1256" actId="478"/>
          <ac:spMkLst>
            <pc:docMk/>
            <pc:sldMk cId="413298334" sldId="1901"/>
            <ac:spMk id="6" creationId="{1042281D-7099-621B-488B-9F9BF81E9686}"/>
          </ac:spMkLst>
        </pc:spChg>
        <pc:spChg chg="add mod">
          <ac:chgData name="Eva Jandíková" userId="7ef427b1455032d3" providerId="LiveId" clId="{52508A48-EC9B-4419-8456-925AA9E02F7C}" dt="2024-09-13T09:06:36.867" v="7019"/>
          <ac:spMkLst>
            <pc:docMk/>
            <pc:sldMk cId="413298334" sldId="1901"/>
            <ac:spMk id="6" creationId="{40263ECC-A496-A4A6-67A9-D5E77FFE6CBA}"/>
          </ac:spMkLst>
        </pc:spChg>
        <pc:spChg chg="add del mod">
          <ac:chgData name="Eva Jandíková" userId="7ef427b1455032d3" providerId="LiveId" clId="{52508A48-EC9B-4419-8456-925AA9E02F7C}" dt="2024-09-13T09:06:57.087" v="7022" actId="478"/>
          <ac:spMkLst>
            <pc:docMk/>
            <pc:sldMk cId="413298334" sldId="1901"/>
            <ac:spMk id="7" creationId="{064246C9-2ABE-DDAA-7A5F-20F966DED45C}"/>
          </ac:spMkLst>
        </pc:spChg>
        <pc:picChg chg="mod">
          <ac:chgData name="Eva Jandíková" userId="7ef427b1455032d3" providerId="LiveId" clId="{52508A48-EC9B-4419-8456-925AA9E02F7C}" dt="2024-09-11T07:22:08.797" v="81" actId="1076"/>
          <ac:picMkLst>
            <pc:docMk/>
            <pc:sldMk cId="413298334" sldId="1901"/>
            <ac:picMk id="8" creationId="{63C3BE6F-CAC6-7BEE-7C80-75BF4AD43494}"/>
          </ac:picMkLst>
        </pc:picChg>
        <pc:picChg chg="add mod">
          <ac:chgData name="Eva Jandíková" userId="7ef427b1455032d3" providerId="LiveId" clId="{52508A48-EC9B-4419-8456-925AA9E02F7C}" dt="2024-09-13T09:06:51.348" v="7021"/>
          <ac:picMkLst>
            <pc:docMk/>
            <pc:sldMk cId="413298334" sldId="1901"/>
            <ac:picMk id="9" creationId="{B184E2A8-742D-58FD-B0B3-DAABC549319A}"/>
          </ac:picMkLst>
        </pc:picChg>
      </pc:sldChg>
      <pc:sldChg chg="addSp modSp">
        <pc:chgData name="Eva Jandíková" userId="7ef427b1455032d3" providerId="LiveId" clId="{52508A48-EC9B-4419-8456-925AA9E02F7C}" dt="2024-09-13T09:07:01.749" v="7023"/>
        <pc:sldMkLst>
          <pc:docMk/>
          <pc:sldMk cId="3722873506" sldId="1902"/>
        </pc:sldMkLst>
        <pc:spChg chg="add mod">
          <ac:chgData name="Eva Jandíková" userId="7ef427b1455032d3" providerId="LiveId" clId="{52508A48-EC9B-4419-8456-925AA9E02F7C}" dt="2024-09-13T09:07:01.749" v="7023"/>
          <ac:spMkLst>
            <pc:docMk/>
            <pc:sldMk cId="3722873506" sldId="1902"/>
            <ac:spMk id="6" creationId="{628AA281-011D-14A0-793B-E35014F27134}"/>
          </ac:spMkLst>
        </pc:spChg>
      </pc:sldChg>
      <pc:sldChg chg="addSp modSp">
        <pc:chgData name="Eva Jandíková" userId="7ef427b1455032d3" providerId="LiveId" clId="{52508A48-EC9B-4419-8456-925AA9E02F7C}" dt="2024-09-13T09:07:45.726" v="7027"/>
        <pc:sldMkLst>
          <pc:docMk/>
          <pc:sldMk cId="1209593647" sldId="1903"/>
        </pc:sldMkLst>
        <pc:spChg chg="add mod">
          <ac:chgData name="Eva Jandíková" userId="7ef427b1455032d3" providerId="LiveId" clId="{52508A48-EC9B-4419-8456-925AA9E02F7C}" dt="2024-09-13T09:07:45.726" v="7027"/>
          <ac:spMkLst>
            <pc:docMk/>
            <pc:sldMk cId="1209593647" sldId="1903"/>
            <ac:spMk id="6" creationId="{CFFD9266-8EEC-AF47-6776-D9E65475071E}"/>
          </ac:spMkLst>
        </pc:spChg>
      </pc:sldChg>
      <pc:sldChg chg="addSp modSp">
        <pc:chgData name="Eva Jandíková" userId="7ef427b1455032d3" providerId="LiveId" clId="{52508A48-EC9B-4419-8456-925AA9E02F7C}" dt="2024-09-13T09:07:03.976" v="7024"/>
        <pc:sldMkLst>
          <pc:docMk/>
          <pc:sldMk cId="272229636" sldId="1904"/>
        </pc:sldMkLst>
        <pc:spChg chg="add mod">
          <ac:chgData name="Eva Jandíková" userId="7ef427b1455032d3" providerId="LiveId" clId="{52508A48-EC9B-4419-8456-925AA9E02F7C}" dt="2024-09-13T09:07:03.976" v="7024"/>
          <ac:spMkLst>
            <pc:docMk/>
            <pc:sldMk cId="272229636" sldId="1904"/>
            <ac:spMk id="6" creationId="{4EB4F7FB-FC7D-D678-5399-C365DAB966A4}"/>
          </ac:spMkLst>
        </pc:spChg>
      </pc:sldChg>
      <pc:sldChg chg="addSp delSp modSp mod">
        <pc:chgData name="Eva Jandíková" userId="7ef427b1455032d3" providerId="LiveId" clId="{52508A48-EC9B-4419-8456-925AA9E02F7C}" dt="2024-09-13T09:28:59.132" v="7636" actId="478"/>
        <pc:sldMkLst>
          <pc:docMk/>
          <pc:sldMk cId="2221030687" sldId="1905"/>
        </pc:sldMkLst>
        <pc:spChg chg="add del mod">
          <ac:chgData name="Eva Jandíková" userId="7ef427b1455032d3" providerId="LiveId" clId="{52508A48-EC9B-4419-8456-925AA9E02F7C}" dt="2024-09-13T09:28:59.132" v="7636" actId="478"/>
          <ac:spMkLst>
            <pc:docMk/>
            <pc:sldMk cId="2221030687" sldId="1905"/>
            <ac:spMk id="2" creationId="{A81202FD-22A8-09CA-CD08-2E07542A0AD6}"/>
          </ac:spMkLst>
        </pc:spChg>
        <pc:spChg chg="mod">
          <ac:chgData name="Eva Jandíková" userId="7ef427b1455032d3" providerId="LiveId" clId="{52508A48-EC9B-4419-8456-925AA9E02F7C}" dt="2024-09-13T09:28:57.019" v="7635" actId="20577"/>
          <ac:spMkLst>
            <pc:docMk/>
            <pc:sldMk cId="2221030687" sldId="1905"/>
            <ac:spMk id="5" creationId="{2CE8A969-FE77-4591-800E-3F6136C9DB60}"/>
          </ac:spMkLst>
        </pc:spChg>
      </pc:sldChg>
      <pc:sldChg chg="addSp modSp mod">
        <pc:chgData name="Eva Jandíková" userId="7ef427b1455032d3" providerId="LiveId" clId="{52508A48-EC9B-4419-8456-925AA9E02F7C}" dt="2024-09-17T07:22:13.544" v="12884" actId="948"/>
        <pc:sldMkLst>
          <pc:docMk/>
          <pc:sldMk cId="3234623357" sldId="1906"/>
        </pc:sldMkLst>
        <pc:spChg chg="mod">
          <ac:chgData name="Eva Jandíková" userId="7ef427b1455032d3" providerId="LiveId" clId="{52508A48-EC9B-4419-8456-925AA9E02F7C}" dt="2024-09-17T07:22:13.544" v="12884" actId="948"/>
          <ac:spMkLst>
            <pc:docMk/>
            <pc:sldMk cId="3234623357" sldId="1906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3T09:29:07.219" v="7637"/>
          <ac:spMkLst>
            <pc:docMk/>
            <pc:sldMk cId="3234623357" sldId="1906"/>
            <ac:spMk id="6" creationId="{1162D984-BA8C-D187-770F-1229B40EC1F9}"/>
          </ac:spMkLst>
        </pc:spChg>
      </pc:sldChg>
      <pc:sldChg chg="addSp modSp">
        <pc:chgData name="Eva Jandíková" userId="7ef427b1455032d3" providerId="LiveId" clId="{52508A48-EC9B-4419-8456-925AA9E02F7C}" dt="2024-09-13T09:29:11.222" v="7638"/>
        <pc:sldMkLst>
          <pc:docMk/>
          <pc:sldMk cId="631587009" sldId="1907"/>
        </pc:sldMkLst>
        <pc:spChg chg="add mod">
          <ac:chgData name="Eva Jandíková" userId="7ef427b1455032d3" providerId="LiveId" clId="{52508A48-EC9B-4419-8456-925AA9E02F7C}" dt="2024-09-13T09:29:11.222" v="7638"/>
          <ac:spMkLst>
            <pc:docMk/>
            <pc:sldMk cId="631587009" sldId="1907"/>
            <ac:spMk id="6" creationId="{3C5ABB82-A234-A204-9E64-5D0C3DF8CB23}"/>
          </ac:spMkLst>
        </pc:spChg>
      </pc:sldChg>
      <pc:sldChg chg="addSp modSp mod">
        <pc:chgData name="Eva Jandíková" userId="7ef427b1455032d3" providerId="LiveId" clId="{52508A48-EC9B-4419-8456-925AA9E02F7C}" dt="2024-09-17T07:22:24.402" v="12885" actId="948"/>
        <pc:sldMkLst>
          <pc:docMk/>
          <pc:sldMk cId="102484238" sldId="1908"/>
        </pc:sldMkLst>
        <pc:spChg chg="mod">
          <ac:chgData name="Eva Jandíková" userId="7ef427b1455032d3" providerId="LiveId" clId="{52508A48-EC9B-4419-8456-925AA9E02F7C}" dt="2024-09-17T07:22:24.402" v="12885" actId="948"/>
          <ac:spMkLst>
            <pc:docMk/>
            <pc:sldMk cId="102484238" sldId="1908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3T09:29:14.120" v="7639"/>
          <ac:spMkLst>
            <pc:docMk/>
            <pc:sldMk cId="102484238" sldId="1908"/>
            <ac:spMk id="6" creationId="{1B68B1F1-421B-8167-E12D-6991907D8A7F}"/>
          </ac:spMkLst>
        </pc:spChg>
      </pc:sldChg>
      <pc:sldChg chg="addSp modSp mod">
        <pc:chgData name="Eva Jandíková" userId="7ef427b1455032d3" providerId="LiveId" clId="{52508A48-EC9B-4419-8456-925AA9E02F7C}" dt="2024-09-19T14:05:13.669" v="13217" actId="208"/>
        <pc:sldMkLst>
          <pc:docMk/>
          <pc:sldMk cId="2693247467" sldId="1909"/>
        </pc:sldMkLst>
        <pc:spChg chg="add mod">
          <ac:chgData name="Eva Jandíková" userId="7ef427b1455032d3" providerId="LiveId" clId="{52508A48-EC9B-4419-8456-925AA9E02F7C}" dt="2024-09-19T14:05:13.669" v="13217" actId="208"/>
          <ac:spMkLst>
            <pc:docMk/>
            <pc:sldMk cId="2693247467" sldId="1909"/>
            <ac:spMk id="6" creationId="{61017558-E509-0571-F694-83E825727734}"/>
          </ac:spMkLst>
        </pc:spChg>
      </pc:sldChg>
      <pc:sldChg chg="addSp modSp mod">
        <pc:chgData name="Eva Jandíková" userId="7ef427b1455032d3" providerId="LiveId" clId="{52508A48-EC9B-4419-8456-925AA9E02F7C}" dt="2024-09-17T07:27:36.564" v="12899" actId="1076"/>
        <pc:sldMkLst>
          <pc:docMk/>
          <pc:sldMk cId="952659990" sldId="1910"/>
        </pc:sldMkLst>
        <pc:spChg chg="add mod">
          <ac:chgData name="Eva Jandíková" userId="7ef427b1455032d3" providerId="LiveId" clId="{52508A48-EC9B-4419-8456-925AA9E02F7C}" dt="2024-09-13T09:29:32.030" v="7642"/>
          <ac:spMkLst>
            <pc:docMk/>
            <pc:sldMk cId="952659990" sldId="1910"/>
            <ac:spMk id="6" creationId="{4FEDC093-8BD4-E601-779B-3F130FB3B8B0}"/>
          </ac:spMkLst>
        </pc:spChg>
        <pc:picChg chg="mod">
          <ac:chgData name="Eva Jandíková" userId="7ef427b1455032d3" providerId="LiveId" clId="{52508A48-EC9B-4419-8456-925AA9E02F7C}" dt="2024-09-17T07:27:36.564" v="12899" actId="1076"/>
          <ac:picMkLst>
            <pc:docMk/>
            <pc:sldMk cId="952659990" sldId="1910"/>
            <ac:picMk id="7" creationId="{72374875-76FD-F349-10BD-897BFE70D42B}"/>
          </ac:picMkLst>
        </pc:picChg>
      </pc:sldChg>
      <pc:sldChg chg="addSp modSp">
        <pc:chgData name="Eva Jandíková" userId="7ef427b1455032d3" providerId="LiveId" clId="{52508A48-EC9B-4419-8456-925AA9E02F7C}" dt="2024-09-13T09:29:29.150" v="7641"/>
        <pc:sldMkLst>
          <pc:docMk/>
          <pc:sldMk cId="1974189361" sldId="1911"/>
        </pc:sldMkLst>
        <pc:spChg chg="add mod">
          <ac:chgData name="Eva Jandíková" userId="7ef427b1455032d3" providerId="LiveId" clId="{52508A48-EC9B-4419-8456-925AA9E02F7C}" dt="2024-09-13T09:29:29.150" v="7641"/>
          <ac:spMkLst>
            <pc:docMk/>
            <pc:sldMk cId="1974189361" sldId="1911"/>
            <ac:spMk id="6" creationId="{3CF9370F-778C-8F3D-E8D1-108DD4FE560E}"/>
          </ac:spMkLst>
        </pc:spChg>
      </pc:sldChg>
      <pc:sldChg chg="addSp modSp add del mod">
        <pc:chgData name="Eva Jandíková" userId="7ef427b1455032d3" providerId="LiveId" clId="{52508A48-EC9B-4419-8456-925AA9E02F7C}" dt="2024-09-13T09:48:10.734" v="7788" actId="47"/>
        <pc:sldMkLst>
          <pc:docMk/>
          <pc:sldMk cId="1428579022" sldId="1914"/>
        </pc:sldMkLst>
        <pc:spChg chg="add mod">
          <ac:chgData name="Eva Jandíková" userId="7ef427b1455032d3" providerId="LiveId" clId="{52508A48-EC9B-4419-8456-925AA9E02F7C}" dt="2024-09-11T11:15:20.443" v="2202" actId="20577"/>
          <ac:spMkLst>
            <pc:docMk/>
            <pc:sldMk cId="1428579022" sldId="1914"/>
            <ac:spMk id="6" creationId="{C2D649D4-2D97-4A3D-931F-FB45DD8737E3}"/>
          </ac:spMkLst>
        </pc:spChg>
      </pc:sldChg>
      <pc:sldChg chg="del">
        <pc:chgData name="Eva Jandíková" userId="7ef427b1455032d3" providerId="LiveId" clId="{52508A48-EC9B-4419-8456-925AA9E02F7C}" dt="2024-09-13T09:48:10.734" v="7788" actId="47"/>
        <pc:sldMkLst>
          <pc:docMk/>
          <pc:sldMk cId="687727808" sldId="1915"/>
        </pc:sldMkLst>
      </pc:sldChg>
      <pc:sldChg chg="del">
        <pc:chgData name="Eva Jandíková" userId="7ef427b1455032d3" providerId="LiveId" clId="{52508A48-EC9B-4419-8456-925AA9E02F7C}" dt="2024-09-13T09:48:10.734" v="7788" actId="47"/>
        <pc:sldMkLst>
          <pc:docMk/>
          <pc:sldMk cId="2636081133" sldId="1916"/>
        </pc:sldMkLst>
      </pc:sldChg>
      <pc:sldChg chg="del">
        <pc:chgData name="Eva Jandíková" userId="7ef427b1455032d3" providerId="LiveId" clId="{52508A48-EC9B-4419-8456-925AA9E02F7C}" dt="2024-09-13T09:48:10.734" v="7788" actId="47"/>
        <pc:sldMkLst>
          <pc:docMk/>
          <pc:sldMk cId="4143946779" sldId="1917"/>
        </pc:sldMkLst>
      </pc:sldChg>
      <pc:sldChg chg="del">
        <pc:chgData name="Eva Jandíková" userId="7ef427b1455032d3" providerId="LiveId" clId="{52508A48-EC9B-4419-8456-925AA9E02F7C}" dt="2024-09-13T09:48:10.734" v="7788" actId="47"/>
        <pc:sldMkLst>
          <pc:docMk/>
          <pc:sldMk cId="854444235" sldId="1918"/>
        </pc:sldMkLst>
      </pc:sldChg>
      <pc:sldChg chg="modSp del mod">
        <pc:chgData name="Eva Jandíková" userId="7ef427b1455032d3" providerId="LiveId" clId="{52508A48-EC9B-4419-8456-925AA9E02F7C}" dt="2024-09-13T09:48:10.734" v="7788" actId="47"/>
        <pc:sldMkLst>
          <pc:docMk/>
          <pc:sldMk cId="853546915" sldId="1919"/>
        </pc:sldMkLst>
        <pc:spChg chg="mod">
          <ac:chgData name="Eva Jandíková" userId="7ef427b1455032d3" providerId="LiveId" clId="{52508A48-EC9B-4419-8456-925AA9E02F7C}" dt="2024-09-11T07:24:04.727" v="91" actId="12"/>
          <ac:spMkLst>
            <pc:docMk/>
            <pc:sldMk cId="853546915" sldId="1919"/>
            <ac:spMk id="4" creationId="{BD679955-F94F-4655-86A8-C131828F0344}"/>
          </ac:spMkLst>
        </pc:spChg>
      </pc:sldChg>
      <pc:sldChg chg="addSp delSp modSp mod">
        <pc:chgData name="Eva Jandíková" userId="7ef427b1455032d3" providerId="LiveId" clId="{52508A48-EC9B-4419-8456-925AA9E02F7C}" dt="2024-09-13T09:49:57.864" v="7865"/>
        <pc:sldMkLst>
          <pc:docMk/>
          <pc:sldMk cId="467452524" sldId="1920"/>
        </pc:sldMkLst>
        <pc:spChg chg="mod">
          <ac:chgData name="Eva Jandíková" userId="7ef427b1455032d3" providerId="LiveId" clId="{52508A48-EC9B-4419-8456-925AA9E02F7C}" dt="2024-09-13T09:49:33.763" v="7861" actId="20577"/>
          <ac:spMkLst>
            <pc:docMk/>
            <pc:sldMk cId="467452524" sldId="1920"/>
            <ac:spMk id="4" creationId="{BD679955-F94F-4655-86A8-C131828F0344}"/>
          </ac:spMkLst>
        </pc:spChg>
        <pc:spChg chg="add del mod">
          <ac:chgData name="Eva Jandíková" userId="7ef427b1455032d3" providerId="LiveId" clId="{52508A48-EC9B-4419-8456-925AA9E02F7C}" dt="2024-09-13T09:48:25.624" v="7789" actId="478"/>
          <ac:spMkLst>
            <pc:docMk/>
            <pc:sldMk cId="467452524" sldId="1920"/>
            <ac:spMk id="6" creationId="{21402BEC-D185-D64B-A06F-9C1C9FD68AA5}"/>
          </ac:spMkLst>
        </pc:spChg>
        <pc:spChg chg="add mod">
          <ac:chgData name="Eva Jandíková" userId="7ef427b1455032d3" providerId="LiveId" clId="{52508A48-EC9B-4419-8456-925AA9E02F7C}" dt="2024-09-13T09:49:57.864" v="7865"/>
          <ac:spMkLst>
            <pc:docMk/>
            <pc:sldMk cId="467452524" sldId="1920"/>
            <ac:spMk id="9" creationId="{3811285A-B14D-0364-2D15-B57836B03372}"/>
          </ac:spMkLst>
        </pc:spChg>
        <pc:picChg chg="add mod">
          <ac:chgData name="Eva Jandíková" userId="7ef427b1455032d3" providerId="LiveId" clId="{52508A48-EC9B-4419-8456-925AA9E02F7C}" dt="2024-09-13T09:48:49.647" v="7790"/>
          <ac:picMkLst>
            <pc:docMk/>
            <pc:sldMk cId="467452524" sldId="1920"/>
            <ac:picMk id="8" creationId="{9ED7DADC-146D-4E2A-53C1-73649AE011D1}"/>
          </ac:picMkLst>
        </pc:picChg>
      </pc:sldChg>
      <pc:sldChg chg="addSp modSp mod">
        <pc:chgData name="Eva Jandíková" userId="7ef427b1455032d3" providerId="LiveId" clId="{52508A48-EC9B-4419-8456-925AA9E02F7C}" dt="2024-09-13T09:49:59.197" v="7866"/>
        <pc:sldMkLst>
          <pc:docMk/>
          <pc:sldMk cId="335037616" sldId="1921"/>
        </pc:sldMkLst>
        <pc:spChg chg="add mod">
          <ac:chgData name="Eva Jandíková" userId="7ef427b1455032d3" providerId="LiveId" clId="{52508A48-EC9B-4419-8456-925AA9E02F7C}" dt="2024-09-13T09:49:59.197" v="7866"/>
          <ac:spMkLst>
            <pc:docMk/>
            <pc:sldMk cId="335037616" sldId="1921"/>
            <ac:spMk id="6" creationId="{0C9FB2FA-EB86-D14E-11C9-2BB06F48204D}"/>
          </ac:spMkLst>
        </pc:spChg>
        <pc:picChg chg="mod">
          <ac:chgData name="Eva Jandíková" userId="7ef427b1455032d3" providerId="LiveId" clId="{52508A48-EC9B-4419-8456-925AA9E02F7C}" dt="2024-09-13T09:49:49.001" v="7863" actId="1076"/>
          <ac:picMkLst>
            <pc:docMk/>
            <pc:sldMk cId="335037616" sldId="1921"/>
            <ac:picMk id="9" creationId="{77864F99-2BD0-B182-7D39-9BAA3BA86432}"/>
          </ac:picMkLst>
        </pc:picChg>
      </pc:sldChg>
      <pc:sldChg chg="addSp delSp modSp mod">
        <pc:chgData name="Eva Jandíková" userId="7ef427b1455032d3" providerId="LiveId" clId="{52508A48-EC9B-4419-8456-925AA9E02F7C}" dt="2024-09-19T14:06:52.816" v="13282"/>
        <pc:sldMkLst>
          <pc:docMk/>
          <pc:sldMk cId="743649375" sldId="1923"/>
        </pc:sldMkLst>
        <pc:spChg chg="mod">
          <ac:chgData name="Eva Jandíková" userId="7ef427b1455032d3" providerId="LiveId" clId="{52508A48-EC9B-4419-8456-925AA9E02F7C}" dt="2024-09-19T14:06:29.245" v="13269" actId="20577"/>
          <ac:spMkLst>
            <pc:docMk/>
            <pc:sldMk cId="743649375" sldId="1923"/>
            <ac:spMk id="4" creationId="{3D7BD18C-C666-E337-6296-80E7B80EFC3C}"/>
          </ac:spMkLst>
        </pc:spChg>
        <pc:spChg chg="mod">
          <ac:chgData name="Eva Jandíková" userId="7ef427b1455032d3" providerId="LiveId" clId="{52508A48-EC9B-4419-8456-925AA9E02F7C}" dt="2024-09-19T14:06:42.325" v="13278" actId="20577"/>
          <ac:spMkLst>
            <pc:docMk/>
            <pc:sldMk cId="743649375" sldId="1923"/>
            <ac:spMk id="6" creationId="{999928E8-7B2F-7B52-C5BF-25838F710234}"/>
          </ac:spMkLst>
        </pc:spChg>
        <pc:spChg chg="add del mod">
          <ac:chgData name="Eva Jandíková" userId="7ef427b1455032d3" providerId="LiveId" clId="{52508A48-EC9B-4419-8456-925AA9E02F7C}" dt="2024-09-19T14:06:52.465" v="13281" actId="478"/>
          <ac:spMkLst>
            <pc:docMk/>
            <pc:sldMk cId="743649375" sldId="1923"/>
            <ac:spMk id="7" creationId="{B6D7112F-682D-01B0-748C-4DB3EF9CEF58}"/>
          </ac:spMkLst>
        </pc:spChg>
        <pc:spChg chg="add mod">
          <ac:chgData name="Eva Jandíková" userId="7ef427b1455032d3" providerId="LiveId" clId="{52508A48-EC9B-4419-8456-925AA9E02F7C}" dt="2024-09-19T14:06:52.816" v="13282"/>
          <ac:spMkLst>
            <pc:docMk/>
            <pc:sldMk cId="743649375" sldId="1923"/>
            <ac:spMk id="9" creationId="{E03860A7-5995-29B9-375D-0ED563658552}"/>
          </ac:spMkLst>
        </pc:spChg>
        <pc:picChg chg="add mod">
          <ac:chgData name="Eva Jandíková" userId="7ef427b1455032d3" providerId="LiveId" clId="{52508A48-EC9B-4419-8456-925AA9E02F7C}" dt="2024-09-19T14:06:47.015" v="13280" actId="1076"/>
          <ac:picMkLst>
            <pc:docMk/>
            <pc:sldMk cId="743649375" sldId="1923"/>
            <ac:picMk id="8" creationId="{CA5029D0-738F-5EBA-78D9-383098DCE178}"/>
          </ac:picMkLst>
        </pc:picChg>
      </pc:sldChg>
      <pc:sldChg chg="addSp modSp del mod">
        <pc:chgData name="Eva Jandíková" userId="7ef427b1455032d3" providerId="LiveId" clId="{52508A48-EC9B-4419-8456-925AA9E02F7C}" dt="2024-09-13T09:50:38.041" v="7872" actId="47"/>
        <pc:sldMkLst>
          <pc:docMk/>
          <pc:sldMk cId="133519096" sldId="1925"/>
        </pc:sldMkLst>
        <pc:spChg chg="mod">
          <ac:chgData name="Eva Jandíková" userId="7ef427b1455032d3" providerId="LiveId" clId="{52508A48-EC9B-4419-8456-925AA9E02F7C}" dt="2024-09-11T07:24:32.472" v="97" actId="14100"/>
          <ac:spMkLst>
            <pc:docMk/>
            <pc:sldMk cId="133519096" sldId="1925"/>
            <ac:spMk id="6" creationId="{999928E8-7B2F-7B52-C5BF-25838F710234}"/>
          </ac:spMkLst>
        </pc:spChg>
        <pc:spChg chg="add mod">
          <ac:chgData name="Eva Jandíková" userId="7ef427b1455032d3" providerId="LiveId" clId="{52508A48-EC9B-4419-8456-925AA9E02F7C}" dt="2024-09-11T11:17:28.465" v="2282" actId="20577"/>
          <ac:spMkLst>
            <pc:docMk/>
            <pc:sldMk cId="133519096" sldId="1925"/>
            <ac:spMk id="7" creationId="{B7424E10-E595-37C4-3C26-D433F7598979}"/>
          </ac:spMkLst>
        </pc:spChg>
        <pc:spChg chg="add mod">
          <ac:chgData name="Eva Jandíková" userId="7ef427b1455032d3" providerId="LiveId" clId="{52508A48-EC9B-4419-8456-925AA9E02F7C}" dt="2024-09-13T09:50:21.361" v="7871"/>
          <ac:spMkLst>
            <pc:docMk/>
            <pc:sldMk cId="133519096" sldId="1925"/>
            <ac:spMk id="9" creationId="{21A37D66-A1B5-AB3F-6B49-559FCD4CEE24}"/>
          </ac:spMkLst>
        </pc:spChg>
        <pc:picChg chg="mod">
          <ac:chgData name="Eva Jandíková" userId="7ef427b1455032d3" providerId="LiveId" clId="{52508A48-EC9B-4419-8456-925AA9E02F7C}" dt="2024-09-11T07:24:34.956" v="98" actId="1076"/>
          <ac:picMkLst>
            <pc:docMk/>
            <pc:sldMk cId="133519096" sldId="1925"/>
            <ac:picMk id="8" creationId="{F68DCD16-554E-8CEA-6CF9-693AA18BE196}"/>
          </ac:picMkLst>
        </pc:picChg>
      </pc:sldChg>
      <pc:sldChg chg="addSp modSp mod">
        <pc:chgData name="Eva Jandíková" userId="7ef427b1455032d3" providerId="LiveId" clId="{52508A48-EC9B-4419-8456-925AA9E02F7C}" dt="2024-09-13T10:23:58.494" v="8592"/>
        <pc:sldMkLst>
          <pc:docMk/>
          <pc:sldMk cId="450330398" sldId="1926"/>
        </pc:sldMkLst>
        <pc:spChg chg="mod">
          <ac:chgData name="Eva Jandíková" userId="7ef427b1455032d3" providerId="LiveId" clId="{52508A48-EC9B-4419-8456-925AA9E02F7C}" dt="2024-09-11T07:24:52.838" v="99" actId="207"/>
          <ac:spMkLst>
            <pc:docMk/>
            <pc:sldMk cId="450330398" sldId="1926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3T10:23:33.276" v="8591"/>
          <ac:spMkLst>
            <pc:docMk/>
            <pc:sldMk cId="450330398" sldId="1926"/>
            <ac:spMk id="6" creationId="{5D412029-CDF1-7299-DA8E-9F8CA29D4588}"/>
          </ac:spMkLst>
        </pc:spChg>
        <pc:spChg chg="add mod">
          <ac:chgData name="Eva Jandíková" userId="7ef427b1455032d3" providerId="LiveId" clId="{52508A48-EC9B-4419-8456-925AA9E02F7C}" dt="2024-09-13T10:23:58.494" v="8592"/>
          <ac:spMkLst>
            <pc:docMk/>
            <pc:sldMk cId="450330398" sldId="1926"/>
            <ac:spMk id="7" creationId="{97398F2E-5713-130E-A258-D5E0F1DE98D5}"/>
          </ac:spMkLst>
        </pc:spChg>
      </pc:sldChg>
      <pc:sldChg chg="addSp modSp">
        <pc:chgData name="Eva Jandíková" userId="7ef427b1455032d3" providerId="LiveId" clId="{52508A48-EC9B-4419-8456-925AA9E02F7C}" dt="2024-09-13T10:24:06.672" v="8593"/>
        <pc:sldMkLst>
          <pc:docMk/>
          <pc:sldMk cId="451461998" sldId="1927"/>
        </pc:sldMkLst>
        <pc:spChg chg="add mod">
          <ac:chgData name="Eva Jandíková" userId="7ef427b1455032d3" providerId="LiveId" clId="{52508A48-EC9B-4419-8456-925AA9E02F7C}" dt="2024-09-13T10:24:06.672" v="8593"/>
          <ac:spMkLst>
            <pc:docMk/>
            <pc:sldMk cId="451461998" sldId="1927"/>
            <ac:spMk id="6" creationId="{0671F357-8E35-991F-37AF-7672601F7329}"/>
          </ac:spMkLst>
        </pc:spChg>
      </pc:sldChg>
      <pc:sldChg chg="addSp delSp modSp mod">
        <pc:chgData name="Eva Jandíková" userId="7ef427b1455032d3" providerId="LiveId" clId="{52508A48-EC9B-4419-8456-925AA9E02F7C}" dt="2024-09-17T07:29:26.837" v="12906" actId="948"/>
        <pc:sldMkLst>
          <pc:docMk/>
          <pc:sldMk cId="4080367573" sldId="1928"/>
        </pc:sldMkLst>
        <pc:spChg chg="mod">
          <ac:chgData name="Eva Jandíková" userId="7ef427b1455032d3" providerId="LiveId" clId="{52508A48-EC9B-4419-8456-925AA9E02F7C}" dt="2024-09-17T07:29:26.837" v="12906" actId="948"/>
          <ac:spMkLst>
            <pc:docMk/>
            <pc:sldMk cId="4080367573" sldId="1928"/>
            <ac:spMk id="4" creationId="{BD679955-F94F-4655-86A8-C131828F0344}"/>
          </ac:spMkLst>
        </pc:spChg>
        <pc:spChg chg="add del mod">
          <ac:chgData name="Eva Jandíková" userId="7ef427b1455032d3" providerId="LiveId" clId="{52508A48-EC9B-4419-8456-925AA9E02F7C}" dt="2024-09-13T10:25:00.958" v="8620" actId="478"/>
          <ac:spMkLst>
            <pc:docMk/>
            <pc:sldMk cId="4080367573" sldId="1928"/>
            <ac:spMk id="6" creationId="{AC626C82-59C6-4D4E-FFC7-C441DD2DF5BC}"/>
          </ac:spMkLst>
        </pc:spChg>
        <pc:spChg chg="add mod">
          <ac:chgData name="Eva Jandíková" userId="7ef427b1455032d3" providerId="LiveId" clId="{52508A48-EC9B-4419-8456-925AA9E02F7C}" dt="2024-09-13T10:25:06.089" v="8621"/>
          <ac:spMkLst>
            <pc:docMk/>
            <pc:sldMk cId="4080367573" sldId="1928"/>
            <ac:spMk id="7" creationId="{73AA130E-4940-2ECF-72FC-4D4E8C05D712}"/>
          </ac:spMkLst>
        </pc:spChg>
        <pc:picChg chg="mod">
          <ac:chgData name="Eva Jandíková" userId="7ef427b1455032d3" providerId="LiveId" clId="{52508A48-EC9B-4419-8456-925AA9E02F7C}" dt="2024-09-13T10:24:53.293" v="8618" actId="1076"/>
          <ac:picMkLst>
            <pc:docMk/>
            <pc:sldMk cId="4080367573" sldId="1928"/>
            <ac:picMk id="8" creationId="{F90F3DEA-0EA9-686C-1FDA-CB593AABB4E3}"/>
          </ac:picMkLst>
        </pc:picChg>
        <pc:picChg chg="add mod">
          <ac:chgData name="Eva Jandíková" userId="7ef427b1455032d3" providerId="LiveId" clId="{52508A48-EC9B-4419-8456-925AA9E02F7C}" dt="2024-09-13T10:25:17.272" v="8622"/>
          <ac:picMkLst>
            <pc:docMk/>
            <pc:sldMk cId="4080367573" sldId="1928"/>
            <ac:picMk id="9" creationId="{A99E43AD-15B8-C33C-423B-70320FFB0137}"/>
          </ac:picMkLst>
        </pc:picChg>
        <pc:picChg chg="mod">
          <ac:chgData name="Eva Jandíková" userId="7ef427b1455032d3" providerId="LiveId" clId="{52508A48-EC9B-4419-8456-925AA9E02F7C}" dt="2024-09-13T10:24:57.715" v="8619" actId="1076"/>
          <ac:picMkLst>
            <pc:docMk/>
            <pc:sldMk cId="4080367573" sldId="1928"/>
            <ac:picMk id="11" creationId="{946F6671-591A-C209-9B89-B5EF2B223E53}"/>
          </ac:picMkLst>
        </pc:picChg>
      </pc:sldChg>
      <pc:sldChg chg="addSp modSp">
        <pc:chgData name="Eva Jandíková" userId="7ef427b1455032d3" providerId="LiveId" clId="{52508A48-EC9B-4419-8456-925AA9E02F7C}" dt="2024-09-13T10:25:27.391" v="8623"/>
        <pc:sldMkLst>
          <pc:docMk/>
          <pc:sldMk cId="1609886432" sldId="1929"/>
        </pc:sldMkLst>
        <pc:spChg chg="add mod">
          <ac:chgData name="Eva Jandíková" userId="7ef427b1455032d3" providerId="LiveId" clId="{52508A48-EC9B-4419-8456-925AA9E02F7C}" dt="2024-09-13T10:25:27.391" v="8623"/>
          <ac:spMkLst>
            <pc:docMk/>
            <pc:sldMk cId="1609886432" sldId="1929"/>
            <ac:spMk id="6" creationId="{3F30C330-898A-6C3D-BCDB-4D8B112F3853}"/>
          </ac:spMkLst>
        </pc:spChg>
      </pc:sldChg>
      <pc:sldChg chg="addSp delSp modSp mod">
        <pc:chgData name="Eva Jandíková" userId="7ef427b1455032d3" providerId="LiveId" clId="{52508A48-EC9B-4419-8456-925AA9E02F7C}" dt="2024-09-13T10:29:28.550" v="8770" actId="20577"/>
        <pc:sldMkLst>
          <pc:docMk/>
          <pc:sldMk cId="2639489641" sldId="1930"/>
        </pc:sldMkLst>
        <pc:spChg chg="mod">
          <ac:chgData name="Eva Jandíková" userId="7ef427b1455032d3" providerId="LiveId" clId="{52508A48-EC9B-4419-8456-925AA9E02F7C}" dt="2024-09-13T10:28:34.180" v="8635" actId="20577"/>
          <ac:spMkLst>
            <pc:docMk/>
            <pc:sldMk cId="2639489641" sldId="1930"/>
            <ac:spMk id="4" creationId="{BD679955-F94F-4655-86A8-C131828F0344}"/>
          </ac:spMkLst>
        </pc:spChg>
        <pc:spChg chg="add del mod">
          <ac:chgData name="Eva Jandíková" userId="7ef427b1455032d3" providerId="LiveId" clId="{52508A48-EC9B-4419-8456-925AA9E02F7C}" dt="2024-09-13T10:26:06.162" v="8629" actId="478"/>
          <ac:spMkLst>
            <pc:docMk/>
            <pc:sldMk cId="2639489641" sldId="1930"/>
            <ac:spMk id="6" creationId="{6A749E5B-01DA-FDED-7E00-A3221EEFA260}"/>
          </ac:spMkLst>
        </pc:spChg>
        <pc:spChg chg="add mod">
          <ac:chgData name="Eva Jandíková" userId="7ef427b1455032d3" providerId="LiveId" clId="{52508A48-EC9B-4419-8456-925AA9E02F7C}" dt="2024-09-13T10:26:13.051" v="8630"/>
          <ac:spMkLst>
            <pc:docMk/>
            <pc:sldMk cId="2639489641" sldId="1930"/>
            <ac:spMk id="9" creationId="{9AB41A4E-1968-AD52-A45C-A99683405C14}"/>
          </ac:spMkLst>
        </pc:spChg>
        <pc:spChg chg="add mod">
          <ac:chgData name="Eva Jandíková" userId="7ef427b1455032d3" providerId="LiveId" clId="{52508A48-EC9B-4419-8456-925AA9E02F7C}" dt="2024-09-13T10:29:28.550" v="8770" actId="20577"/>
          <ac:spMkLst>
            <pc:docMk/>
            <pc:sldMk cId="2639489641" sldId="1930"/>
            <ac:spMk id="11" creationId="{A3A1A78D-080B-F22E-2E9B-509ADAACE4C2}"/>
          </ac:spMkLst>
        </pc:spChg>
        <pc:picChg chg="add mod">
          <ac:chgData name="Eva Jandíková" userId="7ef427b1455032d3" providerId="LiveId" clId="{52508A48-EC9B-4419-8456-925AA9E02F7C}" dt="2024-09-13T10:26:04.179" v="8628"/>
          <ac:picMkLst>
            <pc:docMk/>
            <pc:sldMk cId="2639489641" sldId="1930"/>
            <ac:picMk id="8" creationId="{CA066243-E0A3-562C-F7D0-28DFDCCE36A7}"/>
          </ac:picMkLst>
        </pc:picChg>
      </pc:sldChg>
      <pc:sldChg chg="addSp modSp">
        <pc:chgData name="Eva Jandíková" userId="7ef427b1455032d3" providerId="LiveId" clId="{52508A48-EC9B-4419-8456-925AA9E02F7C}" dt="2024-09-13T10:26:18.875" v="8631"/>
        <pc:sldMkLst>
          <pc:docMk/>
          <pc:sldMk cId="3281365221" sldId="1931"/>
        </pc:sldMkLst>
        <pc:spChg chg="add mod">
          <ac:chgData name="Eva Jandíková" userId="7ef427b1455032d3" providerId="LiveId" clId="{52508A48-EC9B-4419-8456-925AA9E02F7C}" dt="2024-09-13T10:26:18.875" v="8631"/>
          <ac:spMkLst>
            <pc:docMk/>
            <pc:sldMk cId="3281365221" sldId="1931"/>
            <ac:spMk id="6" creationId="{D3A412A7-FC4E-F53E-E571-B9F2C360DB53}"/>
          </ac:spMkLst>
        </pc:spChg>
      </pc:sldChg>
      <pc:sldChg chg="addSp modSp mod">
        <pc:chgData name="Eva Jandíková" userId="7ef427b1455032d3" providerId="LiveId" clId="{52508A48-EC9B-4419-8456-925AA9E02F7C}" dt="2024-09-13T10:30:53.259" v="8775"/>
        <pc:sldMkLst>
          <pc:docMk/>
          <pc:sldMk cId="350186173" sldId="1932"/>
        </pc:sldMkLst>
        <pc:spChg chg="add mod">
          <ac:chgData name="Eva Jandíková" userId="7ef427b1455032d3" providerId="LiveId" clId="{52508A48-EC9B-4419-8456-925AA9E02F7C}" dt="2024-09-11T11:22:14.101" v="2642" actId="20577"/>
          <ac:spMkLst>
            <pc:docMk/>
            <pc:sldMk cId="350186173" sldId="1932"/>
            <ac:spMk id="6" creationId="{D62E464E-1976-A09F-5B65-B8E74A13AD32}"/>
          </ac:spMkLst>
        </pc:spChg>
        <pc:spChg chg="add mod">
          <ac:chgData name="Eva Jandíková" userId="7ef427b1455032d3" providerId="LiveId" clId="{52508A48-EC9B-4419-8456-925AA9E02F7C}" dt="2024-09-13T10:30:26.515" v="8772"/>
          <ac:spMkLst>
            <pc:docMk/>
            <pc:sldMk cId="350186173" sldId="1932"/>
            <ac:spMk id="10" creationId="{41DB2E0E-A820-EFB1-536B-E0B6D63DA61E}"/>
          </ac:spMkLst>
        </pc:spChg>
        <pc:spChg chg="add mod">
          <ac:chgData name="Eva Jandíková" userId="7ef427b1455032d3" providerId="LiveId" clId="{52508A48-EC9B-4419-8456-925AA9E02F7C}" dt="2024-09-13T10:30:53.259" v="8775"/>
          <ac:spMkLst>
            <pc:docMk/>
            <pc:sldMk cId="350186173" sldId="1932"/>
            <ac:spMk id="11" creationId="{4D1D6C00-8FF4-D029-C153-5425852B86B7}"/>
          </ac:spMkLst>
        </pc:spChg>
        <pc:picChg chg="add mod">
          <ac:chgData name="Eva Jandíková" userId="7ef427b1455032d3" providerId="LiveId" clId="{52508A48-EC9B-4419-8456-925AA9E02F7C}" dt="2024-09-13T10:30:20.328" v="8771"/>
          <ac:picMkLst>
            <pc:docMk/>
            <pc:sldMk cId="350186173" sldId="1932"/>
            <ac:picMk id="8" creationId="{549873AD-98C5-FC26-7F5B-F4B480C5EA5D}"/>
          </ac:picMkLst>
        </pc:picChg>
      </pc:sldChg>
      <pc:sldChg chg="addSp modSp">
        <pc:chgData name="Eva Jandíková" userId="7ef427b1455032d3" providerId="LiveId" clId="{52508A48-EC9B-4419-8456-925AA9E02F7C}" dt="2024-09-13T10:30:55.033" v="8776"/>
        <pc:sldMkLst>
          <pc:docMk/>
          <pc:sldMk cId="2168361780" sldId="1933"/>
        </pc:sldMkLst>
        <pc:spChg chg="add mod">
          <ac:chgData name="Eva Jandíková" userId="7ef427b1455032d3" providerId="LiveId" clId="{52508A48-EC9B-4419-8456-925AA9E02F7C}" dt="2024-09-13T10:30:55.033" v="8776"/>
          <ac:spMkLst>
            <pc:docMk/>
            <pc:sldMk cId="2168361780" sldId="1933"/>
            <ac:spMk id="6" creationId="{F59CEA51-6526-295D-C885-6847878429D6}"/>
          </ac:spMkLst>
        </pc:spChg>
      </pc:sldChg>
      <pc:sldChg chg="addSp delSp modSp mod">
        <pc:chgData name="Eva Jandíková" userId="7ef427b1455032d3" providerId="LiveId" clId="{52508A48-EC9B-4419-8456-925AA9E02F7C}" dt="2024-09-17T06:20:49.720" v="12200" actId="12"/>
        <pc:sldMkLst>
          <pc:docMk/>
          <pc:sldMk cId="1719916577" sldId="1936"/>
        </pc:sldMkLst>
        <pc:spChg chg="mod">
          <ac:chgData name="Eva Jandíková" userId="7ef427b1455032d3" providerId="LiveId" clId="{52508A48-EC9B-4419-8456-925AA9E02F7C}" dt="2024-09-17T06:20:49.720" v="12200" actId="12"/>
          <ac:spMkLst>
            <pc:docMk/>
            <pc:sldMk cId="1719916577" sldId="1936"/>
            <ac:spMk id="4" creationId="{BD679955-F94F-4655-86A8-C131828F0344}"/>
          </ac:spMkLst>
        </pc:spChg>
        <pc:spChg chg="add del mod">
          <ac:chgData name="Eva Jandíková" userId="7ef427b1455032d3" providerId="LiveId" clId="{52508A48-EC9B-4419-8456-925AA9E02F7C}" dt="2024-09-13T10:32:30.461" v="8796" actId="478"/>
          <ac:spMkLst>
            <pc:docMk/>
            <pc:sldMk cId="1719916577" sldId="1936"/>
            <ac:spMk id="6" creationId="{5859DDD9-83D6-E40B-0AE6-5A5A23EB5AEA}"/>
          </ac:spMkLst>
        </pc:spChg>
        <pc:spChg chg="add mod">
          <ac:chgData name="Eva Jandíková" userId="7ef427b1455032d3" providerId="LiveId" clId="{52508A48-EC9B-4419-8456-925AA9E02F7C}" dt="2024-09-13T10:32:35.560" v="8797"/>
          <ac:spMkLst>
            <pc:docMk/>
            <pc:sldMk cId="1719916577" sldId="1936"/>
            <ac:spMk id="8" creationId="{FA4E7791-FD17-7CC7-248B-9082CF0D2C21}"/>
          </ac:spMkLst>
        </pc:spChg>
      </pc:sldChg>
      <pc:sldChg chg="addSp delSp modSp mod">
        <pc:chgData name="Eva Jandíková" userId="7ef427b1455032d3" providerId="LiveId" clId="{52508A48-EC9B-4419-8456-925AA9E02F7C}" dt="2024-09-13T10:43:56.557" v="9014"/>
        <pc:sldMkLst>
          <pc:docMk/>
          <pc:sldMk cId="2586051089" sldId="1937"/>
        </pc:sldMkLst>
        <pc:spChg chg="add del mod">
          <ac:chgData name="Eva Jandíková" userId="7ef427b1455032d3" providerId="LiveId" clId="{52508A48-EC9B-4419-8456-925AA9E02F7C}" dt="2024-09-13T10:43:51.817" v="9012" actId="478"/>
          <ac:spMkLst>
            <pc:docMk/>
            <pc:sldMk cId="2586051089" sldId="1937"/>
            <ac:spMk id="4" creationId="{64CE39A1-2142-5D02-A0FB-9AC984102862}"/>
          </ac:spMkLst>
        </pc:spChg>
        <pc:spChg chg="add mod">
          <ac:chgData name="Eva Jandíková" userId="7ef427b1455032d3" providerId="LiveId" clId="{52508A48-EC9B-4419-8456-925AA9E02F7C}" dt="2024-09-13T10:43:56.557" v="9014"/>
          <ac:spMkLst>
            <pc:docMk/>
            <pc:sldMk cId="2586051089" sldId="1937"/>
            <ac:spMk id="8" creationId="{5B20E824-D776-1E22-8E96-AFD6FF9F5BEE}"/>
          </ac:spMkLst>
        </pc:spChg>
      </pc:sldChg>
      <pc:sldChg chg="addSp modSp">
        <pc:chgData name="Eva Jandíková" userId="7ef427b1455032d3" providerId="LiveId" clId="{52508A48-EC9B-4419-8456-925AA9E02F7C}" dt="2024-09-13T10:44:00.108" v="9016"/>
        <pc:sldMkLst>
          <pc:docMk/>
          <pc:sldMk cId="1713552595" sldId="1938"/>
        </pc:sldMkLst>
        <pc:spChg chg="add mod">
          <ac:chgData name="Eva Jandíková" userId="7ef427b1455032d3" providerId="LiveId" clId="{52508A48-EC9B-4419-8456-925AA9E02F7C}" dt="2024-09-13T10:44:00.108" v="9016"/>
          <ac:spMkLst>
            <pc:docMk/>
            <pc:sldMk cId="1713552595" sldId="1938"/>
            <ac:spMk id="6" creationId="{0885C50A-56DD-A6B4-6429-77AB474CB94F}"/>
          </ac:spMkLst>
        </pc:spChg>
      </pc:sldChg>
      <pc:sldChg chg="addSp modSp">
        <pc:chgData name="Eva Jandíková" userId="7ef427b1455032d3" providerId="LiveId" clId="{52508A48-EC9B-4419-8456-925AA9E02F7C}" dt="2024-09-13T10:44:03.601" v="9017"/>
        <pc:sldMkLst>
          <pc:docMk/>
          <pc:sldMk cId="4170080762" sldId="1939"/>
        </pc:sldMkLst>
        <pc:spChg chg="add mod">
          <ac:chgData name="Eva Jandíková" userId="7ef427b1455032d3" providerId="LiveId" clId="{52508A48-EC9B-4419-8456-925AA9E02F7C}" dt="2024-09-13T10:44:03.601" v="9017"/>
          <ac:spMkLst>
            <pc:docMk/>
            <pc:sldMk cId="4170080762" sldId="1939"/>
            <ac:spMk id="6" creationId="{A7BB37C3-6E20-FADB-ED47-A4B2AAD59137}"/>
          </ac:spMkLst>
        </pc:spChg>
      </pc:sldChg>
      <pc:sldChg chg="addSp delSp modSp mod">
        <pc:chgData name="Eva Jandíková" userId="7ef427b1455032d3" providerId="LiveId" clId="{52508A48-EC9B-4419-8456-925AA9E02F7C}" dt="2024-09-13T10:44:22.521" v="9022" actId="478"/>
        <pc:sldMkLst>
          <pc:docMk/>
          <pc:sldMk cId="1167959623" sldId="1940"/>
        </pc:sldMkLst>
        <pc:spChg chg="add del mod">
          <ac:chgData name="Eva Jandíková" userId="7ef427b1455032d3" providerId="LiveId" clId="{52508A48-EC9B-4419-8456-925AA9E02F7C}" dt="2024-09-13T10:44:22.521" v="9022" actId="478"/>
          <ac:spMkLst>
            <pc:docMk/>
            <pc:sldMk cId="1167959623" sldId="1940"/>
            <ac:spMk id="6" creationId="{C9F86964-14BE-6571-9331-27E629F3BC62}"/>
          </ac:spMkLst>
        </pc:spChg>
        <pc:spChg chg="add mod">
          <ac:chgData name="Eva Jandíková" userId="7ef427b1455032d3" providerId="LiveId" clId="{52508A48-EC9B-4419-8456-925AA9E02F7C}" dt="2024-09-13T10:44:10.707" v="9018"/>
          <ac:spMkLst>
            <pc:docMk/>
            <pc:sldMk cId="1167959623" sldId="1940"/>
            <ac:spMk id="8" creationId="{411CF68F-DAEC-1F2E-1CD0-D9FE28D36C1B}"/>
          </ac:spMkLst>
        </pc:spChg>
      </pc:sldChg>
      <pc:sldChg chg="addSp modSp">
        <pc:chgData name="Eva Jandíková" userId="7ef427b1455032d3" providerId="LiveId" clId="{52508A48-EC9B-4419-8456-925AA9E02F7C}" dt="2024-09-13T10:44:57.541" v="9120"/>
        <pc:sldMkLst>
          <pc:docMk/>
          <pc:sldMk cId="27184783" sldId="1941"/>
        </pc:sldMkLst>
        <pc:spChg chg="add mod">
          <ac:chgData name="Eva Jandíková" userId="7ef427b1455032d3" providerId="LiveId" clId="{52508A48-EC9B-4419-8456-925AA9E02F7C}" dt="2024-09-13T10:44:57.541" v="9120"/>
          <ac:spMkLst>
            <pc:docMk/>
            <pc:sldMk cId="27184783" sldId="1941"/>
            <ac:spMk id="6" creationId="{5042D564-4BF3-C62E-5619-D28AB627AA71}"/>
          </ac:spMkLst>
        </pc:spChg>
      </pc:sldChg>
      <pc:sldChg chg="addSp modSp">
        <pc:chgData name="Eva Jandíková" userId="7ef427b1455032d3" providerId="LiveId" clId="{52508A48-EC9B-4419-8456-925AA9E02F7C}" dt="2024-09-13T10:44:59.426" v="9121"/>
        <pc:sldMkLst>
          <pc:docMk/>
          <pc:sldMk cId="3679616131" sldId="1942"/>
        </pc:sldMkLst>
        <pc:spChg chg="add mod">
          <ac:chgData name="Eva Jandíková" userId="7ef427b1455032d3" providerId="LiveId" clId="{52508A48-EC9B-4419-8456-925AA9E02F7C}" dt="2024-09-13T10:44:59.426" v="9121"/>
          <ac:spMkLst>
            <pc:docMk/>
            <pc:sldMk cId="3679616131" sldId="1942"/>
            <ac:spMk id="6" creationId="{6C3CCFCD-1116-A9B3-0C53-0A6DF52310C8}"/>
          </ac:spMkLst>
        </pc:spChg>
      </pc:sldChg>
      <pc:sldChg chg="addSp modSp">
        <pc:chgData name="Eva Jandíková" userId="7ef427b1455032d3" providerId="LiveId" clId="{52508A48-EC9B-4419-8456-925AA9E02F7C}" dt="2024-09-13T10:45:00.644" v="9122"/>
        <pc:sldMkLst>
          <pc:docMk/>
          <pc:sldMk cId="3539469384" sldId="1943"/>
        </pc:sldMkLst>
        <pc:spChg chg="add mod">
          <ac:chgData name="Eva Jandíková" userId="7ef427b1455032d3" providerId="LiveId" clId="{52508A48-EC9B-4419-8456-925AA9E02F7C}" dt="2024-09-13T10:45:00.644" v="9122"/>
          <ac:spMkLst>
            <pc:docMk/>
            <pc:sldMk cId="3539469384" sldId="1943"/>
            <ac:spMk id="6" creationId="{AEE681C4-74E1-A1FF-5E62-029CE08BF791}"/>
          </ac:spMkLst>
        </pc:spChg>
      </pc:sldChg>
      <pc:sldChg chg="addSp modSp">
        <pc:chgData name="Eva Jandíková" userId="7ef427b1455032d3" providerId="LiveId" clId="{52508A48-EC9B-4419-8456-925AA9E02F7C}" dt="2024-09-13T10:45:03.439" v="9123"/>
        <pc:sldMkLst>
          <pc:docMk/>
          <pc:sldMk cId="2747273962" sldId="1944"/>
        </pc:sldMkLst>
        <pc:spChg chg="add mod">
          <ac:chgData name="Eva Jandíková" userId="7ef427b1455032d3" providerId="LiveId" clId="{52508A48-EC9B-4419-8456-925AA9E02F7C}" dt="2024-09-13T10:45:03.439" v="9123"/>
          <ac:spMkLst>
            <pc:docMk/>
            <pc:sldMk cId="2747273962" sldId="1944"/>
            <ac:spMk id="6" creationId="{89117CDA-3120-482E-3D73-2D4217574D73}"/>
          </ac:spMkLst>
        </pc:spChg>
      </pc:sldChg>
      <pc:sldChg chg="addSp delSp modSp mod">
        <pc:chgData name="Eva Jandíková" userId="7ef427b1455032d3" providerId="LiveId" clId="{52508A48-EC9B-4419-8456-925AA9E02F7C}" dt="2024-09-13T10:45:29.138" v="9126" actId="478"/>
        <pc:sldMkLst>
          <pc:docMk/>
          <pc:sldMk cId="874542814" sldId="1945"/>
        </pc:sldMkLst>
        <pc:spChg chg="add del mod">
          <ac:chgData name="Eva Jandíková" userId="7ef427b1455032d3" providerId="LiveId" clId="{52508A48-EC9B-4419-8456-925AA9E02F7C}" dt="2024-09-13T10:45:29.138" v="9126" actId="478"/>
          <ac:spMkLst>
            <pc:docMk/>
            <pc:sldMk cId="874542814" sldId="1945"/>
            <ac:spMk id="6" creationId="{F209851C-9B5E-5511-6422-564A1F5EE6FA}"/>
          </ac:spMkLst>
        </pc:spChg>
        <pc:spChg chg="add mod">
          <ac:chgData name="Eva Jandíková" userId="7ef427b1455032d3" providerId="LiveId" clId="{52508A48-EC9B-4419-8456-925AA9E02F7C}" dt="2024-09-13T10:45:05.455" v="9124"/>
          <ac:spMkLst>
            <pc:docMk/>
            <pc:sldMk cId="874542814" sldId="1945"/>
            <ac:spMk id="8" creationId="{C6172837-4F3F-0836-BE0E-17B0AFBE28A9}"/>
          </ac:spMkLst>
        </pc:spChg>
      </pc:sldChg>
      <pc:sldChg chg="addSp modSp mod">
        <pc:chgData name="Eva Jandíková" userId="7ef427b1455032d3" providerId="LiveId" clId="{52508A48-EC9B-4419-8456-925AA9E02F7C}" dt="2024-09-13T10:46:55.735" v="9129"/>
        <pc:sldMkLst>
          <pc:docMk/>
          <pc:sldMk cId="368374110" sldId="1946"/>
        </pc:sldMkLst>
        <pc:spChg chg="add mod">
          <ac:chgData name="Eva Jandíková" userId="7ef427b1455032d3" providerId="LiveId" clId="{52508A48-EC9B-4419-8456-925AA9E02F7C}" dt="2024-09-13T10:46:55.735" v="9129"/>
          <ac:spMkLst>
            <pc:docMk/>
            <pc:sldMk cId="368374110" sldId="1946"/>
            <ac:spMk id="6" creationId="{84D15079-45BD-6BFB-884A-9AB343B8263B}"/>
          </ac:spMkLst>
        </pc:spChg>
        <pc:picChg chg="mod">
          <ac:chgData name="Eva Jandíková" userId="7ef427b1455032d3" providerId="LiveId" clId="{52508A48-EC9B-4419-8456-925AA9E02F7C}" dt="2024-09-11T07:27:04.740" v="111" actId="1076"/>
          <ac:picMkLst>
            <pc:docMk/>
            <pc:sldMk cId="368374110" sldId="1946"/>
            <ac:picMk id="7" creationId="{82AACA13-5A08-9494-9EC7-CB4EE5A531BA}"/>
          </ac:picMkLst>
        </pc:picChg>
        <pc:picChg chg="mod">
          <ac:chgData name="Eva Jandíková" userId="7ef427b1455032d3" providerId="LiveId" clId="{52508A48-EC9B-4419-8456-925AA9E02F7C}" dt="2024-09-11T07:27:06.744" v="112" actId="1076"/>
          <ac:picMkLst>
            <pc:docMk/>
            <pc:sldMk cId="368374110" sldId="1946"/>
            <ac:picMk id="9" creationId="{259CC3E6-5933-B464-DFA8-B77DAB4A0875}"/>
          </ac:picMkLst>
        </pc:picChg>
      </pc:sldChg>
      <pc:sldChg chg="addSp modSp mod">
        <pc:chgData name="Eva Jandíková" userId="7ef427b1455032d3" providerId="LiveId" clId="{52508A48-EC9B-4419-8456-925AA9E02F7C}" dt="2024-09-13T10:47:46.434" v="9137"/>
        <pc:sldMkLst>
          <pc:docMk/>
          <pc:sldMk cId="2177273850" sldId="1948"/>
        </pc:sldMkLst>
        <pc:spChg chg="add mod">
          <ac:chgData name="Eva Jandíková" userId="7ef427b1455032d3" providerId="LiveId" clId="{52508A48-EC9B-4419-8456-925AA9E02F7C}" dt="2024-09-13T10:47:46.434" v="9137"/>
          <ac:spMkLst>
            <pc:docMk/>
            <pc:sldMk cId="2177273850" sldId="1948"/>
            <ac:spMk id="6" creationId="{07976B67-59F0-E74B-2353-68591D43406C}"/>
          </ac:spMkLst>
        </pc:spChg>
        <pc:picChg chg="mod">
          <ac:chgData name="Eva Jandíková" userId="7ef427b1455032d3" providerId="LiveId" clId="{52508A48-EC9B-4419-8456-925AA9E02F7C}" dt="2024-09-11T07:27:25.820" v="118" actId="14100"/>
          <ac:picMkLst>
            <pc:docMk/>
            <pc:sldMk cId="2177273850" sldId="1948"/>
            <ac:picMk id="10" creationId="{A5BC1D20-FE36-DCAF-C5CB-656D1915CE06}"/>
          </ac:picMkLst>
        </pc:picChg>
      </pc:sldChg>
      <pc:sldChg chg="addSp modSp mod">
        <pc:chgData name="Eva Jandíková" userId="7ef427b1455032d3" providerId="LiveId" clId="{52508A48-EC9B-4419-8456-925AA9E02F7C}" dt="2024-09-13T10:49:14.367" v="9219" actId="948"/>
        <pc:sldMkLst>
          <pc:docMk/>
          <pc:sldMk cId="682105962" sldId="1949"/>
        </pc:sldMkLst>
        <pc:spChg chg="mod">
          <ac:chgData name="Eva Jandíková" userId="7ef427b1455032d3" providerId="LiveId" clId="{52508A48-EC9B-4419-8456-925AA9E02F7C}" dt="2024-09-13T10:49:14.367" v="9219" actId="948"/>
          <ac:spMkLst>
            <pc:docMk/>
            <pc:sldMk cId="682105962" sldId="1949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3T10:49:08.677" v="9218"/>
          <ac:spMkLst>
            <pc:docMk/>
            <pc:sldMk cId="682105962" sldId="1949"/>
            <ac:spMk id="6" creationId="{EA1BA3B4-421A-E877-E179-8964A1A1B51A}"/>
          </ac:spMkLst>
        </pc:spChg>
      </pc:sldChg>
      <pc:sldChg chg="addSp modSp">
        <pc:chgData name="Eva Jandíková" userId="7ef427b1455032d3" providerId="LiveId" clId="{52508A48-EC9B-4419-8456-925AA9E02F7C}" dt="2024-09-13T10:49:19.875" v="9220"/>
        <pc:sldMkLst>
          <pc:docMk/>
          <pc:sldMk cId="2755571812" sldId="1950"/>
        </pc:sldMkLst>
        <pc:spChg chg="add mod">
          <ac:chgData name="Eva Jandíková" userId="7ef427b1455032d3" providerId="LiveId" clId="{52508A48-EC9B-4419-8456-925AA9E02F7C}" dt="2024-09-13T10:49:19.875" v="9220"/>
          <ac:spMkLst>
            <pc:docMk/>
            <pc:sldMk cId="2755571812" sldId="1950"/>
            <ac:spMk id="6" creationId="{4CDC7C2A-7F19-3A26-6750-2820ECE8C27B}"/>
          </ac:spMkLst>
        </pc:spChg>
      </pc:sldChg>
      <pc:sldChg chg="addSp modSp">
        <pc:chgData name="Eva Jandíková" userId="7ef427b1455032d3" providerId="LiveId" clId="{52508A48-EC9B-4419-8456-925AA9E02F7C}" dt="2024-09-13T10:49:22.489" v="9221"/>
        <pc:sldMkLst>
          <pc:docMk/>
          <pc:sldMk cId="2941735095" sldId="1951"/>
        </pc:sldMkLst>
        <pc:spChg chg="add mod">
          <ac:chgData name="Eva Jandíková" userId="7ef427b1455032d3" providerId="LiveId" clId="{52508A48-EC9B-4419-8456-925AA9E02F7C}" dt="2024-09-13T10:49:22.489" v="9221"/>
          <ac:spMkLst>
            <pc:docMk/>
            <pc:sldMk cId="2941735095" sldId="1951"/>
            <ac:spMk id="6" creationId="{CCA1EAF3-1A88-7B00-341A-11FF29BDF2E7}"/>
          </ac:spMkLst>
        </pc:spChg>
      </pc:sldChg>
      <pc:sldChg chg="addSp modSp">
        <pc:chgData name="Eva Jandíková" userId="7ef427b1455032d3" providerId="LiveId" clId="{52508A48-EC9B-4419-8456-925AA9E02F7C}" dt="2024-09-13T10:49:25.733" v="9222"/>
        <pc:sldMkLst>
          <pc:docMk/>
          <pc:sldMk cId="2746341091" sldId="1952"/>
        </pc:sldMkLst>
        <pc:spChg chg="add mod">
          <ac:chgData name="Eva Jandíková" userId="7ef427b1455032d3" providerId="LiveId" clId="{52508A48-EC9B-4419-8456-925AA9E02F7C}" dt="2024-09-13T10:49:25.733" v="9222"/>
          <ac:spMkLst>
            <pc:docMk/>
            <pc:sldMk cId="2746341091" sldId="1952"/>
            <ac:spMk id="6" creationId="{B181F2BB-97A6-1452-5588-BBC1C4273DCE}"/>
          </ac:spMkLst>
        </pc:spChg>
      </pc:sldChg>
      <pc:sldChg chg="addSp modSp mod">
        <pc:chgData name="Eva Jandíková" userId="7ef427b1455032d3" providerId="LiveId" clId="{52508A48-EC9B-4419-8456-925AA9E02F7C}" dt="2024-09-13T10:49:46.542" v="9226" actId="20577"/>
        <pc:sldMkLst>
          <pc:docMk/>
          <pc:sldMk cId="3380088517" sldId="1953"/>
        </pc:sldMkLst>
        <pc:spChg chg="mod">
          <ac:chgData name="Eva Jandíková" userId="7ef427b1455032d3" providerId="LiveId" clId="{52508A48-EC9B-4419-8456-925AA9E02F7C}" dt="2024-09-13T10:49:46.542" v="9226" actId="20577"/>
          <ac:spMkLst>
            <pc:docMk/>
            <pc:sldMk cId="3380088517" sldId="1953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3T10:49:27.218" v="9223"/>
          <ac:spMkLst>
            <pc:docMk/>
            <pc:sldMk cId="3380088517" sldId="1953"/>
            <ac:spMk id="6" creationId="{5CE01B4A-FAA1-7BC7-51B1-949F03379308}"/>
          </ac:spMkLst>
        </pc:spChg>
      </pc:sldChg>
      <pc:sldChg chg="addSp modSp">
        <pc:chgData name="Eva Jandíková" userId="7ef427b1455032d3" providerId="LiveId" clId="{52508A48-EC9B-4419-8456-925AA9E02F7C}" dt="2024-09-13T10:49:52.081" v="9227"/>
        <pc:sldMkLst>
          <pc:docMk/>
          <pc:sldMk cId="3428149574" sldId="1954"/>
        </pc:sldMkLst>
        <pc:spChg chg="add mod">
          <ac:chgData name="Eva Jandíková" userId="7ef427b1455032d3" providerId="LiveId" clId="{52508A48-EC9B-4419-8456-925AA9E02F7C}" dt="2024-09-13T10:49:52.081" v="9227"/>
          <ac:spMkLst>
            <pc:docMk/>
            <pc:sldMk cId="3428149574" sldId="1954"/>
            <ac:spMk id="6" creationId="{ADA465C2-92E3-72DD-3973-F80C6D999ADB}"/>
          </ac:spMkLst>
        </pc:spChg>
      </pc:sldChg>
      <pc:sldChg chg="addSp modSp mod">
        <pc:chgData name="Eva Jandíková" userId="7ef427b1455032d3" providerId="LiveId" clId="{52508A48-EC9B-4419-8456-925AA9E02F7C}" dt="2024-09-13T10:50:46.025" v="9245" actId="948"/>
        <pc:sldMkLst>
          <pc:docMk/>
          <pc:sldMk cId="1172131642" sldId="1957"/>
        </pc:sldMkLst>
        <pc:spChg chg="mod">
          <ac:chgData name="Eva Jandíková" userId="7ef427b1455032d3" providerId="LiveId" clId="{52508A48-EC9B-4419-8456-925AA9E02F7C}" dt="2024-09-13T10:50:46.025" v="9245" actId="948"/>
          <ac:spMkLst>
            <pc:docMk/>
            <pc:sldMk cId="1172131642" sldId="1957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3T10:50:38.801" v="9244"/>
          <ac:spMkLst>
            <pc:docMk/>
            <pc:sldMk cId="1172131642" sldId="1957"/>
            <ac:spMk id="6" creationId="{C7201258-4646-2B92-61A9-537FA34BF2DF}"/>
          </ac:spMkLst>
        </pc:spChg>
        <pc:picChg chg="mod">
          <ac:chgData name="Eva Jandíková" userId="7ef427b1455032d3" providerId="LiveId" clId="{52508A48-EC9B-4419-8456-925AA9E02F7C}" dt="2024-09-11T07:28:09.654" v="132" actId="1076"/>
          <ac:picMkLst>
            <pc:docMk/>
            <pc:sldMk cId="1172131642" sldId="1957"/>
            <ac:picMk id="8" creationId="{42BB346E-1739-9D46-ECF4-3A4A0A288660}"/>
          </ac:picMkLst>
        </pc:picChg>
      </pc:sldChg>
      <pc:sldChg chg="addSp modSp mod">
        <pc:chgData name="Eva Jandíková" userId="7ef427b1455032d3" providerId="LiveId" clId="{52508A48-EC9B-4419-8456-925AA9E02F7C}" dt="2024-09-13T10:49:05.706" v="9217"/>
        <pc:sldMkLst>
          <pc:docMk/>
          <pc:sldMk cId="2266303297" sldId="1959"/>
        </pc:sldMkLst>
        <pc:spChg chg="mod">
          <ac:chgData name="Eva Jandíková" userId="7ef427b1455032d3" providerId="LiveId" clId="{52508A48-EC9B-4419-8456-925AA9E02F7C}" dt="2024-09-13T10:49:00.125" v="9216" actId="6549"/>
          <ac:spMkLst>
            <pc:docMk/>
            <pc:sldMk cId="2266303297" sldId="1959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3T10:49:05.706" v="9217"/>
          <ac:spMkLst>
            <pc:docMk/>
            <pc:sldMk cId="2266303297" sldId="1959"/>
            <ac:spMk id="6" creationId="{B5E0CB9E-A087-AFCF-EC34-9B6CE87C3455}"/>
          </ac:spMkLst>
        </pc:spChg>
      </pc:sldChg>
      <pc:sldChg chg="modSp mod">
        <pc:chgData name="Eva Jandíková" userId="7ef427b1455032d3" providerId="LiveId" clId="{52508A48-EC9B-4419-8456-925AA9E02F7C}" dt="2024-09-17T06:14:18.145" v="12177" actId="20577"/>
        <pc:sldMkLst>
          <pc:docMk/>
          <pc:sldMk cId="2429152809" sldId="1961"/>
        </pc:sldMkLst>
        <pc:spChg chg="mod">
          <ac:chgData name="Eva Jandíková" userId="7ef427b1455032d3" providerId="LiveId" clId="{52508A48-EC9B-4419-8456-925AA9E02F7C}" dt="2024-09-17T06:14:18.145" v="12177" actId="20577"/>
          <ac:spMkLst>
            <pc:docMk/>
            <pc:sldMk cId="2429152809" sldId="1961"/>
            <ac:spMk id="4" creationId="{2AD50B7D-FE5C-4529-8057-8AD9C6AA0A39}"/>
          </ac:spMkLst>
        </pc:spChg>
      </pc:sldChg>
      <pc:sldChg chg="addSp delSp modSp mod">
        <pc:chgData name="Eva Jandíková" userId="7ef427b1455032d3" providerId="LiveId" clId="{52508A48-EC9B-4419-8456-925AA9E02F7C}" dt="2024-09-17T06:58:56.102" v="12776" actId="1076"/>
        <pc:sldMkLst>
          <pc:docMk/>
          <pc:sldMk cId="2225144040" sldId="1963"/>
        </pc:sldMkLst>
        <pc:spChg chg="mod">
          <ac:chgData name="Eva Jandíková" userId="7ef427b1455032d3" providerId="LiveId" clId="{52508A48-EC9B-4419-8456-925AA9E02F7C}" dt="2024-09-17T06:58:50.396" v="12775" actId="20577"/>
          <ac:spMkLst>
            <pc:docMk/>
            <pc:sldMk cId="2225144040" sldId="1963"/>
            <ac:spMk id="4" creationId="{BD679955-F94F-4655-86A8-C131828F0344}"/>
          </ac:spMkLst>
        </pc:spChg>
        <pc:spChg chg="mod">
          <ac:chgData name="Eva Jandíková" userId="7ef427b1455032d3" providerId="LiveId" clId="{52508A48-EC9B-4419-8456-925AA9E02F7C}" dt="2024-09-17T06:52:34.726" v="12420" actId="20577"/>
          <ac:spMkLst>
            <pc:docMk/>
            <pc:sldMk cId="2225144040" sldId="1963"/>
            <ac:spMk id="5" creationId="{3972223B-AE43-4696-BB2C-FB054B7A83D3}"/>
          </ac:spMkLst>
        </pc:spChg>
        <pc:spChg chg="add del mod">
          <ac:chgData name="Eva Jandíková" userId="7ef427b1455032d3" providerId="LiveId" clId="{52508A48-EC9B-4419-8456-925AA9E02F7C}" dt="2024-09-17T06:48:44.826" v="12276" actId="478"/>
          <ac:spMkLst>
            <pc:docMk/>
            <pc:sldMk cId="2225144040" sldId="1963"/>
            <ac:spMk id="7" creationId="{ABBCD603-5041-A12C-9A1E-F7D4F8C0C19C}"/>
          </ac:spMkLst>
        </pc:spChg>
        <pc:graphicFrameChg chg="del mod">
          <ac:chgData name="Eva Jandíková" userId="7ef427b1455032d3" providerId="LiveId" clId="{52508A48-EC9B-4419-8456-925AA9E02F7C}" dt="2024-09-17T06:49:13.597" v="12278" actId="478"/>
          <ac:graphicFrameMkLst>
            <pc:docMk/>
            <pc:sldMk cId="2225144040" sldId="1963"/>
            <ac:graphicFrameMk id="6" creationId="{E0A92FF7-6C59-3DB6-FD71-70FBF140D8EC}"/>
          </ac:graphicFrameMkLst>
        </pc:graphicFrameChg>
        <pc:graphicFrameChg chg="add mod">
          <ac:chgData name="Eva Jandíková" userId="7ef427b1455032d3" providerId="LiveId" clId="{52508A48-EC9B-4419-8456-925AA9E02F7C}" dt="2024-09-17T06:58:56.102" v="12776" actId="1076"/>
          <ac:graphicFrameMkLst>
            <pc:docMk/>
            <pc:sldMk cId="2225144040" sldId="1963"/>
            <ac:graphicFrameMk id="8" creationId="{D5E4E68D-9051-446F-9461-40A7F2A18323}"/>
          </ac:graphicFrameMkLst>
        </pc:graphicFrameChg>
      </pc:sldChg>
      <pc:sldChg chg="modSp del mod">
        <pc:chgData name="Eva Jandíková" userId="7ef427b1455032d3" providerId="LiveId" clId="{52508A48-EC9B-4419-8456-925AA9E02F7C}" dt="2024-09-13T09:05:29.780" v="6987" actId="47"/>
        <pc:sldMkLst>
          <pc:docMk/>
          <pc:sldMk cId="246453856" sldId="1965"/>
        </pc:sldMkLst>
        <pc:spChg chg="mod">
          <ac:chgData name="Eva Jandíková" userId="7ef427b1455032d3" providerId="LiveId" clId="{52508A48-EC9B-4419-8456-925AA9E02F7C}" dt="2024-09-11T10:57:08.434" v="1252" actId="20577"/>
          <ac:spMkLst>
            <pc:docMk/>
            <pc:sldMk cId="246453856" sldId="1965"/>
            <ac:spMk id="6" creationId="{F99BB05F-A9ED-A605-C1A5-A63DB6258E4F}"/>
          </ac:spMkLst>
        </pc:spChg>
      </pc:sldChg>
      <pc:sldChg chg="addSp delSp modSp mod">
        <pc:chgData name="Eva Jandíková" userId="7ef427b1455032d3" providerId="LiveId" clId="{52508A48-EC9B-4419-8456-925AA9E02F7C}" dt="2024-09-13T10:54:40.733" v="9351"/>
        <pc:sldMkLst>
          <pc:docMk/>
          <pc:sldMk cId="2240613310" sldId="1966"/>
        </pc:sldMkLst>
        <pc:spChg chg="add del mod">
          <ac:chgData name="Eva Jandíková" userId="7ef427b1455032d3" providerId="LiveId" clId="{52508A48-EC9B-4419-8456-925AA9E02F7C}" dt="2024-09-13T10:53:57.284" v="9348" actId="478"/>
          <ac:spMkLst>
            <pc:docMk/>
            <pc:sldMk cId="2240613310" sldId="1966"/>
            <ac:spMk id="6" creationId="{FAA9E005-F75D-E6E7-9420-5F02AEAEF383}"/>
          </ac:spMkLst>
        </pc:spChg>
        <pc:spChg chg="add mod">
          <ac:chgData name="Eva Jandíková" userId="7ef427b1455032d3" providerId="LiveId" clId="{52508A48-EC9B-4419-8456-925AA9E02F7C}" dt="2024-09-13T10:54:40.733" v="9351"/>
          <ac:spMkLst>
            <pc:docMk/>
            <pc:sldMk cId="2240613310" sldId="1966"/>
            <ac:spMk id="8" creationId="{83BB7252-E2E3-7495-75D8-8CCD14B92EE0}"/>
          </ac:spMkLst>
        </pc:spChg>
      </pc:sldChg>
      <pc:sldChg chg="addSp delSp modSp mod">
        <pc:chgData name="Eva Jandíková" userId="7ef427b1455032d3" providerId="LiveId" clId="{52508A48-EC9B-4419-8456-925AA9E02F7C}" dt="2024-09-17T07:37:09.079" v="12935" actId="948"/>
        <pc:sldMkLst>
          <pc:docMk/>
          <pc:sldMk cId="2260098542" sldId="1967"/>
        </pc:sldMkLst>
        <pc:spChg chg="mod">
          <ac:chgData name="Eva Jandíková" userId="7ef427b1455032d3" providerId="LiveId" clId="{52508A48-EC9B-4419-8456-925AA9E02F7C}" dt="2024-09-17T07:37:09.079" v="12935" actId="948"/>
          <ac:spMkLst>
            <pc:docMk/>
            <pc:sldMk cId="2260098542" sldId="1967"/>
            <ac:spMk id="4" creationId="{BD679955-F94F-4655-86A8-C131828F0344}"/>
          </ac:spMkLst>
        </pc:spChg>
        <pc:spChg chg="add del mod">
          <ac:chgData name="Eva Jandíková" userId="7ef427b1455032d3" providerId="LiveId" clId="{52508A48-EC9B-4419-8456-925AA9E02F7C}" dt="2024-09-13T10:53:48.142" v="9347" actId="478"/>
          <ac:spMkLst>
            <pc:docMk/>
            <pc:sldMk cId="2260098542" sldId="1967"/>
            <ac:spMk id="6" creationId="{5A784F0D-3CAC-19CF-8F79-A62698EE20B2}"/>
          </ac:spMkLst>
        </pc:spChg>
      </pc:sldChg>
      <pc:sldChg chg="addSp delSp modSp mod">
        <pc:chgData name="Eva Jandíková" userId="7ef427b1455032d3" providerId="LiveId" clId="{52508A48-EC9B-4419-8456-925AA9E02F7C}" dt="2024-09-13T10:55:18.732" v="9354"/>
        <pc:sldMkLst>
          <pc:docMk/>
          <pc:sldMk cId="3511248255" sldId="1968"/>
        </pc:sldMkLst>
        <pc:spChg chg="add del mod">
          <ac:chgData name="Eva Jandíková" userId="7ef427b1455032d3" providerId="LiveId" clId="{52508A48-EC9B-4419-8456-925AA9E02F7C}" dt="2024-09-13T10:53:40.233" v="9344" actId="478"/>
          <ac:spMkLst>
            <pc:docMk/>
            <pc:sldMk cId="3511248255" sldId="1968"/>
            <ac:spMk id="7" creationId="{5CEF1321-B03D-832D-8185-DC2A6828362D}"/>
          </ac:spMkLst>
        </pc:spChg>
        <pc:spChg chg="add mod">
          <ac:chgData name="Eva Jandíková" userId="7ef427b1455032d3" providerId="LiveId" clId="{52508A48-EC9B-4419-8456-925AA9E02F7C}" dt="2024-09-13T10:55:18.732" v="9354"/>
          <ac:spMkLst>
            <pc:docMk/>
            <pc:sldMk cId="3511248255" sldId="1968"/>
            <ac:spMk id="8" creationId="{92E0847B-7FF0-1445-FEE1-0C0F5773CA1C}"/>
          </ac:spMkLst>
        </pc:spChg>
      </pc:sldChg>
      <pc:sldChg chg="modSp mod">
        <pc:chgData name="Eva Jandíková" userId="7ef427b1455032d3" providerId="LiveId" clId="{52508A48-EC9B-4419-8456-925AA9E02F7C}" dt="2024-09-13T10:58:47.013" v="9455"/>
        <pc:sldMkLst>
          <pc:docMk/>
          <pc:sldMk cId="2015631478" sldId="1970"/>
        </pc:sldMkLst>
        <pc:spChg chg="mod">
          <ac:chgData name="Eva Jandíková" userId="7ef427b1455032d3" providerId="LiveId" clId="{52508A48-EC9B-4419-8456-925AA9E02F7C}" dt="2024-09-13T10:58:47.013" v="9455"/>
          <ac:spMkLst>
            <pc:docMk/>
            <pc:sldMk cId="2015631478" sldId="1970"/>
            <ac:spMk id="4" creationId="{2AD50B7D-FE5C-4529-8057-8AD9C6AA0A39}"/>
          </ac:spMkLst>
        </pc:spChg>
      </pc:sldChg>
      <pc:sldChg chg="modSp mod">
        <pc:chgData name="Eva Jandíková" userId="7ef427b1455032d3" providerId="LiveId" clId="{52508A48-EC9B-4419-8456-925AA9E02F7C}" dt="2024-09-17T07:37:20.833" v="12936" actId="12"/>
        <pc:sldMkLst>
          <pc:docMk/>
          <pc:sldMk cId="3802186238" sldId="1972"/>
        </pc:sldMkLst>
        <pc:spChg chg="mod">
          <ac:chgData name="Eva Jandíková" userId="7ef427b1455032d3" providerId="LiveId" clId="{52508A48-EC9B-4419-8456-925AA9E02F7C}" dt="2024-09-17T07:37:20.833" v="12936" actId="12"/>
          <ac:spMkLst>
            <pc:docMk/>
            <pc:sldMk cId="3802186238" sldId="1972"/>
            <ac:spMk id="4" creationId="{BD679955-F94F-4655-86A8-C131828F0344}"/>
          </ac:spMkLst>
        </pc:spChg>
      </pc:sldChg>
      <pc:sldChg chg="addSp modSp">
        <pc:chgData name="Eva Jandíková" userId="7ef427b1455032d3" providerId="LiveId" clId="{52508A48-EC9B-4419-8456-925AA9E02F7C}" dt="2024-09-13T10:55:43.838" v="9355"/>
        <pc:sldMkLst>
          <pc:docMk/>
          <pc:sldMk cId="1371388273" sldId="1973"/>
        </pc:sldMkLst>
        <pc:spChg chg="add mod">
          <ac:chgData name="Eva Jandíková" userId="7ef427b1455032d3" providerId="LiveId" clId="{52508A48-EC9B-4419-8456-925AA9E02F7C}" dt="2024-09-13T10:55:43.838" v="9355"/>
          <ac:spMkLst>
            <pc:docMk/>
            <pc:sldMk cId="1371388273" sldId="1973"/>
            <ac:spMk id="6" creationId="{0695E0A1-8B98-8DC8-BBCA-7AC0A8B72A1D}"/>
          </ac:spMkLst>
        </pc:spChg>
      </pc:sldChg>
      <pc:sldChg chg="modSp mod">
        <pc:chgData name="Eva Jandíková" userId="7ef427b1455032d3" providerId="LiveId" clId="{52508A48-EC9B-4419-8456-925AA9E02F7C}" dt="2024-09-11T07:30:26.094" v="173" actId="1076"/>
        <pc:sldMkLst>
          <pc:docMk/>
          <pc:sldMk cId="2413862856" sldId="1976"/>
        </pc:sldMkLst>
        <pc:picChg chg="mod">
          <ac:chgData name="Eva Jandíková" userId="7ef427b1455032d3" providerId="LiveId" clId="{52508A48-EC9B-4419-8456-925AA9E02F7C}" dt="2024-09-11T07:30:26.094" v="173" actId="1076"/>
          <ac:picMkLst>
            <pc:docMk/>
            <pc:sldMk cId="2413862856" sldId="1976"/>
            <ac:picMk id="9" creationId="{961F3E05-D1B5-A20A-8835-4BDC61BB9C22}"/>
          </ac:picMkLst>
        </pc:picChg>
      </pc:sldChg>
      <pc:sldChg chg="modSp mod">
        <pc:chgData name="Eva Jandíková" userId="7ef427b1455032d3" providerId="LiveId" clId="{52508A48-EC9B-4419-8456-925AA9E02F7C}" dt="2024-09-11T07:30:39.764" v="176" actId="1076"/>
        <pc:sldMkLst>
          <pc:docMk/>
          <pc:sldMk cId="1683934804" sldId="1978"/>
        </pc:sldMkLst>
        <pc:picChg chg="mod">
          <ac:chgData name="Eva Jandíková" userId="7ef427b1455032d3" providerId="LiveId" clId="{52508A48-EC9B-4419-8456-925AA9E02F7C}" dt="2024-09-11T07:30:39.764" v="176" actId="1076"/>
          <ac:picMkLst>
            <pc:docMk/>
            <pc:sldMk cId="1683934804" sldId="1978"/>
            <ac:picMk id="4" creationId="{490C78F5-544D-FB7D-9EC4-940687492F21}"/>
          </ac:picMkLst>
        </pc:picChg>
      </pc:sldChg>
      <pc:sldChg chg="addSp delSp modSp mod">
        <pc:chgData name="Eva Jandíková" userId="7ef427b1455032d3" providerId="LiveId" clId="{52508A48-EC9B-4419-8456-925AA9E02F7C}" dt="2024-09-13T10:59:51.031" v="9471"/>
        <pc:sldMkLst>
          <pc:docMk/>
          <pc:sldMk cId="180968225" sldId="1980"/>
        </pc:sldMkLst>
        <pc:spChg chg="del">
          <ac:chgData name="Eva Jandíková" userId="7ef427b1455032d3" providerId="LiveId" clId="{52508A48-EC9B-4419-8456-925AA9E02F7C}" dt="2024-09-11T07:31:48.704" v="190" actId="478"/>
          <ac:spMkLst>
            <pc:docMk/>
            <pc:sldMk cId="180968225" sldId="1980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3T10:59:51.031" v="9471"/>
          <ac:spMkLst>
            <pc:docMk/>
            <pc:sldMk cId="180968225" sldId="1980"/>
            <ac:spMk id="4" creationId="{EE616148-FCCC-63F3-9C00-DE419FCC41DA}"/>
          </ac:spMkLst>
        </pc:spChg>
        <pc:picChg chg="mod">
          <ac:chgData name="Eva Jandíková" userId="7ef427b1455032d3" providerId="LiveId" clId="{52508A48-EC9B-4419-8456-925AA9E02F7C}" dt="2024-09-11T07:31:46.434" v="189" actId="14100"/>
          <ac:picMkLst>
            <pc:docMk/>
            <pc:sldMk cId="180968225" sldId="1980"/>
            <ac:picMk id="7" creationId="{2F512CC2-BC09-E210-123C-6656EAA8C203}"/>
          </ac:picMkLst>
        </pc:picChg>
      </pc:sldChg>
      <pc:sldChg chg="addSp modSp mod">
        <pc:chgData name="Eva Jandíková" userId="7ef427b1455032d3" providerId="LiveId" clId="{52508A48-EC9B-4419-8456-925AA9E02F7C}" dt="2024-09-13T11:00:01.173" v="9473"/>
        <pc:sldMkLst>
          <pc:docMk/>
          <pc:sldMk cId="3585720306" sldId="1981"/>
        </pc:sldMkLst>
        <pc:spChg chg="add mod">
          <ac:chgData name="Eva Jandíková" userId="7ef427b1455032d3" providerId="LiveId" clId="{52508A48-EC9B-4419-8456-925AA9E02F7C}" dt="2024-09-13T11:00:01.173" v="9473"/>
          <ac:spMkLst>
            <pc:docMk/>
            <pc:sldMk cId="3585720306" sldId="1981"/>
            <ac:spMk id="6" creationId="{A1728A9A-5067-60DA-4776-6BDBBD79A733}"/>
          </ac:spMkLst>
        </pc:spChg>
        <pc:picChg chg="mod">
          <ac:chgData name="Eva Jandíková" userId="7ef427b1455032d3" providerId="LiveId" clId="{52508A48-EC9B-4419-8456-925AA9E02F7C}" dt="2024-09-11T07:31:56.744" v="192" actId="14100"/>
          <ac:picMkLst>
            <pc:docMk/>
            <pc:sldMk cId="3585720306" sldId="1981"/>
            <ac:picMk id="8" creationId="{E36A210D-6B29-3227-0BF5-2BF7C9DEB6AB}"/>
          </ac:picMkLst>
        </pc:picChg>
      </pc:sldChg>
      <pc:sldChg chg="addSp modSp mod">
        <pc:chgData name="Eva Jandíková" userId="7ef427b1455032d3" providerId="LiveId" clId="{52508A48-EC9B-4419-8456-925AA9E02F7C}" dt="2024-09-13T11:01:53.718" v="9537"/>
        <pc:sldMkLst>
          <pc:docMk/>
          <pc:sldMk cId="285609150" sldId="1982"/>
        </pc:sldMkLst>
        <pc:spChg chg="add mod">
          <ac:chgData name="Eva Jandíková" userId="7ef427b1455032d3" providerId="LiveId" clId="{52508A48-EC9B-4419-8456-925AA9E02F7C}" dt="2024-09-13T11:01:53.718" v="9537"/>
          <ac:spMkLst>
            <pc:docMk/>
            <pc:sldMk cId="285609150" sldId="1982"/>
            <ac:spMk id="6" creationId="{FD913FD5-485D-D398-D1B4-1ED0CD1A6742}"/>
          </ac:spMkLst>
        </pc:spChg>
        <pc:picChg chg="mod">
          <ac:chgData name="Eva Jandíková" userId="7ef427b1455032d3" providerId="LiveId" clId="{52508A48-EC9B-4419-8456-925AA9E02F7C}" dt="2024-09-11T07:34:18.052" v="221" actId="14100"/>
          <ac:picMkLst>
            <pc:docMk/>
            <pc:sldMk cId="285609150" sldId="1982"/>
            <ac:picMk id="8" creationId="{B44A36DA-4351-FA70-12D6-4AAA66B2DE99}"/>
          </ac:picMkLst>
        </pc:picChg>
      </pc:sldChg>
      <pc:sldChg chg="addSp modSp mod">
        <pc:chgData name="Eva Jandíková" userId="7ef427b1455032d3" providerId="LiveId" clId="{52508A48-EC9B-4419-8456-925AA9E02F7C}" dt="2024-09-13T11:01:19.667" v="9527"/>
        <pc:sldMkLst>
          <pc:docMk/>
          <pc:sldMk cId="111893438" sldId="1983"/>
        </pc:sldMkLst>
        <pc:spChg chg="add mod">
          <ac:chgData name="Eva Jandíková" userId="7ef427b1455032d3" providerId="LiveId" clId="{52508A48-EC9B-4419-8456-925AA9E02F7C}" dt="2024-09-13T11:01:19.667" v="9527"/>
          <ac:spMkLst>
            <pc:docMk/>
            <pc:sldMk cId="111893438" sldId="1983"/>
            <ac:spMk id="5" creationId="{1D5EC87E-A33A-55A2-3F57-8906E2840E07}"/>
          </ac:spMkLst>
        </pc:spChg>
        <pc:spChg chg="mod">
          <ac:chgData name="Eva Jandíková" userId="7ef427b1455032d3" providerId="LiveId" clId="{52508A48-EC9B-4419-8456-925AA9E02F7C}" dt="2024-09-11T07:33:20.589" v="214" actId="207"/>
          <ac:spMkLst>
            <pc:docMk/>
            <pc:sldMk cId="111893438" sldId="1983"/>
            <ac:spMk id="7" creationId="{C726B7F2-96B7-E77A-B435-4FF50DE3D4C2}"/>
          </ac:spMkLst>
        </pc:spChg>
        <pc:picChg chg="mod">
          <ac:chgData name="Eva Jandíková" userId="7ef427b1455032d3" providerId="LiveId" clId="{52508A48-EC9B-4419-8456-925AA9E02F7C}" dt="2024-09-11T07:33:18.569" v="213" actId="1076"/>
          <ac:picMkLst>
            <pc:docMk/>
            <pc:sldMk cId="111893438" sldId="1983"/>
            <ac:picMk id="4" creationId="{371461E1-3C93-74F4-562F-D52A919D90BA}"/>
          </ac:picMkLst>
        </pc:picChg>
      </pc:sldChg>
      <pc:sldChg chg="addSp modSp mod">
        <pc:chgData name="Eva Jandíková" userId="7ef427b1455032d3" providerId="LiveId" clId="{52508A48-EC9B-4419-8456-925AA9E02F7C}" dt="2024-09-13T11:02:58.784" v="9559"/>
        <pc:sldMkLst>
          <pc:docMk/>
          <pc:sldMk cId="1352620818" sldId="1984"/>
        </pc:sldMkLst>
        <pc:spChg chg="add mod">
          <ac:chgData name="Eva Jandíková" userId="7ef427b1455032d3" providerId="LiveId" clId="{52508A48-EC9B-4419-8456-925AA9E02F7C}" dt="2024-09-13T11:02:58.784" v="9559"/>
          <ac:spMkLst>
            <pc:docMk/>
            <pc:sldMk cId="1352620818" sldId="1984"/>
            <ac:spMk id="5" creationId="{A750BE8D-8B01-C4C0-9F7B-E699E33BAB8B}"/>
          </ac:spMkLst>
        </pc:spChg>
        <pc:spChg chg="mod">
          <ac:chgData name="Eva Jandíková" userId="7ef427b1455032d3" providerId="LiveId" clId="{52508A48-EC9B-4419-8456-925AA9E02F7C}" dt="2024-09-11T07:35:08.123" v="235" actId="207"/>
          <ac:spMkLst>
            <pc:docMk/>
            <pc:sldMk cId="1352620818" sldId="1984"/>
            <ac:spMk id="7" creationId="{C726B7F2-96B7-E77A-B435-4FF50DE3D4C2}"/>
          </ac:spMkLst>
        </pc:spChg>
      </pc:sldChg>
      <pc:sldChg chg="addSp modSp mod">
        <pc:chgData name="Eva Jandíková" userId="7ef427b1455032d3" providerId="LiveId" clId="{52508A48-EC9B-4419-8456-925AA9E02F7C}" dt="2024-09-13T11:00:49.843" v="9492"/>
        <pc:sldMkLst>
          <pc:docMk/>
          <pc:sldMk cId="1768145162" sldId="1985"/>
        </pc:sldMkLst>
        <pc:spChg chg="mod">
          <ac:chgData name="Eva Jandíková" userId="7ef427b1455032d3" providerId="LiveId" clId="{52508A48-EC9B-4419-8456-925AA9E02F7C}" dt="2024-09-13T11:00:23.006" v="9491" actId="20577"/>
          <ac:spMkLst>
            <pc:docMk/>
            <pc:sldMk cId="1768145162" sldId="1985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3T11:00:11.273" v="9474"/>
          <ac:spMkLst>
            <pc:docMk/>
            <pc:sldMk cId="1768145162" sldId="1985"/>
            <ac:spMk id="6" creationId="{C0B3DEC3-905A-A7C0-FF25-00BA5C97D1B7}"/>
          </ac:spMkLst>
        </pc:spChg>
        <pc:picChg chg="mod">
          <ac:chgData name="Eva Jandíková" userId="7ef427b1455032d3" providerId="LiveId" clId="{52508A48-EC9B-4419-8456-925AA9E02F7C}" dt="2024-09-11T07:32:40.191" v="202" actId="1076"/>
          <ac:picMkLst>
            <pc:docMk/>
            <pc:sldMk cId="1768145162" sldId="1985"/>
            <ac:picMk id="7" creationId="{6906E034-C0B0-809D-18DB-E54CAD99973C}"/>
          </ac:picMkLst>
        </pc:picChg>
        <pc:picChg chg="add mod">
          <ac:chgData name="Eva Jandíková" userId="7ef427b1455032d3" providerId="LiveId" clId="{52508A48-EC9B-4419-8456-925AA9E02F7C}" dt="2024-09-13T11:00:49.843" v="9492"/>
          <ac:picMkLst>
            <pc:docMk/>
            <pc:sldMk cId="1768145162" sldId="1985"/>
            <ac:picMk id="8" creationId="{AD18BB5B-4E1E-81B3-6A11-03D05A656CEC}"/>
          </ac:picMkLst>
        </pc:picChg>
        <pc:picChg chg="mod">
          <ac:chgData name="Eva Jandíková" userId="7ef427b1455032d3" providerId="LiveId" clId="{52508A48-EC9B-4419-8456-925AA9E02F7C}" dt="2024-09-11T07:32:45.391" v="204" actId="14100"/>
          <ac:picMkLst>
            <pc:docMk/>
            <pc:sldMk cId="1768145162" sldId="1985"/>
            <ac:picMk id="9" creationId="{88FD4563-779B-EA0C-01C6-D80FE7D01669}"/>
          </ac:picMkLst>
        </pc:picChg>
      </pc:sldChg>
      <pc:sldChg chg="addSp modSp mod">
        <pc:chgData name="Eva Jandíková" userId="7ef427b1455032d3" providerId="LiveId" clId="{52508A48-EC9B-4419-8456-925AA9E02F7C}" dt="2024-09-13T11:00:54.380" v="9493"/>
        <pc:sldMkLst>
          <pc:docMk/>
          <pc:sldMk cId="938738825" sldId="1986"/>
        </pc:sldMkLst>
        <pc:spChg chg="mod">
          <ac:chgData name="Eva Jandíková" userId="7ef427b1455032d3" providerId="LiveId" clId="{52508A48-EC9B-4419-8456-925AA9E02F7C}" dt="2024-09-11T07:33:01.377" v="207" actId="6549"/>
          <ac:spMkLst>
            <pc:docMk/>
            <pc:sldMk cId="938738825" sldId="1986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3T11:00:54.380" v="9493"/>
          <ac:spMkLst>
            <pc:docMk/>
            <pc:sldMk cId="938738825" sldId="1986"/>
            <ac:spMk id="6" creationId="{18A24034-CFFF-AB74-C35D-937AF604CB7D}"/>
          </ac:spMkLst>
        </pc:spChg>
        <pc:picChg chg="mod">
          <ac:chgData name="Eva Jandíková" userId="7ef427b1455032d3" providerId="LiveId" clId="{52508A48-EC9B-4419-8456-925AA9E02F7C}" dt="2024-09-11T07:32:59.316" v="206" actId="1076"/>
          <ac:picMkLst>
            <pc:docMk/>
            <pc:sldMk cId="938738825" sldId="1986"/>
            <ac:picMk id="7" creationId="{70B6C355-AD23-5456-E123-BB570049C337}"/>
          </ac:picMkLst>
        </pc:picChg>
      </pc:sldChg>
      <pc:sldChg chg="addSp modSp mod">
        <pc:chgData name="Eva Jandíková" userId="7ef427b1455032d3" providerId="LiveId" clId="{52508A48-EC9B-4419-8456-925AA9E02F7C}" dt="2024-09-13T11:01:14.635" v="9526" actId="20577"/>
        <pc:sldMkLst>
          <pc:docMk/>
          <pc:sldMk cId="288015580" sldId="1987"/>
        </pc:sldMkLst>
        <pc:spChg chg="mod">
          <ac:chgData name="Eva Jandíková" userId="7ef427b1455032d3" providerId="LiveId" clId="{52508A48-EC9B-4419-8456-925AA9E02F7C}" dt="2024-09-13T11:01:14.635" v="9526" actId="20577"/>
          <ac:spMkLst>
            <pc:docMk/>
            <pc:sldMk cId="288015580" sldId="1987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3T11:00:57.178" v="9494"/>
          <ac:spMkLst>
            <pc:docMk/>
            <pc:sldMk cId="288015580" sldId="1987"/>
            <ac:spMk id="6" creationId="{1F159E58-D83B-FEF5-247B-E16B81C2CD66}"/>
          </ac:spMkLst>
        </pc:spChg>
        <pc:picChg chg="mod">
          <ac:chgData name="Eva Jandíková" userId="7ef427b1455032d3" providerId="LiveId" clId="{52508A48-EC9B-4419-8456-925AA9E02F7C}" dt="2024-09-11T07:33:08.609" v="209" actId="1076"/>
          <ac:picMkLst>
            <pc:docMk/>
            <pc:sldMk cId="288015580" sldId="1987"/>
            <ac:picMk id="7" creationId="{5B4EFA71-88DC-897B-EEEE-67A40B1A5FFA}"/>
          </ac:picMkLst>
        </pc:picChg>
        <pc:picChg chg="add mod">
          <ac:chgData name="Eva Jandíková" userId="7ef427b1455032d3" providerId="LiveId" clId="{52508A48-EC9B-4419-8456-925AA9E02F7C}" dt="2024-09-13T11:01:01.448" v="9495"/>
          <ac:picMkLst>
            <pc:docMk/>
            <pc:sldMk cId="288015580" sldId="1987"/>
            <ac:picMk id="8" creationId="{63FD8C6B-DBED-0748-1E45-57D0EED3A7DA}"/>
          </ac:picMkLst>
        </pc:picChg>
        <pc:picChg chg="mod">
          <ac:chgData name="Eva Jandíková" userId="7ef427b1455032d3" providerId="LiveId" clId="{52508A48-EC9B-4419-8456-925AA9E02F7C}" dt="2024-09-11T07:33:14.806" v="212" actId="14100"/>
          <ac:picMkLst>
            <pc:docMk/>
            <pc:sldMk cId="288015580" sldId="1987"/>
            <ac:picMk id="9" creationId="{079E6C79-77D2-CDF6-A61F-01B35630938C}"/>
          </ac:picMkLst>
        </pc:picChg>
      </pc:sldChg>
      <pc:sldChg chg="addSp modSp mod">
        <pc:chgData name="Eva Jandíková" userId="7ef427b1455032d3" providerId="LiveId" clId="{52508A48-EC9B-4419-8456-925AA9E02F7C}" dt="2024-09-13T11:02:53.612" v="9558"/>
        <pc:sldMkLst>
          <pc:docMk/>
          <pc:sldMk cId="117718526" sldId="1988"/>
        </pc:sldMkLst>
        <pc:spChg chg="mod">
          <ac:chgData name="Eva Jandíková" userId="7ef427b1455032d3" providerId="LiveId" clId="{52508A48-EC9B-4419-8456-925AA9E02F7C}" dt="2024-09-11T07:34:52.041" v="231" actId="12"/>
          <ac:spMkLst>
            <pc:docMk/>
            <pc:sldMk cId="117718526" sldId="1988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3T11:02:42.103" v="9557"/>
          <ac:spMkLst>
            <pc:docMk/>
            <pc:sldMk cId="117718526" sldId="1988"/>
            <ac:spMk id="6" creationId="{2047BD18-D77E-D609-196C-3188835FE19E}"/>
          </ac:spMkLst>
        </pc:spChg>
        <pc:picChg chg="mod">
          <ac:chgData name="Eva Jandíková" userId="7ef427b1455032d3" providerId="LiveId" clId="{52508A48-EC9B-4419-8456-925AA9E02F7C}" dt="2024-09-11T07:34:55.543" v="232" actId="1076"/>
          <ac:picMkLst>
            <pc:docMk/>
            <pc:sldMk cId="117718526" sldId="1988"/>
            <ac:picMk id="7" creationId="{5B4EFA71-88DC-897B-EEEE-67A40B1A5FFA}"/>
          </ac:picMkLst>
        </pc:picChg>
        <pc:picChg chg="add mod">
          <ac:chgData name="Eva Jandíková" userId="7ef427b1455032d3" providerId="LiveId" clId="{52508A48-EC9B-4419-8456-925AA9E02F7C}" dt="2024-09-13T11:02:53.612" v="9558"/>
          <ac:picMkLst>
            <pc:docMk/>
            <pc:sldMk cId="117718526" sldId="1988"/>
            <ac:picMk id="8" creationId="{03B5D0E2-B566-0BDC-914D-9C5F6E8D745F}"/>
          </ac:picMkLst>
        </pc:picChg>
        <pc:picChg chg="mod">
          <ac:chgData name="Eva Jandíková" userId="7ef427b1455032d3" providerId="LiveId" clId="{52508A48-EC9B-4419-8456-925AA9E02F7C}" dt="2024-09-11T07:35:02.609" v="234" actId="14100"/>
          <ac:picMkLst>
            <pc:docMk/>
            <pc:sldMk cId="117718526" sldId="1988"/>
            <ac:picMk id="9" creationId="{079E6C79-77D2-CDF6-A61F-01B35630938C}"/>
          </ac:picMkLst>
        </pc:picChg>
      </pc:sldChg>
      <pc:sldChg chg="addSp modSp mod">
        <pc:chgData name="Eva Jandíková" userId="7ef427b1455032d3" providerId="LiveId" clId="{52508A48-EC9B-4419-8456-925AA9E02F7C}" dt="2024-09-17T07:39:16.500" v="12943" actId="12"/>
        <pc:sldMkLst>
          <pc:docMk/>
          <pc:sldMk cId="1991630098" sldId="1989"/>
        </pc:sldMkLst>
        <pc:spChg chg="mod">
          <ac:chgData name="Eva Jandíková" userId="7ef427b1455032d3" providerId="LiveId" clId="{52508A48-EC9B-4419-8456-925AA9E02F7C}" dt="2024-09-17T07:39:16.500" v="12943" actId="12"/>
          <ac:spMkLst>
            <pc:docMk/>
            <pc:sldMk cId="1991630098" sldId="1989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3T11:04:47.726" v="9615"/>
          <ac:spMkLst>
            <pc:docMk/>
            <pc:sldMk cId="1991630098" sldId="1989"/>
            <ac:spMk id="7" creationId="{DE041147-E820-4A20-56DF-B38F4A7E1EED}"/>
          </ac:spMkLst>
        </pc:spChg>
        <pc:picChg chg="mod">
          <ac:chgData name="Eva Jandíková" userId="7ef427b1455032d3" providerId="LiveId" clId="{52508A48-EC9B-4419-8456-925AA9E02F7C}" dt="2024-09-13T11:04:46.261" v="9614" actId="14100"/>
          <ac:picMkLst>
            <pc:docMk/>
            <pc:sldMk cId="1991630098" sldId="1989"/>
            <ac:picMk id="6" creationId="{7F5A6CA7-7353-286A-53E8-B697E5FD56AF}"/>
          </ac:picMkLst>
        </pc:picChg>
      </pc:sldChg>
      <pc:sldChg chg="addSp delSp modSp mod">
        <pc:chgData name="Eva Jandíková" userId="7ef427b1455032d3" providerId="LiveId" clId="{52508A48-EC9B-4419-8456-925AA9E02F7C}" dt="2024-09-26T12:19:57.141" v="13294" actId="14100"/>
        <pc:sldMkLst>
          <pc:docMk/>
          <pc:sldMk cId="3232317166" sldId="2006"/>
        </pc:sldMkLst>
        <pc:spChg chg="mod">
          <ac:chgData name="Eva Jandíková" userId="7ef427b1455032d3" providerId="LiveId" clId="{52508A48-EC9B-4419-8456-925AA9E02F7C}" dt="2024-09-12T13:47:19.656" v="3896" actId="948"/>
          <ac:spMkLst>
            <pc:docMk/>
            <pc:sldMk cId="3232317166" sldId="2006"/>
            <ac:spMk id="4" creationId="{BD679955-F94F-4655-86A8-C131828F0344}"/>
          </ac:spMkLst>
        </pc:spChg>
        <pc:spChg chg="mod">
          <ac:chgData name="Eva Jandíková" userId="7ef427b1455032d3" providerId="LiveId" clId="{52508A48-EC9B-4419-8456-925AA9E02F7C}" dt="2024-09-12T13:51:19.454" v="4047" actId="20577"/>
          <ac:spMkLst>
            <pc:docMk/>
            <pc:sldMk cId="3232317166" sldId="2006"/>
            <ac:spMk id="5" creationId="{3972223B-AE43-4696-BB2C-FB054B7A83D3}"/>
          </ac:spMkLst>
        </pc:spChg>
        <pc:spChg chg="add mod">
          <ac:chgData name="Eva Jandíková" userId="7ef427b1455032d3" providerId="LiveId" clId="{52508A48-EC9B-4419-8456-925AA9E02F7C}" dt="2024-09-12T13:46:52.425" v="3891"/>
          <ac:spMkLst>
            <pc:docMk/>
            <pc:sldMk cId="3232317166" sldId="2006"/>
            <ac:spMk id="6" creationId="{5594586D-9DA9-93B8-89E0-23D4A50B2C63}"/>
          </ac:spMkLst>
        </pc:spChg>
        <pc:picChg chg="del mod">
          <ac:chgData name="Eva Jandíková" userId="7ef427b1455032d3" providerId="LiveId" clId="{52508A48-EC9B-4419-8456-925AA9E02F7C}" dt="2024-09-26T12:19:48.182" v="13290" actId="478"/>
          <ac:picMkLst>
            <pc:docMk/>
            <pc:sldMk cId="3232317166" sldId="2006"/>
            <ac:picMk id="7" creationId="{4975E626-D3EE-A138-8796-1EB625BC30E0}"/>
          </ac:picMkLst>
        </pc:picChg>
        <pc:picChg chg="add mod">
          <ac:chgData name="Eva Jandíková" userId="7ef427b1455032d3" providerId="LiveId" clId="{52508A48-EC9B-4419-8456-925AA9E02F7C}" dt="2024-09-26T12:19:57.141" v="13294" actId="14100"/>
          <ac:picMkLst>
            <pc:docMk/>
            <pc:sldMk cId="3232317166" sldId="2006"/>
            <ac:picMk id="9" creationId="{FF7B667D-F1FE-FF05-5712-FEFB5E4551DF}"/>
          </ac:picMkLst>
        </pc:picChg>
      </pc:sldChg>
      <pc:sldChg chg="addSp modSp mod">
        <pc:chgData name="Eva Jandíková" userId="7ef427b1455032d3" providerId="LiveId" clId="{52508A48-EC9B-4419-8456-925AA9E02F7C}" dt="2024-09-12T13:51:32.996" v="4051" actId="20577"/>
        <pc:sldMkLst>
          <pc:docMk/>
          <pc:sldMk cId="617345511" sldId="2007"/>
        </pc:sldMkLst>
        <pc:spChg chg="mod">
          <ac:chgData name="Eva Jandíková" userId="7ef427b1455032d3" providerId="LiveId" clId="{52508A48-EC9B-4419-8456-925AA9E02F7C}" dt="2024-09-12T13:49:29.359" v="4014" actId="20577"/>
          <ac:spMkLst>
            <pc:docMk/>
            <pc:sldMk cId="617345511" sldId="2007"/>
            <ac:spMk id="4" creationId="{BD679955-F94F-4655-86A8-C131828F0344}"/>
          </ac:spMkLst>
        </pc:spChg>
        <pc:spChg chg="mod">
          <ac:chgData name="Eva Jandíková" userId="7ef427b1455032d3" providerId="LiveId" clId="{52508A48-EC9B-4419-8456-925AA9E02F7C}" dt="2024-09-12T13:51:32.996" v="4051" actId="20577"/>
          <ac:spMkLst>
            <pc:docMk/>
            <pc:sldMk cId="617345511" sldId="2007"/>
            <ac:spMk id="5" creationId="{3972223B-AE43-4696-BB2C-FB054B7A83D3}"/>
          </ac:spMkLst>
        </pc:spChg>
        <pc:spChg chg="add mod">
          <ac:chgData name="Eva Jandíková" userId="7ef427b1455032d3" providerId="LiveId" clId="{52508A48-EC9B-4419-8456-925AA9E02F7C}" dt="2024-09-12T13:49:05.060" v="4004"/>
          <ac:spMkLst>
            <pc:docMk/>
            <pc:sldMk cId="617345511" sldId="2007"/>
            <ac:spMk id="7" creationId="{8D012595-A6A7-8A68-EDCC-9D45C52E43E6}"/>
          </ac:spMkLst>
        </pc:spChg>
        <pc:picChg chg="mod">
          <ac:chgData name="Eva Jandíková" userId="7ef427b1455032d3" providerId="LiveId" clId="{52508A48-EC9B-4419-8456-925AA9E02F7C}" dt="2024-09-12T13:49:34.669" v="4015" actId="14100"/>
          <ac:picMkLst>
            <pc:docMk/>
            <pc:sldMk cId="617345511" sldId="2007"/>
            <ac:picMk id="6" creationId="{DEFEB5A4-C588-9101-0F81-216B8BE60EBE}"/>
          </ac:picMkLst>
        </pc:picChg>
      </pc:sldChg>
      <pc:sldChg chg="addSp modSp mod">
        <pc:chgData name="Eva Jandíková" userId="7ef427b1455032d3" providerId="LiveId" clId="{52508A48-EC9B-4419-8456-925AA9E02F7C}" dt="2024-09-13T13:35:24.308" v="9735" actId="12"/>
        <pc:sldMkLst>
          <pc:docMk/>
          <pc:sldMk cId="265572498" sldId="2008"/>
        </pc:sldMkLst>
        <pc:spChg chg="mod">
          <ac:chgData name="Eva Jandíková" userId="7ef427b1455032d3" providerId="LiveId" clId="{52508A48-EC9B-4419-8456-925AA9E02F7C}" dt="2024-09-13T13:35:24.308" v="9735" actId="12"/>
          <ac:spMkLst>
            <pc:docMk/>
            <pc:sldMk cId="265572498" sldId="2008"/>
            <ac:spMk id="4" creationId="{BD679955-F94F-4655-86A8-C131828F0344}"/>
          </ac:spMkLst>
        </pc:spChg>
        <pc:spChg chg="mod">
          <ac:chgData name="Eva Jandíková" userId="7ef427b1455032d3" providerId="LiveId" clId="{52508A48-EC9B-4419-8456-925AA9E02F7C}" dt="2024-09-12T13:55:56.061" v="4208" actId="20577"/>
          <ac:spMkLst>
            <pc:docMk/>
            <pc:sldMk cId="265572498" sldId="2008"/>
            <ac:spMk id="5" creationId="{3972223B-AE43-4696-BB2C-FB054B7A83D3}"/>
          </ac:spMkLst>
        </pc:spChg>
        <pc:spChg chg="add mod">
          <ac:chgData name="Eva Jandíková" userId="7ef427b1455032d3" providerId="LiveId" clId="{52508A48-EC9B-4419-8456-925AA9E02F7C}" dt="2024-09-12T13:55:51.625" v="4204"/>
          <ac:spMkLst>
            <pc:docMk/>
            <pc:sldMk cId="265572498" sldId="2008"/>
            <ac:spMk id="6" creationId="{5C1EE724-3CC3-6A51-76DF-C36496BA09E7}"/>
          </ac:spMkLst>
        </pc:spChg>
        <pc:picChg chg="mod">
          <ac:chgData name="Eva Jandíková" userId="7ef427b1455032d3" providerId="LiveId" clId="{52508A48-EC9B-4419-8456-925AA9E02F7C}" dt="2024-09-12T13:59:48.278" v="4228" actId="14100"/>
          <ac:picMkLst>
            <pc:docMk/>
            <pc:sldMk cId="265572498" sldId="2008"/>
            <ac:picMk id="8" creationId="{E8C54333-839E-0AD4-CBB9-5D3E6FDAABD9}"/>
          </ac:picMkLst>
        </pc:picChg>
      </pc:sldChg>
      <pc:sldChg chg="addSp modSp mod">
        <pc:chgData name="Eva Jandíková" userId="7ef427b1455032d3" providerId="LiveId" clId="{52508A48-EC9B-4419-8456-925AA9E02F7C}" dt="2024-09-13T13:36:03.166" v="9739" actId="12"/>
        <pc:sldMkLst>
          <pc:docMk/>
          <pc:sldMk cId="816824827" sldId="2009"/>
        </pc:sldMkLst>
        <pc:spChg chg="mod">
          <ac:chgData name="Eva Jandíková" userId="7ef427b1455032d3" providerId="LiveId" clId="{52508A48-EC9B-4419-8456-925AA9E02F7C}" dt="2024-09-13T13:36:03.166" v="9739" actId="12"/>
          <ac:spMkLst>
            <pc:docMk/>
            <pc:sldMk cId="816824827" sldId="2009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2T14:12:21.532" v="4388"/>
          <ac:spMkLst>
            <pc:docMk/>
            <pc:sldMk cId="816824827" sldId="2009"/>
            <ac:spMk id="6" creationId="{38177CD9-E993-138F-5AB4-AC97A01E991F}"/>
          </ac:spMkLst>
        </pc:spChg>
        <pc:picChg chg="mod">
          <ac:chgData name="Eva Jandíková" userId="7ef427b1455032d3" providerId="LiveId" clId="{52508A48-EC9B-4419-8456-925AA9E02F7C}" dt="2024-09-11T07:19:54.370" v="41" actId="1076"/>
          <ac:picMkLst>
            <pc:docMk/>
            <pc:sldMk cId="816824827" sldId="2009"/>
            <ac:picMk id="8" creationId="{A9E8E7CA-0836-B3BE-4F93-BDA6563643CE}"/>
          </ac:picMkLst>
        </pc:picChg>
      </pc:sldChg>
      <pc:sldChg chg="addSp modSp mod">
        <pc:chgData name="Eva Jandíková" userId="7ef427b1455032d3" providerId="LiveId" clId="{52508A48-EC9B-4419-8456-925AA9E02F7C}" dt="2024-09-13T13:37:01.442" v="9746" actId="12"/>
        <pc:sldMkLst>
          <pc:docMk/>
          <pc:sldMk cId="1592847537" sldId="2010"/>
        </pc:sldMkLst>
        <pc:spChg chg="mod">
          <ac:chgData name="Eva Jandíková" userId="7ef427b1455032d3" providerId="LiveId" clId="{52508A48-EC9B-4419-8456-925AA9E02F7C}" dt="2024-09-13T13:37:01.442" v="9746" actId="12"/>
          <ac:spMkLst>
            <pc:docMk/>
            <pc:sldMk cId="1592847537" sldId="2010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2T14:18:16.673" v="4576"/>
          <ac:spMkLst>
            <pc:docMk/>
            <pc:sldMk cId="1592847537" sldId="2010"/>
            <ac:spMk id="6" creationId="{B712650C-6F25-54E2-2BCA-0A1130A06620}"/>
          </ac:spMkLst>
        </pc:spChg>
        <pc:picChg chg="add mod">
          <ac:chgData name="Eva Jandíková" userId="7ef427b1455032d3" providerId="LiveId" clId="{52508A48-EC9B-4419-8456-925AA9E02F7C}" dt="2024-09-12T14:18:24.985" v="4577"/>
          <ac:picMkLst>
            <pc:docMk/>
            <pc:sldMk cId="1592847537" sldId="2010"/>
            <ac:picMk id="7" creationId="{61B65D16-5759-1765-CDF0-6EBD44CD9A4B}"/>
          </ac:picMkLst>
        </pc:picChg>
        <pc:picChg chg="mod">
          <ac:chgData name="Eva Jandíková" userId="7ef427b1455032d3" providerId="LiveId" clId="{52508A48-EC9B-4419-8456-925AA9E02F7C}" dt="2024-09-11T07:20:45.556" v="69" actId="1076"/>
          <ac:picMkLst>
            <pc:docMk/>
            <pc:sldMk cId="1592847537" sldId="2010"/>
            <ac:picMk id="8" creationId="{4DCBAF29-6FEA-ED0C-BA0E-02FD6E6C081B}"/>
          </ac:picMkLst>
        </pc:picChg>
        <pc:picChg chg="mod">
          <ac:chgData name="Eva Jandíková" userId="7ef427b1455032d3" providerId="LiveId" clId="{52508A48-EC9B-4419-8456-925AA9E02F7C}" dt="2024-09-11T07:20:53.783" v="72" actId="1076"/>
          <ac:picMkLst>
            <pc:docMk/>
            <pc:sldMk cId="1592847537" sldId="2010"/>
            <ac:picMk id="11" creationId="{5D97D593-CB3A-7C21-8616-60A66F6A53E0}"/>
          </ac:picMkLst>
        </pc:picChg>
      </pc:sldChg>
      <pc:sldChg chg="addSp modSp mod">
        <pc:chgData name="Eva Jandíková" userId="7ef427b1455032d3" providerId="LiveId" clId="{52508A48-EC9B-4419-8456-925AA9E02F7C}" dt="2024-09-12T15:05:03.481" v="4933"/>
        <pc:sldMkLst>
          <pc:docMk/>
          <pc:sldMk cId="1555792731" sldId="2011"/>
        </pc:sldMkLst>
        <pc:spChg chg="mod">
          <ac:chgData name="Eva Jandíková" userId="7ef427b1455032d3" providerId="LiveId" clId="{52508A48-EC9B-4419-8456-925AA9E02F7C}" dt="2024-09-12T15:04:58.871" v="4932" actId="20577"/>
          <ac:spMkLst>
            <pc:docMk/>
            <pc:sldMk cId="1555792731" sldId="2011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2T15:05:03.481" v="4933"/>
          <ac:spMkLst>
            <pc:docMk/>
            <pc:sldMk cId="1555792731" sldId="2011"/>
            <ac:spMk id="7" creationId="{EA1A69EA-F60E-C5C2-625B-888855C761FF}"/>
          </ac:spMkLst>
        </pc:spChg>
        <pc:picChg chg="mod">
          <ac:chgData name="Eva Jandíková" userId="7ef427b1455032d3" providerId="LiveId" clId="{52508A48-EC9B-4419-8456-925AA9E02F7C}" dt="2024-09-11T07:21:21.900" v="74" actId="1076"/>
          <ac:picMkLst>
            <pc:docMk/>
            <pc:sldMk cId="1555792731" sldId="2011"/>
            <ac:picMk id="6" creationId="{34FB18FE-5E58-4A16-B538-3C0447E59062}"/>
          </ac:picMkLst>
        </pc:picChg>
      </pc:sldChg>
      <pc:sldChg chg="addSp modSp mod">
        <pc:chgData name="Eva Jandíková" userId="7ef427b1455032d3" providerId="LiveId" clId="{52508A48-EC9B-4419-8456-925AA9E02F7C}" dt="2024-09-13T10:32:12.275" v="8793" actId="207"/>
        <pc:sldMkLst>
          <pc:docMk/>
          <pc:sldMk cId="643296299" sldId="2012"/>
        </pc:sldMkLst>
        <pc:spChg chg="add mod">
          <ac:chgData name="Eva Jandíková" userId="7ef427b1455032d3" providerId="LiveId" clId="{52508A48-EC9B-4419-8456-925AA9E02F7C}" dt="2024-09-13T10:32:12.275" v="8793" actId="207"/>
          <ac:spMkLst>
            <pc:docMk/>
            <pc:sldMk cId="643296299" sldId="2012"/>
            <ac:spMk id="7" creationId="{3EEB40C5-7AEB-C43A-12DD-2742B08CC2D7}"/>
          </ac:spMkLst>
        </pc:spChg>
      </pc:sldChg>
      <pc:sldChg chg="addSp modSp mod">
        <pc:chgData name="Eva Jandíková" userId="7ef427b1455032d3" providerId="LiveId" clId="{52508A48-EC9B-4419-8456-925AA9E02F7C}" dt="2024-09-13T10:50:24.843" v="9242" actId="20577"/>
        <pc:sldMkLst>
          <pc:docMk/>
          <pc:sldMk cId="338542605" sldId="2013"/>
        </pc:sldMkLst>
        <pc:spChg chg="mod">
          <ac:chgData name="Eva Jandíková" userId="7ef427b1455032d3" providerId="LiveId" clId="{52508A48-EC9B-4419-8456-925AA9E02F7C}" dt="2024-09-13T10:50:24.843" v="9242" actId="20577"/>
          <ac:spMkLst>
            <pc:docMk/>
            <pc:sldMk cId="338542605" sldId="2013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3T10:49:54.501" v="9228"/>
          <ac:spMkLst>
            <pc:docMk/>
            <pc:sldMk cId="338542605" sldId="2013"/>
            <ac:spMk id="7" creationId="{07DEC1B5-2651-0246-9336-224C6C28FD73}"/>
          </ac:spMkLst>
        </pc:spChg>
        <pc:picChg chg="mod">
          <ac:chgData name="Eva Jandíková" userId="7ef427b1455032d3" providerId="LiveId" clId="{52508A48-EC9B-4419-8456-925AA9E02F7C}" dt="2024-09-11T07:27:48.704" v="123" actId="1076"/>
          <ac:picMkLst>
            <pc:docMk/>
            <pc:sldMk cId="338542605" sldId="2013"/>
            <ac:picMk id="6" creationId="{05198CD2-A0EA-9F5A-B99A-2B4FE401B39E}"/>
          </ac:picMkLst>
        </pc:picChg>
        <pc:picChg chg="add mod">
          <ac:chgData name="Eva Jandíková" userId="7ef427b1455032d3" providerId="LiveId" clId="{52508A48-EC9B-4419-8456-925AA9E02F7C}" dt="2024-09-13T10:50:16.826" v="9229"/>
          <ac:picMkLst>
            <pc:docMk/>
            <pc:sldMk cId="338542605" sldId="2013"/>
            <ac:picMk id="8" creationId="{47A1D9E1-6D3C-486D-AB32-7DD27C0135FC}"/>
          </ac:picMkLst>
        </pc:picChg>
      </pc:sldChg>
      <pc:sldChg chg="addSp delSp modSp mod">
        <pc:chgData name="Eva Jandíková" userId="7ef427b1455032d3" providerId="LiveId" clId="{52508A48-EC9B-4419-8456-925AA9E02F7C}" dt="2024-09-17T07:36:35.433" v="12931" actId="12"/>
        <pc:sldMkLst>
          <pc:docMk/>
          <pc:sldMk cId="1995272940" sldId="2015"/>
        </pc:sldMkLst>
        <pc:spChg chg="mod">
          <ac:chgData name="Eva Jandíková" userId="7ef427b1455032d3" providerId="LiveId" clId="{52508A48-EC9B-4419-8456-925AA9E02F7C}" dt="2024-09-17T07:36:35.433" v="12931" actId="12"/>
          <ac:spMkLst>
            <pc:docMk/>
            <pc:sldMk cId="1995272940" sldId="2015"/>
            <ac:spMk id="4" creationId="{BD679955-F94F-4655-86A8-C131828F0344}"/>
          </ac:spMkLst>
        </pc:spChg>
        <pc:spChg chg="add del mod">
          <ac:chgData name="Eva Jandíková" userId="7ef427b1455032d3" providerId="LiveId" clId="{52508A48-EC9B-4419-8456-925AA9E02F7C}" dt="2024-09-13T10:51:12.715" v="9254" actId="478"/>
          <ac:spMkLst>
            <pc:docMk/>
            <pc:sldMk cId="1995272940" sldId="2015"/>
            <ac:spMk id="7" creationId="{798781AC-7316-2FB0-B916-B4D58CA3BFA2}"/>
          </ac:spMkLst>
        </pc:spChg>
        <pc:spChg chg="add mod">
          <ac:chgData name="Eva Jandíková" userId="7ef427b1455032d3" providerId="LiveId" clId="{52508A48-EC9B-4419-8456-925AA9E02F7C}" dt="2024-09-13T10:51:01.583" v="9248"/>
          <ac:spMkLst>
            <pc:docMk/>
            <pc:sldMk cId="1995272940" sldId="2015"/>
            <ac:spMk id="8" creationId="{F1C6DD4C-585A-51AE-7859-48FAFDD1F234}"/>
          </ac:spMkLst>
        </pc:spChg>
        <pc:picChg chg="mod">
          <ac:chgData name="Eva Jandíková" userId="7ef427b1455032d3" providerId="LiveId" clId="{52508A48-EC9B-4419-8456-925AA9E02F7C}" dt="2024-09-11T07:28:36.436" v="146" actId="1076"/>
          <ac:picMkLst>
            <pc:docMk/>
            <pc:sldMk cId="1995272940" sldId="2015"/>
            <ac:picMk id="6" creationId="{7A92E12E-7214-6F83-EED5-3D568EE15F37}"/>
          </ac:picMkLst>
        </pc:picChg>
      </pc:sldChg>
      <pc:sldChg chg="addSp modSp mod">
        <pc:chgData name="Eva Jandíková" userId="7ef427b1455032d3" providerId="LiveId" clId="{52508A48-EC9B-4419-8456-925AA9E02F7C}" dt="2024-09-17T07:36:18.830" v="12930" actId="12"/>
        <pc:sldMkLst>
          <pc:docMk/>
          <pc:sldMk cId="1982855231" sldId="2016"/>
        </pc:sldMkLst>
        <pc:spChg chg="mod">
          <ac:chgData name="Eva Jandíková" userId="7ef427b1455032d3" providerId="LiveId" clId="{52508A48-EC9B-4419-8456-925AA9E02F7C}" dt="2024-09-17T07:36:18.830" v="12930" actId="12"/>
          <ac:spMkLst>
            <pc:docMk/>
            <pc:sldMk cId="1982855231" sldId="2016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3T10:50:51.182" v="9246"/>
          <ac:spMkLst>
            <pc:docMk/>
            <pc:sldMk cId="1982855231" sldId="2016"/>
            <ac:spMk id="7" creationId="{A1E8B362-554A-4167-6309-6AD2987A313B}"/>
          </ac:spMkLst>
        </pc:spChg>
        <pc:picChg chg="mod">
          <ac:chgData name="Eva Jandíková" userId="7ef427b1455032d3" providerId="LiveId" clId="{52508A48-EC9B-4419-8456-925AA9E02F7C}" dt="2024-09-11T07:28:27.856" v="144" actId="14100"/>
          <ac:picMkLst>
            <pc:docMk/>
            <pc:sldMk cId="1982855231" sldId="2016"/>
            <ac:picMk id="6" creationId="{DFB92E40-422E-5BA8-5558-ADAF988F3FB2}"/>
          </ac:picMkLst>
        </pc:picChg>
      </pc:sldChg>
      <pc:sldChg chg="addSp modSp mod">
        <pc:chgData name="Eva Jandíková" userId="7ef427b1455032d3" providerId="LiveId" clId="{52508A48-EC9B-4419-8456-925AA9E02F7C}" dt="2024-09-13T10:52:07.091" v="9308"/>
        <pc:sldMkLst>
          <pc:docMk/>
          <pc:sldMk cId="2291874958" sldId="2018"/>
        </pc:sldMkLst>
        <pc:spChg chg="mod">
          <ac:chgData name="Eva Jandíková" userId="7ef427b1455032d3" providerId="LiveId" clId="{52508A48-EC9B-4419-8456-925AA9E02F7C}" dt="2024-09-13T10:51:57.898" v="9306" actId="20577"/>
          <ac:spMkLst>
            <pc:docMk/>
            <pc:sldMk cId="2291874958" sldId="2018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3T10:52:07.091" v="9308"/>
          <ac:spMkLst>
            <pc:docMk/>
            <pc:sldMk cId="2291874958" sldId="2018"/>
            <ac:spMk id="8" creationId="{6A98B154-C2B5-102E-FA29-C98BCC4CF3F3}"/>
          </ac:spMkLst>
        </pc:spChg>
        <pc:picChg chg="add mod">
          <ac:chgData name="Eva Jandíková" userId="7ef427b1455032d3" providerId="LiveId" clId="{52508A48-EC9B-4419-8456-925AA9E02F7C}" dt="2024-09-13T10:52:01.773" v="9307" actId="1076"/>
          <ac:picMkLst>
            <pc:docMk/>
            <pc:sldMk cId="2291874958" sldId="2018"/>
            <ac:picMk id="6" creationId="{592CEBFC-1FA3-E5A5-42E1-9B9EE3F1F93A}"/>
          </ac:picMkLst>
        </pc:picChg>
        <pc:picChg chg="mod">
          <ac:chgData name="Eva Jandíková" userId="7ef427b1455032d3" providerId="LiveId" clId="{52508A48-EC9B-4419-8456-925AA9E02F7C}" dt="2024-09-11T07:28:47.324" v="149" actId="1076"/>
          <ac:picMkLst>
            <pc:docMk/>
            <pc:sldMk cId="2291874958" sldId="2018"/>
            <ac:picMk id="7" creationId="{5B4EFA71-88DC-897B-EEEE-67A40B1A5FFA}"/>
          </ac:picMkLst>
        </pc:picChg>
        <pc:picChg chg="mod">
          <ac:chgData name="Eva Jandíková" userId="7ef427b1455032d3" providerId="LiveId" clId="{52508A48-EC9B-4419-8456-925AA9E02F7C}" dt="2024-09-11T07:28:51.188" v="151" actId="14100"/>
          <ac:picMkLst>
            <pc:docMk/>
            <pc:sldMk cId="2291874958" sldId="2018"/>
            <ac:picMk id="9" creationId="{079E6C79-77D2-CDF6-A61F-01B35630938C}"/>
          </ac:picMkLst>
        </pc:picChg>
      </pc:sldChg>
      <pc:sldChg chg="addSp modSp mod">
        <pc:chgData name="Eva Jandíková" userId="7ef427b1455032d3" providerId="LiveId" clId="{52508A48-EC9B-4419-8456-925AA9E02F7C}" dt="2024-09-13T10:52:12.074" v="9309"/>
        <pc:sldMkLst>
          <pc:docMk/>
          <pc:sldMk cId="2415854579" sldId="2020"/>
        </pc:sldMkLst>
        <pc:spChg chg="mod">
          <ac:chgData name="Eva Jandíková" userId="7ef427b1455032d3" providerId="LiveId" clId="{52508A48-EC9B-4419-8456-925AA9E02F7C}" dt="2024-09-11T07:28:54.006" v="152" actId="12"/>
          <ac:spMkLst>
            <pc:docMk/>
            <pc:sldMk cId="2415854579" sldId="2020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3T10:52:12.074" v="9309"/>
          <ac:spMkLst>
            <pc:docMk/>
            <pc:sldMk cId="2415854579" sldId="2020"/>
            <ac:spMk id="6" creationId="{52868E89-B37F-C22A-57F3-E7D50DD03417}"/>
          </ac:spMkLst>
        </pc:spChg>
        <pc:picChg chg="mod">
          <ac:chgData name="Eva Jandíková" userId="7ef427b1455032d3" providerId="LiveId" clId="{52508A48-EC9B-4419-8456-925AA9E02F7C}" dt="2024-09-11T07:29:00.792" v="154" actId="14100"/>
          <ac:picMkLst>
            <pc:docMk/>
            <pc:sldMk cId="2415854579" sldId="2020"/>
            <ac:picMk id="8" creationId="{9019A684-8F7E-9BC9-596C-AE29CB2CCFA2}"/>
          </ac:picMkLst>
        </pc:picChg>
      </pc:sldChg>
      <pc:sldChg chg="addSp delSp modSp mod">
        <pc:chgData name="Eva Jandíková" userId="7ef427b1455032d3" providerId="LiveId" clId="{52508A48-EC9B-4419-8456-925AA9E02F7C}" dt="2024-09-13T10:54:38.766" v="9350"/>
        <pc:sldMkLst>
          <pc:docMk/>
          <pc:sldMk cId="3206057691" sldId="2021"/>
        </pc:sldMkLst>
        <pc:spChg chg="add del mod">
          <ac:chgData name="Eva Jandíková" userId="7ef427b1455032d3" providerId="LiveId" clId="{52508A48-EC9B-4419-8456-925AA9E02F7C}" dt="2024-09-13T10:54:02.140" v="9349" actId="478"/>
          <ac:spMkLst>
            <pc:docMk/>
            <pc:sldMk cId="3206057691" sldId="2021"/>
            <ac:spMk id="6" creationId="{211C6E56-843D-402C-5155-721571BE429D}"/>
          </ac:spMkLst>
        </pc:spChg>
        <pc:spChg chg="add mod">
          <ac:chgData name="Eva Jandíková" userId="7ef427b1455032d3" providerId="LiveId" clId="{52508A48-EC9B-4419-8456-925AA9E02F7C}" dt="2024-09-13T10:54:38.766" v="9350"/>
          <ac:spMkLst>
            <pc:docMk/>
            <pc:sldMk cId="3206057691" sldId="2021"/>
            <ac:spMk id="8" creationId="{DF1DE55A-AAE9-2642-7D81-EA790F01B8B1}"/>
          </ac:spMkLst>
        </pc:spChg>
      </pc:sldChg>
      <pc:sldChg chg="addSp delSp modSp mod">
        <pc:chgData name="Eva Jandíková" userId="7ef427b1455032d3" providerId="LiveId" clId="{52508A48-EC9B-4419-8456-925AA9E02F7C}" dt="2024-09-13T10:54:50.348" v="9352"/>
        <pc:sldMkLst>
          <pc:docMk/>
          <pc:sldMk cId="1036764259" sldId="2022"/>
        </pc:sldMkLst>
        <pc:spChg chg="mod">
          <ac:chgData name="Eva Jandíková" userId="7ef427b1455032d3" providerId="LiveId" clId="{52508A48-EC9B-4419-8456-925AA9E02F7C}" dt="2024-09-13T10:52:48.656" v="9339" actId="20577"/>
          <ac:spMkLst>
            <pc:docMk/>
            <pc:sldMk cId="1036764259" sldId="2022"/>
            <ac:spMk id="4" creationId="{BD679955-F94F-4655-86A8-C131828F0344}"/>
          </ac:spMkLst>
        </pc:spChg>
        <pc:spChg chg="add del mod">
          <ac:chgData name="Eva Jandíková" userId="7ef427b1455032d3" providerId="LiveId" clId="{52508A48-EC9B-4419-8456-925AA9E02F7C}" dt="2024-09-13T10:53:45.012" v="9346" actId="478"/>
          <ac:spMkLst>
            <pc:docMk/>
            <pc:sldMk cId="1036764259" sldId="2022"/>
            <ac:spMk id="6" creationId="{1257E847-DC46-B36C-3CAA-B0E1DE060B5B}"/>
          </ac:spMkLst>
        </pc:spChg>
        <pc:spChg chg="add mod">
          <ac:chgData name="Eva Jandíková" userId="7ef427b1455032d3" providerId="LiveId" clId="{52508A48-EC9B-4419-8456-925AA9E02F7C}" dt="2024-09-13T10:54:50.348" v="9352"/>
          <ac:spMkLst>
            <pc:docMk/>
            <pc:sldMk cId="1036764259" sldId="2022"/>
            <ac:spMk id="9" creationId="{077E357E-E8D1-0AF5-F969-F29ED5C7210D}"/>
          </ac:spMkLst>
        </pc:spChg>
        <pc:picChg chg="mod">
          <ac:chgData name="Eva Jandíková" userId="7ef427b1455032d3" providerId="LiveId" clId="{52508A48-EC9B-4419-8456-925AA9E02F7C}" dt="2024-09-11T07:29:26.117" v="160" actId="1076"/>
          <ac:picMkLst>
            <pc:docMk/>
            <pc:sldMk cId="1036764259" sldId="2022"/>
            <ac:picMk id="7" creationId="{F9358E88-067B-CE9A-9DD1-0D6919755013}"/>
          </ac:picMkLst>
        </pc:picChg>
        <pc:picChg chg="add mod">
          <ac:chgData name="Eva Jandíková" userId="7ef427b1455032d3" providerId="LiveId" clId="{52508A48-EC9B-4419-8456-925AA9E02F7C}" dt="2024-09-13T10:53:06.310" v="9341" actId="1076"/>
          <ac:picMkLst>
            <pc:docMk/>
            <pc:sldMk cId="1036764259" sldId="2022"/>
            <ac:picMk id="8" creationId="{B815D3D4-8CFD-3A23-CF9D-C229C03CB8D4}"/>
          </ac:picMkLst>
        </pc:picChg>
        <pc:picChg chg="mod">
          <ac:chgData name="Eva Jandíková" userId="7ef427b1455032d3" providerId="LiveId" clId="{52508A48-EC9B-4419-8456-925AA9E02F7C}" dt="2024-09-11T07:29:30.208" v="162" actId="14100"/>
          <ac:picMkLst>
            <pc:docMk/>
            <pc:sldMk cId="1036764259" sldId="2022"/>
            <ac:picMk id="10" creationId="{5464B048-D029-3AC8-72AE-7E479E56572D}"/>
          </ac:picMkLst>
        </pc:picChg>
      </pc:sldChg>
      <pc:sldChg chg="addSp delSp modSp mod">
        <pc:chgData name="Eva Jandíková" userId="7ef427b1455032d3" providerId="LiveId" clId="{52508A48-EC9B-4419-8456-925AA9E02F7C}" dt="2024-09-13T10:54:54.878" v="9353"/>
        <pc:sldMkLst>
          <pc:docMk/>
          <pc:sldMk cId="496938959" sldId="2023"/>
        </pc:sldMkLst>
        <pc:spChg chg="mod">
          <ac:chgData name="Eva Jandíková" userId="7ef427b1455032d3" providerId="LiveId" clId="{52508A48-EC9B-4419-8456-925AA9E02F7C}" dt="2024-09-11T07:29:36.057" v="163" actId="12"/>
          <ac:spMkLst>
            <pc:docMk/>
            <pc:sldMk cId="496938959" sldId="2023"/>
            <ac:spMk id="4" creationId="{BD679955-F94F-4655-86A8-C131828F0344}"/>
          </ac:spMkLst>
        </pc:spChg>
        <pc:spChg chg="add del mod">
          <ac:chgData name="Eva Jandíková" userId="7ef427b1455032d3" providerId="LiveId" clId="{52508A48-EC9B-4419-8456-925AA9E02F7C}" dt="2024-09-13T10:53:42.777" v="9345" actId="478"/>
          <ac:spMkLst>
            <pc:docMk/>
            <pc:sldMk cId="496938959" sldId="2023"/>
            <ac:spMk id="6" creationId="{C0C2E2A8-D469-3592-AD66-B2287FAC1A48}"/>
          </ac:spMkLst>
        </pc:spChg>
        <pc:spChg chg="add mod">
          <ac:chgData name="Eva Jandíková" userId="7ef427b1455032d3" providerId="LiveId" clId="{52508A48-EC9B-4419-8456-925AA9E02F7C}" dt="2024-09-13T10:54:54.878" v="9353"/>
          <ac:spMkLst>
            <pc:docMk/>
            <pc:sldMk cId="496938959" sldId="2023"/>
            <ac:spMk id="7" creationId="{9C1BBAE6-0FE3-C36D-AC35-8AFF4CE092A6}"/>
          </ac:spMkLst>
        </pc:spChg>
      </pc:sldChg>
      <pc:sldChg chg="modSp mod">
        <pc:chgData name="Eva Jandíková" userId="7ef427b1455032d3" providerId="LiveId" clId="{52508A48-EC9B-4419-8456-925AA9E02F7C}" dt="2024-09-11T07:30:13.165" v="171" actId="14100"/>
        <pc:sldMkLst>
          <pc:docMk/>
          <pc:sldMk cId="1513684278" sldId="2024"/>
        </pc:sldMkLst>
        <pc:spChg chg="mod">
          <ac:chgData name="Eva Jandíková" userId="7ef427b1455032d3" providerId="LiveId" clId="{52508A48-EC9B-4419-8456-925AA9E02F7C}" dt="2024-09-11T07:30:00.556" v="166" actId="12"/>
          <ac:spMkLst>
            <pc:docMk/>
            <pc:sldMk cId="1513684278" sldId="2024"/>
            <ac:spMk id="4" creationId="{BD679955-F94F-4655-86A8-C131828F0344}"/>
          </ac:spMkLst>
        </pc:spChg>
        <pc:picChg chg="mod">
          <ac:chgData name="Eva Jandíková" userId="7ef427b1455032d3" providerId="LiveId" clId="{52508A48-EC9B-4419-8456-925AA9E02F7C}" dt="2024-09-11T07:30:13.165" v="171" actId="14100"/>
          <ac:picMkLst>
            <pc:docMk/>
            <pc:sldMk cId="1513684278" sldId="2024"/>
            <ac:picMk id="9" creationId="{62207A25-43A6-1CE1-09E7-8BDEB3A60D0D}"/>
          </ac:picMkLst>
        </pc:picChg>
        <pc:picChg chg="mod">
          <ac:chgData name="Eva Jandíková" userId="7ef427b1455032d3" providerId="LiveId" clId="{52508A48-EC9B-4419-8456-925AA9E02F7C}" dt="2024-09-11T07:30:08.400" v="169" actId="14100"/>
          <ac:picMkLst>
            <pc:docMk/>
            <pc:sldMk cId="1513684278" sldId="2024"/>
            <ac:picMk id="10" creationId="{90069F7C-05B0-308D-7CA0-5BBB04ADF0EC}"/>
          </ac:picMkLst>
        </pc:picChg>
      </pc:sldChg>
      <pc:sldChg chg="modSp mod">
        <pc:chgData name="Eva Jandíková" userId="7ef427b1455032d3" providerId="LiveId" clId="{52508A48-EC9B-4419-8456-925AA9E02F7C}" dt="2024-09-13T10:56:25.565" v="9359" actId="948"/>
        <pc:sldMkLst>
          <pc:docMk/>
          <pc:sldMk cId="913033047" sldId="2025"/>
        </pc:sldMkLst>
        <pc:spChg chg="mod">
          <ac:chgData name="Eva Jandíková" userId="7ef427b1455032d3" providerId="LiveId" clId="{52508A48-EC9B-4419-8456-925AA9E02F7C}" dt="2024-09-13T10:56:25.565" v="9359" actId="948"/>
          <ac:spMkLst>
            <pc:docMk/>
            <pc:sldMk cId="913033047" sldId="2025"/>
            <ac:spMk id="4" creationId="{BD679955-F94F-4655-86A8-C131828F0344}"/>
          </ac:spMkLst>
        </pc:spChg>
        <pc:picChg chg="mod">
          <ac:chgData name="Eva Jandíková" userId="7ef427b1455032d3" providerId="LiveId" clId="{52508A48-EC9B-4419-8456-925AA9E02F7C}" dt="2024-09-11T07:30:19.621" v="172" actId="1076"/>
          <ac:picMkLst>
            <pc:docMk/>
            <pc:sldMk cId="913033047" sldId="2025"/>
            <ac:picMk id="7" creationId="{DABBA19D-4EB0-DA20-26D9-986905E7D54A}"/>
          </ac:picMkLst>
        </pc:picChg>
      </pc:sldChg>
      <pc:sldChg chg="modSp mod">
        <pc:chgData name="Eva Jandíková" userId="7ef427b1455032d3" providerId="LiveId" clId="{52508A48-EC9B-4419-8456-925AA9E02F7C}" dt="2024-09-11T07:30:32.901" v="175" actId="1076"/>
        <pc:sldMkLst>
          <pc:docMk/>
          <pc:sldMk cId="220101848" sldId="2027"/>
        </pc:sldMkLst>
        <pc:picChg chg="mod">
          <ac:chgData name="Eva Jandíková" userId="7ef427b1455032d3" providerId="LiveId" clId="{52508A48-EC9B-4419-8456-925AA9E02F7C}" dt="2024-09-11T07:30:32.901" v="175" actId="1076"/>
          <ac:picMkLst>
            <pc:docMk/>
            <pc:sldMk cId="220101848" sldId="2027"/>
            <ac:picMk id="6" creationId="{EBF6F889-C409-7B30-D00C-1D9EF730A014}"/>
          </ac:picMkLst>
        </pc:picChg>
      </pc:sldChg>
      <pc:sldChg chg="addSp modSp mod">
        <pc:chgData name="Eva Jandíková" userId="7ef427b1455032d3" providerId="LiveId" clId="{52508A48-EC9B-4419-8456-925AA9E02F7C}" dt="2024-09-17T07:39:23.904" v="12944" actId="12"/>
        <pc:sldMkLst>
          <pc:docMk/>
          <pc:sldMk cId="3519083480" sldId="2028"/>
        </pc:sldMkLst>
        <pc:spChg chg="mod">
          <ac:chgData name="Eva Jandíková" userId="7ef427b1455032d3" providerId="LiveId" clId="{52508A48-EC9B-4419-8456-925AA9E02F7C}" dt="2024-09-17T07:39:23.904" v="12944" actId="12"/>
          <ac:spMkLst>
            <pc:docMk/>
            <pc:sldMk cId="3519083480" sldId="2028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3T11:04:49.812" v="9616"/>
          <ac:spMkLst>
            <pc:docMk/>
            <pc:sldMk cId="3519083480" sldId="2028"/>
            <ac:spMk id="7" creationId="{DEE0419B-2F77-196E-723A-19AA1F549B88}"/>
          </ac:spMkLst>
        </pc:spChg>
        <pc:picChg chg="mod">
          <ac:chgData name="Eva Jandíková" userId="7ef427b1455032d3" providerId="LiveId" clId="{52508A48-EC9B-4419-8456-925AA9E02F7C}" dt="2024-09-11T07:36:53.035" v="272" actId="14100"/>
          <ac:picMkLst>
            <pc:docMk/>
            <pc:sldMk cId="3519083480" sldId="2028"/>
            <ac:picMk id="6" creationId="{7F5A6CA7-7353-286A-53E8-B697E5FD56AF}"/>
          </ac:picMkLst>
        </pc:picChg>
      </pc:sldChg>
      <pc:sldChg chg="addSp modSp mod">
        <pc:chgData name="Eva Jandíková" userId="7ef427b1455032d3" providerId="LiveId" clId="{52508A48-EC9B-4419-8456-925AA9E02F7C}" dt="2024-09-13T11:05:03.872" v="9620"/>
        <pc:sldMkLst>
          <pc:docMk/>
          <pc:sldMk cId="2148273094" sldId="2032"/>
        </pc:sldMkLst>
        <pc:spChg chg="mod">
          <ac:chgData name="Eva Jandíková" userId="7ef427b1455032d3" providerId="LiveId" clId="{52508A48-EC9B-4419-8456-925AA9E02F7C}" dt="2024-09-11T07:37:16.131" v="279" actId="12"/>
          <ac:spMkLst>
            <pc:docMk/>
            <pc:sldMk cId="2148273094" sldId="2032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3T11:05:03.872" v="9620"/>
          <ac:spMkLst>
            <pc:docMk/>
            <pc:sldMk cId="2148273094" sldId="2032"/>
            <ac:spMk id="6" creationId="{26682B2F-16A1-3A8A-FE03-A11E2403FB18}"/>
          </ac:spMkLst>
        </pc:spChg>
        <pc:picChg chg="mod">
          <ac:chgData name="Eva Jandíková" userId="7ef427b1455032d3" providerId="LiveId" clId="{52508A48-EC9B-4419-8456-925AA9E02F7C}" dt="2024-09-11T07:37:20.609" v="281" actId="14100"/>
          <ac:picMkLst>
            <pc:docMk/>
            <pc:sldMk cId="2148273094" sldId="2032"/>
            <ac:picMk id="8" creationId="{FC39D3EE-B0D7-FEAA-D89F-E1DA6569820D}"/>
          </ac:picMkLst>
        </pc:picChg>
      </pc:sldChg>
      <pc:sldChg chg="addSp modSp mod">
        <pc:chgData name="Eva Jandíková" userId="7ef427b1455032d3" providerId="LiveId" clId="{52508A48-EC9B-4419-8456-925AA9E02F7C}" dt="2024-09-13T11:05:04.851" v="9621"/>
        <pc:sldMkLst>
          <pc:docMk/>
          <pc:sldMk cId="3909914410" sldId="2033"/>
        </pc:sldMkLst>
        <pc:spChg chg="mod">
          <ac:chgData name="Eva Jandíková" userId="7ef427b1455032d3" providerId="LiveId" clId="{52508A48-EC9B-4419-8456-925AA9E02F7C}" dt="2024-09-11T07:37:24.718" v="282" actId="12"/>
          <ac:spMkLst>
            <pc:docMk/>
            <pc:sldMk cId="3909914410" sldId="2033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3T11:05:04.851" v="9621"/>
          <ac:spMkLst>
            <pc:docMk/>
            <pc:sldMk cId="3909914410" sldId="2033"/>
            <ac:spMk id="6" creationId="{BF222F9D-6297-287B-EA2A-FB210FE84939}"/>
          </ac:spMkLst>
        </pc:spChg>
        <pc:picChg chg="mod">
          <ac:chgData name="Eva Jandíková" userId="7ef427b1455032d3" providerId="LiveId" clId="{52508A48-EC9B-4419-8456-925AA9E02F7C}" dt="2024-09-11T07:37:26.879" v="283" actId="1076"/>
          <ac:picMkLst>
            <pc:docMk/>
            <pc:sldMk cId="3909914410" sldId="2033"/>
            <ac:picMk id="7" creationId="{F5F33E79-16DE-470D-25DC-7F9F6B58F9EF}"/>
          </ac:picMkLst>
        </pc:picChg>
      </pc:sldChg>
      <pc:sldChg chg="addSp modSp mod">
        <pc:chgData name="Eva Jandíková" userId="7ef427b1455032d3" providerId="LiveId" clId="{52508A48-EC9B-4419-8456-925AA9E02F7C}" dt="2024-09-13T11:05:31.250" v="9624"/>
        <pc:sldMkLst>
          <pc:docMk/>
          <pc:sldMk cId="3231191082" sldId="2034"/>
        </pc:sldMkLst>
        <pc:spChg chg="mod">
          <ac:chgData name="Eva Jandíková" userId="7ef427b1455032d3" providerId="LiveId" clId="{52508A48-EC9B-4419-8456-925AA9E02F7C}" dt="2024-09-11T07:37:51.942" v="293" actId="12"/>
          <ac:spMkLst>
            <pc:docMk/>
            <pc:sldMk cId="3231191082" sldId="2034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3T11:05:31.250" v="9624"/>
          <ac:spMkLst>
            <pc:docMk/>
            <pc:sldMk cId="3231191082" sldId="2034"/>
            <ac:spMk id="6" creationId="{2CE0E15A-0156-CF20-7A1C-071824EFAB7E}"/>
          </ac:spMkLst>
        </pc:spChg>
        <pc:picChg chg="mod">
          <ac:chgData name="Eva Jandíková" userId="7ef427b1455032d3" providerId="LiveId" clId="{52508A48-EC9B-4419-8456-925AA9E02F7C}" dt="2024-09-11T07:37:54.405" v="294" actId="1076"/>
          <ac:picMkLst>
            <pc:docMk/>
            <pc:sldMk cId="3231191082" sldId="2034"/>
            <ac:picMk id="11" creationId="{ED52A784-D1AC-50E8-F160-F2277EB518F9}"/>
          </ac:picMkLst>
        </pc:picChg>
      </pc:sldChg>
      <pc:sldChg chg="addSp modSp mod">
        <pc:chgData name="Eva Jandíková" userId="7ef427b1455032d3" providerId="LiveId" clId="{52508A48-EC9B-4419-8456-925AA9E02F7C}" dt="2024-09-13T11:05:56.353" v="9640"/>
        <pc:sldMkLst>
          <pc:docMk/>
          <pc:sldMk cId="190514863" sldId="2035"/>
        </pc:sldMkLst>
        <pc:spChg chg="mod">
          <ac:chgData name="Eva Jandíková" userId="7ef427b1455032d3" providerId="LiveId" clId="{52508A48-EC9B-4419-8456-925AA9E02F7C}" dt="2024-09-13T11:05:41.585" v="9639" actId="20577"/>
          <ac:spMkLst>
            <pc:docMk/>
            <pc:sldMk cId="190514863" sldId="2035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3T11:05:33.452" v="9625"/>
          <ac:spMkLst>
            <pc:docMk/>
            <pc:sldMk cId="190514863" sldId="2035"/>
            <ac:spMk id="6" creationId="{88C6696B-1F6C-E2B5-142B-AEB996CA450D}"/>
          </ac:spMkLst>
        </pc:spChg>
        <pc:picChg chg="mod">
          <ac:chgData name="Eva Jandíková" userId="7ef427b1455032d3" providerId="LiveId" clId="{52508A48-EC9B-4419-8456-925AA9E02F7C}" dt="2024-09-11T07:38:00.174" v="296" actId="1076"/>
          <ac:picMkLst>
            <pc:docMk/>
            <pc:sldMk cId="190514863" sldId="2035"/>
            <ac:picMk id="7" creationId="{078EDCDC-8250-933B-FA2B-D738B63C4B67}"/>
          </ac:picMkLst>
        </pc:picChg>
        <pc:picChg chg="add mod">
          <ac:chgData name="Eva Jandíková" userId="7ef427b1455032d3" providerId="LiveId" clId="{52508A48-EC9B-4419-8456-925AA9E02F7C}" dt="2024-09-13T11:05:56.353" v="9640"/>
          <ac:picMkLst>
            <pc:docMk/>
            <pc:sldMk cId="190514863" sldId="2035"/>
            <ac:picMk id="8" creationId="{7B33069C-9F63-642A-8675-D38ACD33221F}"/>
          </ac:picMkLst>
        </pc:picChg>
        <pc:picChg chg="mod">
          <ac:chgData name="Eva Jandíková" userId="7ef427b1455032d3" providerId="LiveId" clId="{52508A48-EC9B-4419-8456-925AA9E02F7C}" dt="2024-09-11T07:38:17.738" v="298" actId="14100"/>
          <ac:picMkLst>
            <pc:docMk/>
            <pc:sldMk cId="190514863" sldId="2035"/>
            <ac:picMk id="9" creationId="{77768DC4-3927-17A1-7422-D4CE76AFF21A}"/>
          </ac:picMkLst>
        </pc:picChg>
      </pc:sldChg>
      <pc:sldChg chg="addSp modSp mod">
        <pc:chgData name="Eva Jandíková" userId="7ef427b1455032d3" providerId="LiveId" clId="{52508A48-EC9B-4419-8456-925AA9E02F7C}" dt="2024-09-13T11:06:00.656" v="9641"/>
        <pc:sldMkLst>
          <pc:docMk/>
          <pc:sldMk cId="1336978189" sldId="2036"/>
        </pc:sldMkLst>
        <pc:spChg chg="mod">
          <ac:chgData name="Eva Jandíková" userId="7ef427b1455032d3" providerId="LiveId" clId="{52508A48-EC9B-4419-8456-925AA9E02F7C}" dt="2024-09-11T07:38:29.360" v="303" actId="6549"/>
          <ac:spMkLst>
            <pc:docMk/>
            <pc:sldMk cId="1336978189" sldId="2036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3T11:06:00.656" v="9641"/>
          <ac:spMkLst>
            <pc:docMk/>
            <pc:sldMk cId="1336978189" sldId="2036"/>
            <ac:spMk id="6" creationId="{E86795FC-B89E-6025-B109-0BB1D27D2933}"/>
          </ac:spMkLst>
        </pc:spChg>
        <pc:picChg chg="mod">
          <ac:chgData name="Eva Jandíková" userId="7ef427b1455032d3" providerId="LiveId" clId="{52508A48-EC9B-4419-8456-925AA9E02F7C}" dt="2024-09-11T07:38:32.145" v="304" actId="1076"/>
          <ac:picMkLst>
            <pc:docMk/>
            <pc:sldMk cId="1336978189" sldId="2036"/>
            <ac:picMk id="8" creationId="{8C6A0BCD-C07B-47D5-9986-F9C1ACF9FB50}"/>
          </ac:picMkLst>
        </pc:picChg>
      </pc:sldChg>
      <pc:sldChg chg="addSp modSp mod">
        <pc:chgData name="Eva Jandíková" userId="7ef427b1455032d3" providerId="LiveId" clId="{52508A48-EC9B-4419-8456-925AA9E02F7C}" dt="2024-09-17T07:39:58.274" v="12946" actId="12"/>
        <pc:sldMkLst>
          <pc:docMk/>
          <pc:sldMk cId="2068217609" sldId="2037"/>
        </pc:sldMkLst>
        <pc:spChg chg="mod">
          <ac:chgData name="Eva Jandíková" userId="7ef427b1455032d3" providerId="LiveId" clId="{52508A48-EC9B-4419-8456-925AA9E02F7C}" dt="2024-09-17T07:39:58.274" v="12946" actId="12"/>
          <ac:spMkLst>
            <pc:docMk/>
            <pc:sldMk cId="2068217609" sldId="2037"/>
            <ac:spMk id="4" creationId="{BD679955-F94F-4655-86A8-C131828F0344}"/>
          </ac:spMkLst>
        </pc:spChg>
        <pc:spChg chg="mod">
          <ac:chgData name="Eva Jandíková" userId="7ef427b1455032d3" providerId="LiveId" clId="{52508A48-EC9B-4419-8456-925AA9E02F7C}" dt="2024-09-12T13:29:54.851" v="3653"/>
          <ac:spMkLst>
            <pc:docMk/>
            <pc:sldMk cId="2068217609" sldId="2037"/>
            <ac:spMk id="5" creationId="{3972223B-AE43-4696-BB2C-FB054B7A83D3}"/>
          </ac:spMkLst>
        </pc:spChg>
        <pc:spChg chg="add mod">
          <ac:chgData name="Eva Jandíková" userId="7ef427b1455032d3" providerId="LiveId" clId="{52508A48-EC9B-4419-8456-925AA9E02F7C}" dt="2024-09-13T11:06:02.352" v="9642"/>
          <ac:spMkLst>
            <pc:docMk/>
            <pc:sldMk cId="2068217609" sldId="2037"/>
            <ac:spMk id="6" creationId="{BD0525ED-CD8A-7898-734B-283DB4F2B466}"/>
          </ac:spMkLst>
        </pc:spChg>
        <pc:picChg chg="mod">
          <ac:chgData name="Eva Jandíková" userId="7ef427b1455032d3" providerId="LiveId" clId="{52508A48-EC9B-4419-8456-925AA9E02F7C}" dt="2024-09-11T07:38:45.218" v="315" actId="14100"/>
          <ac:picMkLst>
            <pc:docMk/>
            <pc:sldMk cId="2068217609" sldId="2037"/>
            <ac:picMk id="8" creationId="{B36B16C9-3055-33F7-2504-202ED4D0B043}"/>
          </ac:picMkLst>
        </pc:picChg>
      </pc:sldChg>
      <pc:sldChg chg="addSp modSp mod">
        <pc:chgData name="Eva Jandíková" userId="7ef427b1455032d3" providerId="LiveId" clId="{52508A48-EC9B-4419-8456-925AA9E02F7C}" dt="2024-09-17T07:40:14.451" v="12947" actId="12"/>
        <pc:sldMkLst>
          <pc:docMk/>
          <pc:sldMk cId="1825094817" sldId="2038"/>
        </pc:sldMkLst>
        <pc:spChg chg="mod">
          <ac:chgData name="Eva Jandíková" userId="7ef427b1455032d3" providerId="LiveId" clId="{52508A48-EC9B-4419-8456-925AA9E02F7C}" dt="2024-09-17T07:40:14.451" v="12947" actId="12"/>
          <ac:spMkLst>
            <pc:docMk/>
            <pc:sldMk cId="1825094817" sldId="2038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3T11:06:54.049" v="9705"/>
          <ac:spMkLst>
            <pc:docMk/>
            <pc:sldMk cId="1825094817" sldId="2038"/>
            <ac:spMk id="6" creationId="{4B3EEE3D-212D-523F-4142-E4BCB3B3E2A6}"/>
          </ac:spMkLst>
        </pc:spChg>
        <pc:picChg chg="mod">
          <ac:chgData name="Eva Jandíková" userId="7ef427b1455032d3" providerId="LiveId" clId="{52508A48-EC9B-4419-8456-925AA9E02F7C}" dt="2024-09-11T07:38:51.938" v="318" actId="14100"/>
          <ac:picMkLst>
            <pc:docMk/>
            <pc:sldMk cId="1825094817" sldId="2038"/>
            <ac:picMk id="7" creationId="{17B31C9F-7433-5437-32EF-211C7A72FC72}"/>
          </ac:picMkLst>
        </pc:picChg>
      </pc:sldChg>
      <pc:sldChg chg="addSp modSp mod">
        <pc:chgData name="Eva Jandíková" userId="7ef427b1455032d3" providerId="LiveId" clId="{52508A48-EC9B-4419-8456-925AA9E02F7C}" dt="2024-09-13T11:06:54.997" v="9706"/>
        <pc:sldMkLst>
          <pc:docMk/>
          <pc:sldMk cId="3580851998" sldId="2040"/>
        </pc:sldMkLst>
        <pc:spChg chg="mod">
          <ac:chgData name="Eva Jandíková" userId="7ef427b1455032d3" providerId="LiveId" clId="{52508A48-EC9B-4419-8456-925AA9E02F7C}" dt="2024-09-11T07:38:54.800" v="319" actId="12"/>
          <ac:spMkLst>
            <pc:docMk/>
            <pc:sldMk cId="3580851998" sldId="2040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3T11:06:54.997" v="9706"/>
          <ac:spMkLst>
            <pc:docMk/>
            <pc:sldMk cId="3580851998" sldId="2040"/>
            <ac:spMk id="6" creationId="{EC7DB8D1-AB9D-24E7-4801-471EA7D06279}"/>
          </ac:spMkLst>
        </pc:spChg>
        <pc:picChg chg="mod">
          <ac:chgData name="Eva Jandíková" userId="7ef427b1455032d3" providerId="LiveId" clId="{52508A48-EC9B-4419-8456-925AA9E02F7C}" dt="2024-09-11T07:38:58.763" v="321" actId="14100"/>
          <ac:picMkLst>
            <pc:docMk/>
            <pc:sldMk cId="3580851998" sldId="2040"/>
            <ac:picMk id="9" creationId="{695F4071-75A8-154A-7701-203397D03856}"/>
          </ac:picMkLst>
        </pc:picChg>
      </pc:sldChg>
      <pc:sldChg chg="addSp modSp mod">
        <pc:chgData name="Eva Jandíková" userId="7ef427b1455032d3" providerId="LiveId" clId="{52508A48-EC9B-4419-8456-925AA9E02F7C}" dt="2024-09-13T11:05:06.607" v="9622"/>
        <pc:sldMkLst>
          <pc:docMk/>
          <pc:sldMk cId="45209561" sldId="2041"/>
        </pc:sldMkLst>
        <pc:spChg chg="add mod">
          <ac:chgData name="Eva Jandíková" userId="7ef427b1455032d3" providerId="LiveId" clId="{52508A48-EC9B-4419-8456-925AA9E02F7C}" dt="2024-09-13T11:05:06.607" v="9622"/>
          <ac:spMkLst>
            <pc:docMk/>
            <pc:sldMk cId="45209561" sldId="2041"/>
            <ac:spMk id="7" creationId="{F3B6477C-C6BE-1B65-436E-912C4CC68CF4}"/>
          </ac:spMkLst>
        </pc:spChg>
        <pc:picChg chg="mod">
          <ac:chgData name="Eva Jandíková" userId="7ef427b1455032d3" providerId="LiveId" clId="{52508A48-EC9B-4419-8456-925AA9E02F7C}" dt="2024-09-11T07:37:31.181" v="284" actId="1076"/>
          <ac:picMkLst>
            <pc:docMk/>
            <pc:sldMk cId="45209561" sldId="2041"/>
            <ac:picMk id="6" creationId="{34FB18FE-5E58-4A16-B538-3C0447E59062}"/>
          </ac:picMkLst>
        </pc:picChg>
      </pc:sldChg>
      <pc:sldChg chg="addSp delSp modSp add mod">
        <pc:chgData name="Eva Jandíková" userId="7ef427b1455032d3" providerId="LiveId" clId="{52508A48-EC9B-4419-8456-925AA9E02F7C}" dt="2024-09-13T09:24:59.147" v="7523"/>
        <pc:sldMkLst>
          <pc:docMk/>
          <pc:sldMk cId="254182540" sldId="2042"/>
        </pc:sldMkLst>
        <pc:spChg chg="mod">
          <ac:chgData name="Eva Jandíková" userId="7ef427b1455032d3" providerId="LiveId" clId="{52508A48-EC9B-4419-8456-925AA9E02F7C}" dt="2024-09-13T09:24:53.978" v="7522" actId="20577"/>
          <ac:spMkLst>
            <pc:docMk/>
            <pc:sldMk cId="254182540" sldId="2042"/>
            <ac:spMk id="7" creationId="{9027E21E-42CB-F455-F262-8401C66FD5CC}"/>
          </ac:spMkLst>
        </pc:spChg>
        <pc:spChg chg="add mod">
          <ac:chgData name="Eva Jandíková" userId="7ef427b1455032d3" providerId="LiveId" clId="{52508A48-EC9B-4419-8456-925AA9E02F7C}" dt="2024-09-13T09:24:59.147" v="7523"/>
          <ac:spMkLst>
            <pc:docMk/>
            <pc:sldMk cId="254182540" sldId="2042"/>
            <ac:spMk id="8" creationId="{376BC675-82E0-0A02-C36B-63BD2A4DE54C}"/>
          </ac:spMkLst>
        </pc:spChg>
        <pc:picChg chg="del">
          <ac:chgData name="Eva Jandíková" userId="7ef427b1455032d3" providerId="LiveId" clId="{52508A48-EC9B-4419-8456-925AA9E02F7C}" dt="2024-09-11T11:09:53.975" v="1861" actId="478"/>
          <ac:picMkLst>
            <pc:docMk/>
            <pc:sldMk cId="254182540" sldId="2042"/>
            <ac:picMk id="9" creationId="{E6455B0A-A2A4-910D-E450-F8CEB2F8C579}"/>
          </ac:picMkLst>
        </pc:picChg>
      </pc:sldChg>
      <pc:sldChg chg="addSp delSp modSp mod">
        <pc:chgData name="Eva Jandíková" userId="7ef427b1455032d3" providerId="LiveId" clId="{52508A48-EC9B-4419-8456-925AA9E02F7C}" dt="2024-10-03T18:27:19.263" v="17736" actId="20577"/>
        <pc:sldMkLst>
          <pc:docMk/>
          <pc:sldMk cId="2611934418" sldId="2047"/>
        </pc:sldMkLst>
        <pc:spChg chg="mod">
          <ac:chgData name="Eva Jandíková" userId="7ef427b1455032d3" providerId="LiveId" clId="{52508A48-EC9B-4419-8456-925AA9E02F7C}" dt="2024-10-03T18:27:19.263" v="17736" actId="20577"/>
          <ac:spMkLst>
            <pc:docMk/>
            <pc:sldMk cId="2611934418" sldId="2047"/>
            <ac:spMk id="5" creationId="{7E762907-6959-91DF-55C0-DB4EFB05D49A}"/>
          </ac:spMkLst>
        </pc:spChg>
        <pc:picChg chg="add mod">
          <ac:chgData name="Eva Jandíková" userId="7ef427b1455032d3" providerId="LiveId" clId="{52508A48-EC9B-4419-8456-925AA9E02F7C}" dt="2024-10-03T18:26:23.831" v="17695" actId="14100"/>
          <ac:picMkLst>
            <pc:docMk/>
            <pc:sldMk cId="2611934418" sldId="2047"/>
            <ac:picMk id="4" creationId="{E8A3881B-E0BE-9593-D594-75E47059AAD6}"/>
          </ac:picMkLst>
        </pc:picChg>
        <pc:picChg chg="del">
          <ac:chgData name="Eva Jandíková" userId="7ef427b1455032d3" providerId="LiveId" clId="{52508A48-EC9B-4419-8456-925AA9E02F7C}" dt="2024-10-03T18:25:34.713" v="17664" actId="478"/>
          <ac:picMkLst>
            <pc:docMk/>
            <pc:sldMk cId="2611934418" sldId="2047"/>
            <ac:picMk id="6" creationId="{642C56B6-E2E5-D590-0E25-653E1F031EA6}"/>
          </ac:picMkLst>
        </pc:picChg>
      </pc:sldChg>
      <pc:sldChg chg="del">
        <pc:chgData name="Eva Jandíková" userId="7ef427b1455032d3" providerId="LiveId" clId="{52508A48-EC9B-4419-8456-925AA9E02F7C}" dt="2024-10-03T18:28:41.566" v="17774" actId="47"/>
        <pc:sldMkLst>
          <pc:docMk/>
          <pc:sldMk cId="3341925830" sldId="2048"/>
        </pc:sldMkLst>
      </pc:sldChg>
      <pc:sldChg chg="del">
        <pc:chgData name="Eva Jandíková" userId="7ef427b1455032d3" providerId="LiveId" clId="{52508A48-EC9B-4419-8456-925AA9E02F7C}" dt="2024-10-03T18:28:41.566" v="17774" actId="47"/>
        <pc:sldMkLst>
          <pc:docMk/>
          <pc:sldMk cId="80737943" sldId="2049"/>
        </pc:sldMkLst>
      </pc:sldChg>
      <pc:sldChg chg="modSp mod">
        <pc:chgData name="Eva Jandíková" userId="7ef427b1455032d3" providerId="LiveId" clId="{52508A48-EC9B-4419-8456-925AA9E02F7C}" dt="2024-10-03T17:44:33.516" v="16734" actId="1076"/>
        <pc:sldMkLst>
          <pc:docMk/>
          <pc:sldMk cId="693530220" sldId="2053"/>
        </pc:sldMkLst>
        <pc:spChg chg="mod">
          <ac:chgData name="Eva Jandíková" userId="7ef427b1455032d3" providerId="LiveId" clId="{52508A48-EC9B-4419-8456-925AA9E02F7C}" dt="2024-10-03T17:44:24.248" v="16733" actId="20577"/>
          <ac:spMkLst>
            <pc:docMk/>
            <pc:sldMk cId="693530220" sldId="2053"/>
            <ac:spMk id="7" creationId="{4E46B404-42DD-0184-D983-D6944DEB85EA}"/>
          </ac:spMkLst>
        </pc:spChg>
        <pc:spChg chg="mod">
          <ac:chgData name="Eva Jandíková" userId="7ef427b1455032d3" providerId="LiveId" clId="{52508A48-EC9B-4419-8456-925AA9E02F7C}" dt="2024-09-12T13:06:27.619" v="3580" actId="790"/>
          <ac:spMkLst>
            <pc:docMk/>
            <pc:sldMk cId="693530220" sldId="2053"/>
            <ac:spMk id="12" creationId="{8BD0B469-2037-84B5-9513-C391877AFC2F}"/>
          </ac:spMkLst>
        </pc:spChg>
        <pc:picChg chg="mod">
          <ac:chgData name="Eva Jandíková" userId="7ef427b1455032d3" providerId="LiveId" clId="{52508A48-EC9B-4419-8456-925AA9E02F7C}" dt="2024-10-03T17:44:33.516" v="16734" actId="1076"/>
          <ac:picMkLst>
            <pc:docMk/>
            <pc:sldMk cId="693530220" sldId="2053"/>
            <ac:picMk id="14" creationId="{47D4E4AC-EC79-75CF-E727-42E9CC0DF141}"/>
          </ac:picMkLst>
        </pc:picChg>
      </pc:sldChg>
      <pc:sldChg chg="modSp del mod">
        <pc:chgData name="Eva Jandíková" userId="7ef427b1455032d3" providerId="LiveId" clId="{52508A48-EC9B-4419-8456-925AA9E02F7C}" dt="2024-10-03T18:14:47.864" v="17520" actId="47"/>
        <pc:sldMkLst>
          <pc:docMk/>
          <pc:sldMk cId="1259952862" sldId="2054"/>
        </pc:sldMkLst>
        <pc:spChg chg="mod ord">
          <ac:chgData name="Eva Jandíková" userId="7ef427b1455032d3" providerId="LiveId" clId="{52508A48-EC9B-4419-8456-925AA9E02F7C}" dt="2024-09-12T13:08:00.073" v="3628" actId="13926"/>
          <ac:spMkLst>
            <pc:docMk/>
            <pc:sldMk cId="1259952862" sldId="2054"/>
            <ac:spMk id="10" creationId="{D4EAF8D1-653B-CD60-6B3E-CF7F476ED056}"/>
          </ac:spMkLst>
        </pc:spChg>
      </pc:sldChg>
      <pc:sldChg chg="del">
        <pc:chgData name="Eva Jandíková" userId="7ef427b1455032d3" providerId="LiveId" clId="{52508A48-EC9B-4419-8456-925AA9E02F7C}" dt="2024-10-03T18:14:47.864" v="17520" actId="47"/>
        <pc:sldMkLst>
          <pc:docMk/>
          <pc:sldMk cId="1790703967" sldId="2055"/>
        </pc:sldMkLst>
      </pc:sldChg>
      <pc:sldChg chg="del">
        <pc:chgData name="Eva Jandíková" userId="7ef427b1455032d3" providerId="LiveId" clId="{52508A48-EC9B-4419-8456-925AA9E02F7C}" dt="2024-10-03T18:14:47.864" v="17520" actId="47"/>
        <pc:sldMkLst>
          <pc:docMk/>
          <pc:sldMk cId="1063807750" sldId="2056"/>
        </pc:sldMkLst>
      </pc:sldChg>
      <pc:sldChg chg="del">
        <pc:chgData name="Eva Jandíková" userId="7ef427b1455032d3" providerId="LiveId" clId="{52508A48-EC9B-4419-8456-925AA9E02F7C}" dt="2024-10-03T18:14:47.864" v="17520" actId="47"/>
        <pc:sldMkLst>
          <pc:docMk/>
          <pc:sldMk cId="9034064" sldId="2057"/>
        </pc:sldMkLst>
      </pc:sldChg>
      <pc:sldChg chg="del">
        <pc:chgData name="Eva Jandíková" userId="7ef427b1455032d3" providerId="LiveId" clId="{52508A48-EC9B-4419-8456-925AA9E02F7C}" dt="2024-10-03T18:14:47.864" v="17520" actId="47"/>
        <pc:sldMkLst>
          <pc:docMk/>
          <pc:sldMk cId="490520148" sldId="2058"/>
        </pc:sldMkLst>
      </pc:sldChg>
      <pc:sldChg chg="del">
        <pc:chgData name="Eva Jandíková" userId="7ef427b1455032d3" providerId="LiveId" clId="{52508A48-EC9B-4419-8456-925AA9E02F7C}" dt="2024-10-03T18:14:47.864" v="17520" actId="47"/>
        <pc:sldMkLst>
          <pc:docMk/>
          <pc:sldMk cId="3547366266" sldId="2059"/>
        </pc:sldMkLst>
      </pc:sldChg>
      <pc:sldChg chg="del">
        <pc:chgData name="Eva Jandíková" userId="7ef427b1455032d3" providerId="LiveId" clId="{52508A48-EC9B-4419-8456-925AA9E02F7C}" dt="2024-10-03T18:14:47.864" v="17520" actId="47"/>
        <pc:sldMkLst>
          <pc:docMk/>
          <pc:sldMk cId="2795956499" sldId="2060"/>
        </pc:sldMkLst>
      </pc:sldChg>
      <pc:sldChg chg="addSp delSp modSp add del mod">
        <pc:chgData name="Eva Jandíková" userId="7ef427b1455032d3" providerId="LiveId" clId="{52508A48-EC9B-4419-8456-925AA9E02F7C}" dt="2024-09-13T08:52:26.920" v="6834" actId="47"/>
        <pc:sldMkLst>
          <pc:docMk/>
          <pc:sldMk cId="2393648856" sldId="2062"/>
        </pc:sldMkLst>
        <pc:spChg chg="mod">
          <ac:chgData name="Eva Jandíková" userId="7ef427b1455032d3" providerId="LiveId" clId="{52508A48-EC9B-4419-8456-925AA9E02F7C}" dt="2024-09-12T14:14:10.390" v="4490" actId="20577"/>
          <ac:spMkLst>
            <pc:docMk/>
            <pc:sldMk cId="2393648856" sldId="2062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3T06:58:09.435" v="5940"/>
          <ac:spMkLst>
            <pc:docMk/>
            <pc:sldMk cId="2393648856" sldId="2062"/>
            <ac:spMk id="6" creationId="{ED3CCBC3-065D-31BA-38FA-828BCD58A98C}"/>
          </ac:spMkLst>
        </pc:spChg>
        <pc:spChg chg="mod">
          <ac:chgData name="Eva Jandíková" userId="7ef427b1455032d3" providerId="LiveId" clId="{52508A48-EC9B-4419-8456-925AA9E02F7C}" dt="2024-09-12T14:13:09.933" v="4452" actId="20577"/>
          <ac:spMkLst>
            <pc:docMk/>
            <pc:sldMk cId="2393648856" sldId="2062"/>
            <ac:spMk id="8" creationId="{2BCB3C4C-6AFA-C2DB-C51C-5FD5A7482359}"/>
          </ac:spMkLst>
        </pc:spChg>
        <pc:picChg chg="del">
          <ac:chgData name="Eva Jandíková" userId="7ef427b1455032d3" providerId="LiveId" clId="{52508A48-EC9B-4419-8456-925AA9E02F7C}" dt="2024-09-12T14:13:00.046" v="4411" actId="478"/>
          <ac:picMkLst>
            <pc:docMk/>
            <pc:sldMk cId="2393648856" sldId="2062"/>
            <ac:picMk id="6" creationId="{848666BE-976E-D597-E3DC-F8F225D56A2F}"/>
          </ac:picMkLst>
        </pc:picChg>
        <pc:picChg chg="del">
          <ac:chgData name="Eva Jandíková" userId="7ef427b1455032d3" providerId="LiveId" clId="{52508A48-EC9B-4419-8456-925AA9E02F7C}" dt="2024-09-12T14:12:59.457" v="4410" actId="478"/>
          <ac:picMkLst>
            <pc:docMk/>
            <pc:sldMk cId="2393648856" sldId="2062"/>
            <ac:picMk id="7" creationId="{5B5AED4B-494D-8BEE-1712-C43C38D2F58C}"/>
          </ac:picMkLst>
        </pc:picChg>
      </pc:sldChg>
      <pc:sldChg chg="addSp modSp add del">
        <pc:chgData name="Eva Jandíková" userId="7ef427b1455032d3" providerId="LiveId" clId="{52508A48-EC9B-4419-8456-925AA9E02F7C}" dt="2024-09-13T08:54:10.307" v="6876" actId="47"/>
        <pc:sldMkLst>
          <pc:docMk/>
          <pc:sldMk cId="2836285865" sldId="2063"/>
        </pc:sldMkLst>
        <pc:spChg chg="add mod">
          <ac:chgData name="Eva Jandíková" userId="7ef427b1455032d3" providerId="LiveId" clId="{52508A48-EC9B-4419-8456-925AA9E02F7C}" dt="2024-09-13T06:58:10.830" v="5941"/>
          <ac:spMkLst>
            <pc:docMk/>
            <pc:sldMk cId="2836285865" sldId="2063"/>
            <ac:spMk id="6" creationId="{123F93DC-82C3-6AFD-5F11-923939E6CBA2}"/>
          </ac:spMkLst>
        </pc:spChg>
      </pc:sldChg>
      <pc:sldChg chg="addSp delSp modSp add mod">
        <pc:chgData name="Eva Jandíková" userId="7ef427b1455032d3" providerId="LiveId" clId="{52508A48-EC9B-4419-8456-925AA9E02F7C}" dt="2024-09-12T15:08:14.277" v="5015" actId="1076"/>
        <pc:sldMkLst>
          <pc:docMk/>
          <pc:sldMk cId="2814748153" sldId="2064"/>
        </pc:sldMkLst>
        <pc:spChg chg="mod">
          <ac:chgData name="Eva Jandíková" userId="7ef427b1455032d3" providerId="LiveId" clId="{52508A48-EC9B-4419-8456-925AA9E02F7C}" dt="2024-09-12T15:07:37.914" v="5010" actId="20577"/>
          <ac:spMkLst>
            <pc:docMk/>
            <pc:sldMk cId="2814748153" sldId="2064"/>
            <ac:spMk id="4" creationId="{BD679955-F94F-4655-86A8-C131828F0344}"/>
          </ac:spMkLst>
        </pc:spChg>
        <pc:picChg chg="del">
          <ac:chgData name="Eva Jandíková" userId="7ef427b1455032d3" providerId="LiveId" clId="{52508A48-EC9B-4419-8456-925AA9E02F7C}" dt="2024-09-12T15:07:26.212" v="4999" actId="478"/>
          <ac:picMkLst>
            <pc:docMk/>
            <pc:sldMk cId="2814748153" sldId="2064"/>
            <ac:picMk id="7" creationId="{FB63641F-55F9-535A-3B81-5E369C3A29DB}"/>
          </ac:picMkLst>
        </pc:picChg>
        <pc:picChg chg="add mod">
          <ac:chgData name="Eva Jandíková" userId="7ef427b1455032d3" providerId="LiveId" clId="{52508A48-EC9B-4419-8456-925AA9E02F7C}" dt="2024-09-12T15:07:55.625" v="5012"/>
          <ac:picMkLst>
            <pc:docMk/>
            <pc:sldMk cId="2814748153" sldId="2064"/>
            <ac:picMk id="8" creationId="{BC42CEF7-F4D5-E78C-076F-F4D8D2CFC4E0}"/>
          </ac:picMkLst>
        </pc:picChg>
        <pc:picChg chg="del mod">
          <ac:chgData name="Eva Jandíková" userId="7ef427b1455032d3" providerId="LiveId" clId="{52508A48-EC9B-4419-8456-925AA9E02F7C}" dt="2024-09-12T15:08:11.486" v="5013" actId="478"/>
          <ac:picMkLst>
            <pc:docMk/>
            <pc:sldMk cId="2814748153" sldId="2064"/>
            <ac:picMk id="9" creationId="{E3C950AF-AAC7-B737-346F-0EB600435B08}"/>
          </ac:picMkLst>
        </pc:picChg>
        <pc:picChg chg="add mod">
          <ac:chgData name="Eva Jandíková" userId="7ef427b1455032d3" providerId="LiveId" clId="{52508A48-EC9B-4419-8456-925AA9E02F7C}" dt="2024-09-12T15:08:14.277" v="5015" actId="1076"/>
          <ac:picMkLst>
            <pc:docMk/>
            <pc:sldMk cId="2814748153" sldId="2064"/>
            <ac:picMk id="10" creationId="{54F79FF0-BAF8-AE5B-005A-A0D0658358B1}"/>
          </ac:picMkLst>
        </pc:picChg>
      </pc:sldChg>
      <pc:sldChg chg="addSp delSp modSp add mod">
        <pc:chgData name="Eva Jandíková" userId="7ef427b1455032d3" providerId="LiveId" clId="{52508A48-EC9B-4419-8456-925AA9E02F7C}" dt="2024-09-13T13:39:02.930" v="9778" actId="12"/>
        <pc:sldMkLst>
          <pc:docMk/>
          <pc:sldMk cId="401114286" sldId="2065"/>
        </pc:sldMkLst>
        <pc:spChg chg="mod">
          <ac:chgData name="Eva Jandíková" userId="7ef427b1455032d3" providerId="LiveId" clId="{52508A48-EC9B-4419-8456-925AA9E02F7C}" dt="2024-09-13T13:39:02.930" v="9778" actId="12"/>
          <ac:spMkLst>
            <pc:docMk/>
            <pc:sldMk cId="401114286" sldId="2065"/>
            <ac:spMk id="4" creationId="{BD679955-F94F-4655-86A8-C131828F0344}"/>
          </ac:spMkLst>
        </pc:spChg>
        <pc:spChg chg="mod">
          <ac:chgData name="Eva Jandíková" userId="7ef427b1455032d3" providerId="LiveId" clId="{52508A48-EC9B-4419-8456-925AA9E02F7C}" dt="2024-09-12T15:11:45.507" v="5173" actId="20577"/>
          <ac:spMkLst>
            <pc:docMk/>
            <pc:sldMk cId="401114286" sldId="2065"/>
            <ac:spMk id="5" creationId="{3972223B-AE43-4696-BB2C-FB054B7A83D3}"/>
          </ac:spMkLst>
        </pc:spChg>
        <pc:spChg chg="add del">
          <ac:chgData name="Eva Jandíková" userId="7ef427b1455032d3" providerId="LiveId" clId="{52508A48-EC9B-4419-8456-925AA9E02F7C}" dt="2024-09-12T15:11:38.547" v="5135" actId="22"/>
          <ac:spMkLst>
            <pc:docMk/>
            <pc:sldMk cId="401114286" sldId="2065"/>
            <ac:spMk id="7" creationId="{556E90E6-C375-E372-3D27-2602815C4385}"/>
          </ac:spMkLst>
        </pc:spChg>
      </pc:sldChg>
      <pc:sldChg chg="modSp mod">
        <pc:chgData name="Eva Jandíková" userId="7ef427b1455032d3" providerId="LiveId" clId="{52508A48-EC9B-4419-8456-925AA9E02F7C}" dt="2024-09-17T07:12:12.528" v="12822" actId="120"/>
        <pc:sldMkLst>
          <pc:docMk/>
          <pc:sldMk cId="462757125" sldId="2066"/>
        </pc:sldMkLst>
        <pc:spChg chg="mod">
          <ac:chgData name="Eva Jandíková" userId="7ef427b1455032d3" providerId="LiveId" clId="{52508A48-EC9B-4419-8456-925AA9E02F7C}" dt="2024-09-17T07:12:12.528" v="12822" actId="120"/>
          <ac:spMkLst>
            <pc:docMk/>
            <pc:sldMk cId="462757125" sldId="2066"/>
            <ac:spMk id="6" creationId="{79FB3BD3-66FA-A09A-D7E6-9CFC541B8AD5}"/>
          </ac:spMkLst>
        </pc:spChg>
      </pc:sldChg>
      <pc:sldChg chg="addSp delSp modSp add mod">
        <pc:chgData name="Eva Jandíková" userId="7ef427b1455032d3" providerId="LiveId" clId="{52508A48-EC9B-4419-8456-925AA9E02F7C}" dt="2024-09-17T07:26:20.337" v="12892" actId="404"/>
        <pc:sldMkLst>
          <pc:docMk/>
          <pc:sldMk cId="3838605174" sldId="2067"/>
        </pc:sldMkLst>
        <pc:spChg chg="mod">
          <ac:chgData name="Eva Jandíková" userId="7ef427b1455032d3" providerId="LiveId" clId="{52508A48-EC9B-4419-8456-925AA9E02F7C}" dt="2024-09-17T07:26:20.337" v="12892" actId="404"/>
          <ac:spMkLst>
            <pc:docMk/>
            <pc:sldMk cId="3838605174" sldId="2067"/>
            <ac:spMk id="6" creationId="{999928E8-7B2F-7B52-C5BF-25838F710234}"/>
          </ac:spMkLst>
        </pc:spChg>
        <pc:spChg chg="add mod">
          <ac:chgData name="Eva Jandíková" userId="7ef427b1455032d3" providerId="LiveId" clId="{52508A48-EC9B-4419-8456-925AA9E02F7C}" dt="2024-09-13T09:20:05.857" v="7438" actId="20577"/>
          <ac:spMkLst>
            <pc:docMk/>
            <pc:sldMk cId="3838605174" sldId="2067"/>
            <ac:spMk id="9" creationId="{EC6165D7-0D02-6695-CD27-D7EF3C72FFEC}"/>
          </ac:spMkLst>
        </pc:spChg>
        <pc:picChg chg="del">
          <ac:chgData name="Eva Jandíková" userId="7ef427b1455032d3" providerId="LiveId" clId="{52508A48-EC9B-4419-8456-925AA9E02F7C}" dt="2024-09-13T09:20:09.037" v="7439" actId="478"/>
          <ac:picMkLst>
            <pc:docMk/>
            <pc:sldMk cId="3838605174" sldId="2067"/>
            <ac:picMk id="8" creationId="{F4FE734A-FAB2-E0CB-B76B-01DD59B3A05B}"/>
          </ac:picMkLst>
        </pc:picChg>
      </pc:sldChg>
      <pc:sldChg chg="modSp add mod">
        <pc:chgData name="Eva Jandíková" userId="7ef427b1455032d3" providerId="LiveId" clId="{52508A48-EC9B-4419-8456-925AA9E02F7C}" dt="2024-09-13T09:21:19.225" v="7465"/>
        <pc:sldMkLst>
          <pc:docMk/>
          <pc:sldMk cId="1531788946" sldId="2068"/>
        </pc:sldMkLst>
        <pc:spChg chg="mod">
          <ac:chgData name="Eva Jandíková" userId="7ef427b1455032d3" providerId="LiveId" clId="{52508A48-EC9B-4419-8456-925AA9E02F7C}" dt="2024-09-13T09:21:19.225" v="7465"/>
          <ac:spMkLst>
            <pc:docMk/>
            <pc:sldMk cId="1531788946" sldId="2068"/>
            <ac:spMk id="4" creationId="{3D7BD18C-C666-E337-6296-80E7B80EFC3C}"/>
          </ac:spMkLst>
        </pc:spChg>
      </pc:sldChg>
      <pc:sldChg chg="modSp add mod">
        <pc:chgData name="Eva Jandíková" userId="7ef427b1455032d3" providerId="LiveId" clId="{52508A48-EC9B-4419-8456-925AA9E02F7C}" dt="2024-09-13T09:22:22.202" v="7482"/>
        <pc:sldMkLst>
          <pc:docMk/>
          <pc:sldMk cId="3934929753" sldId="2069"/>
        </pc:sldMkLst>
        <pc:spChg chg="mod">
          <ac:chgData name="Eva Jandíková" userId="7ef427b1455032d3" providerId="LiveId" clId="{52508A48-EC9B-4419-8456-925AA9E02F7C}" dt="2024-09-13T09:22:22.202" v="7482"/>
          <ac:spMkLst>
            <pc:docMk/>
            <pc:sldMk cId="3934929753" sldId="2069"/>
            <ac:spMk id="4" creationId="{3D7BD18C-C666-E337-6296-80E7B80EFC3C}"/>
          </ac:spMkLst>
        </pc:spChg>
      </pc:sldChg>
      <pc:sldChg chg="modSp add mod">
        <pc:chgData name="Eva Jandíková" userId="7ef427b1455032d3" providerId="LiveId" clId="{52508A48-EC9B-4419-8456-925AA9E02F7C}" dt="2024-09-13T09:22:44.039" v="7487"/>
        <pc:sldMkLst>
          <pc:docMk/>
          <pc:sldMk cId="1521424922" sldId="2070"/>
        </pc:sldMkLst>
        <pc:spChg chg="mod">
          <ac:chgData name="Eva Jandíková" userId="7ef427b1455032d3" providerId="LiveId" clId="{52508A48-EC9B-4419-8456-925AA9E02F7C}" dt="2024-09-13T09:22:44.039" v="7487"/>
          <ac:spMkLst>
            <pc:docMk/>
            <pc:sldMk cId="1521424922" sldId="2070"/>
            <ac:spMk id="4" creationId="{3D7BD18C-C666-E337-6296-80E7B80EFC3C}"/>
          </ac:spMkLst>
        </pc:spChg>
      </pc:sldChg>
      <pc:sldChg chg="addSp delSp modSp add mod">
        <pc:chgData name="Eva Jandíková" userId="7ef427b1455032d3" providerId="LiveId" clId="{52508A48-EC9B-4419-8456-925AA9E02F7C}" dt="2024-09-13T09:30:08.790" v="7745" actId="20577"/>
        <pc:sldMkLst>
          <pc:docMk/>
          <pc:sldMk cId="3067376152" sldId="2071"/>
        </pc:sldMkLst>
        <pc:spChg chg="mod">
          <ac:chgData name="Eva Jandíková" userId="7ef427b1455032d3" providerId="LiveId" clId="{52508A48-EC9B-4419-8456-925AA9E02F7C}" dt="2024-09-13T09:29:48.726" v="7689" actId="20577"/>
          <ac:spMkLst>
            <pc:docMk/>
            <pc:sldMk cId="3067376152" sldId="2071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3T09:30:08.790" v="7745" actId="20577"/>
          <ac:spMkLst>
            <pc:docMk/>
            <pc:sldMk cId="3067376152" sldId="2071"/>
            <ac:spMk id="8" creationId="{8D978FDB-2A1C-45FE-6F92-738FFAE55195}"/>
          </ac:spMkLst>
        </pc:spChg>
        <pc:picChg chg="del">
          <ac:chgData name="Eva Jandíková" userId="7ef427b1455032d3" providerId="LiveId" clId="{52508A48-EC9B-4419-8456-925AA9E02F7C}" dt="2024-09-13T09:29:40.256" v="7644" actId="478"/>
          <ac:picMkLst>
            <pc:docMk/>
            <pc:sldMk cId="3067376152" sldId="2071"/>
            <ac:picMk id="7" creationId="{72374875-76FD-F349-10BD-897BFE70D42B}"/>
          </ac:picMkLst>
        </pc:picChg>
      </pc:sldChg>
      <pc:sldChg chg="delSp add mod">
        <pc:chgData name="Eva Jandíková" userId="7ef427b1455032d3" providerId="LiveId" clId="{52508A48-EC9B-4419-8456-925AA9E02F7C}" dt="2024-09-13T10:31:07.995" v="8779" actId="478"/>
        <pc:sldMkLst>
          <pc:docMk/>
          <pc:sldMk cId="2273514996" sldId="2072"/>
        </pc:sldMkLst>
        <pc:picChg chg="del">
          <ac:chgData name="Eva Jandíková" userId="7ef427b1455032d3" providerId="LiveId" clId="{52508A48-EC9B-4419-8456-925AA9E02F7C}" dt="2024-09-13T10:31:07.995" v="8779" actId="478"/>
          <ac:picMkLst>
            <pc:docMk/>
            <pc:sldMk cId="2273514996" sldId="2072"/>
            <ac:picMk id="6" creationId="{D6FBCA89-EF6D-A9DF-93D4-9EE887DA4FC2}"/>
          </ac:picMkLst>
        </pc:picChg>
      </pc:sldChg>
      <pc:sldChg chg="addSp delSp modSp add mod">
        <pc:chgData name="Eva Jandíková" userId="7ef427b1455032d3" providerId="LiveId" clId="{52508A48-EC9B-4419-8456-925AA9E02F7C}" dt="2024-09-17T06:20:28.297" v="12199" actId="108"/>
        <pc:sldMkLst>
          <pc:docMk/>
          <pc:sldMk cId="2464918947" sldId="2073"/>
        </pc:sldMkLst>
        <pc:spChg chg="add del mod">
          <ac:chgData name="Eva Jandíková" userId="7ef427b1455032d3" providerId="LiveId" clId="{52508A48-EC9B-4419-8456-925AA9E02F7C}" dt="2024-09-13T15:00:16.747" v="11946" actId="478"/>
          <ac:spMkLst>
            <pc:docMk/>
            <pc:sldMk cId="2464918947" sldId="2073"/>
            <ac:spMk id="4" creationId="{C2CE409B-7C35-A8C2-DC2B-C518430CC4D7}"/>
          </ac:spMkLst>
        </pc:spChg>
        <pc:spChg chg="mod">
          <ac:chgData name="Eva Jandíková" userId="7ef427b1455032d3" providerId="LiveId" clId="{52508A48-EC9B-4419-8456-925AA9E02F7C}" dt="2024-09-17T06:20:28.297" v="12199" actId="108"/>
          <ac:spMkLst>
            <pc:docMk/>
            <pc:sldMk cId="2464918947" sldId="2073"/>
            <ac:spMk id="6" creationId="{999928E8-7B2F-7B52-C5BF-25838F710234}"/>
          </ac:spMkLst>
        </pc:spChg>
        <pc:spChg chg="add del mod">
          <ac:chgData name="Eva Jandíková" userId="7ef427b1455032d3" providerId="LiveId" clId="{52508A48-EC9B-4419-8456-925AA9E02F7C}" dt="2024-09-13T14:56:05.040" v="11710" actId="478"/>
          <ac:spMkLst>
            <pc:docMk/>
            <pc:sldMk cId="2464918947" sldId="2073"/>
            <ac:spMk id="8" creationId="{608C6F21-2A61-D6A4-FF06-EE7B51BC0234}"/>
          </ac:spMkLst>
        </pc:spChg>
        <pc:picChg chg="del">
          <ac:chgData name="Eva Jandíková" userId="7ef427b1455032d3" providerId="LiveId" clId="{52508A48-EC9B-4419-8456-925AA9E02F7C}" dt="2024-09-13T10:31:36.525" v="8782" actId="478"/>
          <ac:picMkLst>
            <pc:docMk/>
            <pc:sldMk cId="2464918947" sldId="2073"/>
            <ac:picMk id="7" creationId="{02741328-DF79-3DF2-EA3E-DAF0D974B11A}"/>
          </ac:picMkLst>
        </pc:picChg>
      </pc:sldChg>
      <pc:sldChg chg="modSp add mod">
        <pc:chgData name="Eva Jandíková" userId="7ef427b1455032d3" providerId="LiveId" clId="{52508A48-EC9B-4419-8456-925AA9E02F7C}" dt="2024-09-13T10:33:15.240" v="8819" actId="20577"/>
        <pc:sldMkLst>
          <pc:docMk/>
          <pc:sldMk cId="1595798911" sldId="2074"/>
        </pc:sldMkLst>
        <pc:spChg chg="mod">
          <ac:chgData name="Eva Jandíková" userId="7ef427b1455032d3" providerId="LiveId" clId="{52508A48-EC9B-4419-8456-925AA9E02F7C}" dt="2024-09-13T10:33:10.298" v="8803" actId="20577"/>
          <ac:spMkLst>
            <pc:docMk/>
            <pc:sldMk cId="1595798911" sldId="2074"/>
            <ac:spMk id="4" creationId="{BD679955-F94F-4655-86A8-C131828F0344}"/>
          </ac:spMkLst>
        </pc:spChg>
        <pc:spChg chg="mod">
          <ac:chgData name="Eva Jandíková" userId="7ef427b1455032d3" providerId="LiveId" clId="{52508A48-EC9B-4419-8456-925AA9E02F7C}" dt="2024-09-13T10:33:08.198" v="8800"/>
          <ac:spMkLst>
            <pc:docMk/>
            <pc:sldMk cId="1595798911" sldId="2074"/>
            <ac:spMk id="5" creationId="{3972223B-AE43-4696-BB2C-FB054B7A83D3}"/>
          </ac:spMkLst>
        </pc:spChg>
        <pc:spChg chg="mod">
          <ac:chgData name="Eva Jandíková" userId="7ef427b1455032d3" providerId="LiveId" clId="{52508A48-EC9B-4419-8456-925AA9E02F7C}" dt="2024-09-13T10:33:15.240" v="8819" actId="20577"/>
          <ac:spMkLst>
            <pc:docMk/>
            <pc:sldMk cId="1595798911" sldId="2074"/>
            <ac:spMk id="7" creationId="{9C4CD82A-13B8-DBF0-19B0-E2CD7B05A4CC}"/>
          </ac:spMkLst>
        </pc:spChg>
      </pc:sldChg>
      <pc:sldChg chg="addSp delSp modSp add del mod">
        <pc:chgData name="Eva Jandíková" userId="7ef427b1455032d3" providerId="LiveId" clId="{52508A48-EC9B-4419-8456-925AA9E02F7C}" dt="2024-09-13T10:42:39.689" v="9001" actId="47"/>
        <pc:sldMkLst>
          <pc:docMk/>
          <pc:sldMk cId="1724825370" sldId="2075"/>
        </pc:sldMkLst>
        <pc:spChg chg="mod">
          <ac:chgData name="Eva Jandíková" userId="7ef427b1455032d3" providerId="LiveId" clId="{52508A48-EC9B-4419-8456-925AA9E02F7C}" dt="2024-09-13T10:41:17.655" v="8951" actId="20577"/>
          <ac:spMkLst>
            <pc:docMk/>
            <pc:sldMk cId="1724825370" sldId="2075"/>
            <ac:spMk id="6" creationId="{EDE01879-CBBA-360B-0B9F-072C0B4471B0}"/>
          </ac:spMkLst>
        </pc:spChg>
        <pc:spChg chg="del">
          <ac:chgData name="Eva Jandíková" userId="7ef427b1455032d3" providerId="LiveId" clId="{52508A48-EC9B-4419-8456-925AA9E02F7C}" dt="2024-09-13T10:41:05.123" v="8932" actId="478"/>
          <ac:spMkLst>
            <pc:docMk/>
            <pc:sldMk cId="1724825370" sldId="2075"/>
            <ac:spMk id="7" creationId="{0774B9D2-D6AE-33A8-970A-206923FB2992}"/>
          </ac:spMkLst>
        </pc:spChg>
        <pc:spChg chg="add mod">
          <ac:chgData name="Eva Jandíková" userId="7ef427b1455032d3" providerId="LiveId" clId="{52508A48-EC9B-4419-8456-925AA9E02F7C}" dt="2024-09-13T10:41:09.802" v="8933"/>
          <ac:spMkLst>
            <pc:docMk/>
            <pc:sldMk cId="1724825370" sldId="2075"/>
            <ac:spMk id="9" creationId="{F75FCF08-5780-EFCF-108F-8681F82C68CF}"/>
          </ac:spMkLst>
        </pc:spChg>
        <pc:spChg chg="add mod">
          <ac:chgData name="Eva Jandíková" userId="7ef427b1455032d3" providerId="LiveId" clId="{52508A48-EC9B-4419-8456-925AA9E02F7C}" dt="2024-09-13T10:41:50.250" v="8996" actId="207"/>
          <ac:spMkLst>
            <pc:docMk/>
            <pc:sldMk cId="1724825370" sldId="2075"/>
            <ac:spMk id="10" creationId="{E8ABB9FD-9B80-2BBD-0071-5F78634CF3BA}"/>
          </ac:spMkLst>
        </pc:spChg>
      </pc:sldChg>
      <pc:sldChg chg="addSp delSp modSp add mod">
        <pc:chgData name="Eva Jandíková" userId="7ef427b1455032d3" providerId="LiveId" clId="{52508A48-EC9B-4419-8456-925AA9E02F7C}" dt="2024-09-13T10:43:57.503" v="9015"/>
        <pc:sldMkLst>
          <pc:docMk/>
          <pc:sldMk cId="2670227767" sldId="2075"/>
        </pc:sldMkLst>
        <pc:spChg chg="mod">
          <ac:chgData name="Eva Jandíková" userId="7ef427b1455032d3" providerId="LiveId" clId="{52508A48-EC9B-4419-8456-925AA9E02F7C}" dt="2024-09-13T10:43:42.685" v="9009" actId="20577"/>
          <ac:spMkLst>
            <pc:docMk/>
            <pc:sldMk cId="2670227767" sldId="2075"/>
            <ac:spMk id="6" creationId="{EDE01879-CBBA-360B-0B9F-072C0B4471B0}"/>
          </ac:spMkLst>
        </pc:spChg>
        <pc:spChg chg="add mod">
          <ac:chgData name="Eva Jandíková" userId="7ef427b1455032d3" providerId="LiveId" clId="{52508A48-EC9B-4419-8456-925AA9E02F7C}" dt="2024-09-13T10:43:57.503" v="9015"/>
          <ac:spMkLst>
            <pc:docMk/>
            <pc:sldMk cId="2670227767" sldId="2075"/>
            <ac:spMk id="8" creationId="{8CF15261-7EAA-B56B-1A09-7E3AAD559E6E}"/>
          </ac:spMkLst>
        </pc:spChg>
        <pc:picChg chg="add del">
          <ac:chgData name="Eva Jandíková" userId="7ef427b1455032d3" providerId="LiveId" clId="{52508A48-EC9B-4419-8456-925AA9E02F7C}" dt="2024-09-13T10:43:48.082" v="9011" actId="478"/>
          <ac:picMkLst>
            <pc:docMk/>
            <pc:sldMk cId="2670227767" sldId="2075"/>
            <ac:picMk id="7" creationId="{CFDF8354-5B79-D65C-13B2-E39964060E75}"/>
          </ac:picMkLst>
        </pc:picChg>
      </pc:sldChg>
      <pc:sldChg chg="delSp modSp add mod">
        <pc:chgData name="Eva Jandíková" userId="7ef427b1455032d3" providerId="LiveId" clId="{52508A48-EC9B-4419-8456-925AA9E02F7C}" dt="2024-09-13T10:44:48.369" v="9119" actId="20577"/>
        <pc:sldMkLst>
          <pc:docMk/>
          <pc:sldMk cId="2928057986" sldId="2076"/>
        </pc:sldMkLst>
        <pc:spChg chg="mod">
          <ac:chgData name="Eva Jandíková" userId="7ef427b1455032d3" providerId="LiveId" clId="{52508A48-EC9B-4419-8456-925AA9E02F7C}" dt="2024-09-13T10:44:48.369" v="9119" actId="20577"/>
          <ac:spMkLst>
            <pc:docMk/>
            <pc:sldMk cId="2928057986" sldId="2076"/>
            <ac:spMk id="4" creationId="{BD679955-F94F-4655-86A8-C131828F0344}"/>
          </ac:spMkLst>
        </pc:spChg>
        <pc:spChg chg="mod">
          <ac:chgData name="Eva Jandíková" userId="7ef427b1455032d3" providerId="LiveId" clId="{52508A48-EC9B-4419-8456-925AA9E02F7C}" dt="2024-09-13T10:44:37.549" v="9072" actId="20577"/>
          <ac:spMkLst>
            <pc:docMk/>
            <pc:sldMk cId="2928057986" sldId="2076"/>
            <ac:spMk id="6" creationId="{C9F86964-14BE-6571-9331-27E629F3BC62}"/>
          </ac:spMkLst>
        </pc:spChg>
        <pc:picChg chg="del">
          <ac:chgData name="Eva Jandíková" userId="7ef427b1455032d3" providerId="LiveId" clId="{52508A48-EC9B-4419-8456-925AA9E02F7C}" dt="2024-09-13T10:44:25.279" v="9023" actId="478"/>
          <ac:picMkLst>
            <pc:docMk/>
            <pc:sldMk cId="2928057986" sldId="2076"/>
            <ac:picMk id="7" creationId="{08744A19-2B91-7CA3-17E4-BA9806CD4DB1}"/>
          </ac:picMkLst>
        </pc:picChg>
        <pc:picChg chg="del">
          <ac:chgData name="Eva Jandíková" userId="7ef427b1455032d3" providerId="LiveId" clId="{52508A48-EC9B-4419-8456-925AA9E02F7C}" dt="2024-09-13T10:44:26.058" v="9024" actId="478"/>
          <ac:picMkLst>
            <pc:docMk/>
            <pc:sldMk cId="2928057986" sldId="2076"/>
            <ac:picMk id="9" creationId="{1F00F07B-593A-8313-0397-29A0B6385C4A}"/>
          </ac:picMkLst>
        </pc:picChg>
      </pc:sldChg>
      <pc:sldChg chg="delSp modSp add mod">
        <pc:chgData name="Eva Jandíková" userId="7ef427b1455032d3" providerId="LiveId" clId="{52508A48-EC9B-4419-8456-925AA9E02F7C}" dt="2024-09-13T10:45:43.391" v="9128" actId="20577"/>
        <pc:sldMkLst>
          <pc:docMk/>
          <pc:sldMk cId="946428723" sldId="2077"/>
        </pc:sldMkLst>
        <pc:spChg chg="mod">
          <ac:chgData name="Eva Jandíková" userId="7ef427b1455032d3" providerId="LiveId" clId="{52508A48-EC9B-4419-8456-925AA9E02F7C}" dt="2024-09-13T10:45:43.391" v="9128" actId="20577"/>
          <ac:spMkLst>
            <pc:docMk/>
            <pc:sldMk cId="946428723" sldId="2077"/>
            <ac:spMk id="4" creationId="{BD679955-F94F-4655-86A8-C131828F0344}"/>
          </ac:spMkLst>
        </pc:spChg>
        <pc:picChg chg="del">
          <ac:chgData name="Eva Jandíková" userId="7ef427b1455032d3" providerId="LiveId" clId="{52508A48-EC9B-4419-8456-925AA9E02F7C}" dt="2024-09-13T10:45:41.032" v="9127" actId="478"/>
          <ac:picMkLst>
            <pc:docMk/>
            <pc:sldMk cId="946428723" sldId="2077"/>
            <ac:picMk id="7" creationId="{1F2BE5DE-BD1E-B380-7D58-AE4C01007042}"/>
          </ac:picMkLst>
        </pc:picChg>
      </pc:sldChg>
      <pc:sldChg chg="addSp delSp modSp add mod">
        <pc:chgData name="Eva Jandíková" userId="7ef427b1455032d3" providerId="LiveId" clId="{52508A48-EC9B-4419-8456-925AA9E02F7C}" dt="2024-09-13T10:48:28.808" v="9177"/>
        <pc:sldMkLst>
          <pc:docMk/>
          <pc:sldMk cId="3253824824" sldId="2078"/>
        </pc:sldMkLst>
        <pc:spChg chg="mod">
          <ac:chgData name="Eva Jandíková" userId="7ef427b1455032d3" providerId="LiveId" clId="{52508A48-EC9B-4419-8456-925AA9E02F7C}" dt="2024-09-13T10:48:22.849" v="9175" actId="20577"/>
          <ac:spMkLst>
            <pc:docMk/>
            <pc:sldMk cId="3253824824" sldId="2078"/>
            <ac:spMk id="4" creationId="{56AA79C2-7DF2-49CB-405D-9B5E08AFFEAF}"/>
          </ac:spMkLst>
        </pc:spChg>
        <pc:spChg chg="mod">
          <ac:chgData name="Eva Jandíková" userId="7ef427b1455032d3" providerId="LiveId" clId="{52508A48-EC9B-4419-8456-925AA9E02F7C}" dt="2024-09-13T10:48:13.743" v="9144" actId="20577"/>
          <ac:spMkLst>
            <pc:docMk/>
            <pc:sldMk cId="3253824824" sldId="2078"/>
            <ac:spMk id="6" creationId="{EDE01879-CBBA-360B-0B9F-072C0B4471B0}"/>
          </ac:spMkLst>
        </pc:spChg>
        <pc:spChg chg="add mod">
          <ac:chgData name="Eva Jandíková" userId="7ef427b1455032d3" providerId="LiveId" clId="{52508A48-EC9B-4419-8456-925AA9E02F7C}" dt="2024-09-13T10:48:28.808" v="9177"/>
          <ac:spMkLst>
            <pc:docMk/>
            <pc:sldMk cId="3253824824" sldId="2078"/>
            <ac:spMk id="7" creationId="{9EE2A8DC-AA44-95EC-1888-F4AD68963F0F}"/>
          </ac:spMkLst>
        </pc:spChg>
        <pc:picChg chg="del">
          <ac:chgData name="Eva Jandíková" userId="7ef427b1455032d3" providerId="LiveId" clId="{52508A48-EC9B-4419-8456-925AA9E02F7C}" dt="2024-09-13T10:48:11.276" v="9141" actId="478"/>
          <ac:picMkLst>
            <pc:docMk/>
            <pc:sldMk cId="3253824824" sldId="2078"/>
            <ac:picMk id="8" creationId="{9542080A-3089-7A6C-53B7-50242DA3508C}"/>
          </ac:picMkLst>
        </pc:picChg>
      </pc:sldChg>
      <pc:sldChg chg="delSp modSp add mod">
        <pc:chgData name="Eva Jandíková" userId="7ef427b1455032d3" providerId="LiveId" clId="{52508A48-EC9B-4419-8456-925AA9E02F7C}" dt="2024-09-13T10:51:09.963" v="9253" actId="20577"/>
        <pc:sldMkLst>
          <pc:docMk/>
          <pc:sldMk cId="1321370837" sldId="2079"/>
        </pc:sldMkLst>
        <pc:spChg chg="mod">
          <ac:chgData name="Eva Jandíková" userId="7ef427b1455032d3" providerId="LiveId" clId="{52508A48-EC9B-4419-8456-925AA9E02F7C}" dt="2024-09-13T10:51:09.963" v="9253" actId="20577"/>
          <ac:spMkLst>
            <pc:docMk/>
            <pc:sldMk cId="1321370837" sldId="2079"/>
            <ac:spMk id="4" creationId="{BD679955-F94F-4655-86A8-C131828F0344}"/>
          </ac:spMkLst>
        </pc:spChg>
        <pc:picChg chg="del">
          <ac:chgData name="Eva Jandíková" userId="7ef427b1455032d3" providerId="LiveId" clId="{52508A48-EC9B-4419-8456-925AA9E02F7C}" dt="2024-09-13T10:51:06.553" v="9250" actId="478"/>
          <ac:picMkLst>
            <pc:docMk/>
            <pc:sldMk cId="1321370837" sldId="2079"/>
            <ac:picMk id="6" creationId="{7A92E12E-7214-6F83-EED5-3D568EE15F37}"/>
          </ac:picMkLst>
        </pc:picChg>
      </pc:sldChg>
      <pc:sldChg chg="modSp add mod">
        <pc:chgData name="Eva Jandíková" userId="7ef427b1455032d3" providerId="LiveId" clId="{52508A48-EC9B-4419-8456-925AA9E02F7C}" dt="2024-09-13T10:58:57.410" v="9459"/>
        <pc:sldMkLst>
          <pc:docMk/>
          <pc:sldMk cId="4018944657" sldId="2080"/>
        </pc:sldMkLst>
        <pc:spChg chg="mod">
          <ac:chgData name="Eva Jandíková" userId="7ef427b1455032d3" providerId="LiveId" clId="{52508A48-EC9B-4419-8456-925AA9E02F7C}" dt="2024-09-13T10:58:57.410" v="9459"/>
          <ac:spMkLst>
            <pc:docMk/>
            <pc:sldMk cId="4018944657" sldId="2080"/>
            <ac:spMk id="4" creationId="{2AD50B7D-FE5C-4529-8057-8AD9C6AA0A39}"/>
          </ac:spMkLst>
        </pc:spChg>
      </pc:sldChg>
      <pc:sldChg chg="addSp delSp modSp add mod">
        <pc:chgData name="Eva Jandíková" userId="7ef427b1455032d3" providerId="LiveId" clId="{52508A48-EC9B-4419-8456-925AA9E02F7C}" dt="2024-09-13T11:04:06.345" v="9612" actId="207"/>
        <pc:sldMkLst>
          <pc:docMk/>
          <pc:sldMk cId="2867854000" sldId="2081"/>
        </pc:sldMkLst>
        <pc:spChg chg="mod">
          <ac:chgData name="Eva Jandíková" userId="7ef427b1455032d3" providerId="LiveId" clId="{52508A48-EC9B-4419-8456-925AA9E02F7C}" dt="2024-09-13T11:03:33.577" v="9566" actId="20577"/>
          <ac:spMkLst>
            <pc:docMk/>
            <pc:sldMk cId="2867854000" sldId="2081"/>
            <ac:spMk id="4" creationId="{BD679955-F94F-4655-86A8-C131828F0344}"/>
          </ac:spMkLst>
        </pc:spChg>
        <pc:spChg chg="add mod">
          <ac:chgData name="Eva Jandíková" userId="7ef427b1455032d3" providerId="LiveId" clId="{52508A48-EC9B-4419-8456-925AA9E02F7C}" dt="2024-09-13T11:04:06.345" v="9612" actId="207"/>
          <ac:spMkLst>
            <pc:docMk/>
            <pc:sldMk cId="2867854000" sldId="2081"/>
            <ac:spMk id="8" creationId="{17525FC4-5349-EFEA-6B0F-F2BD97BC56CB}"/>
          </ac:spMkLst>
        </pc:spChg>
        <pc:picChg chg="del">
          <ac:chgData name="Eva Jandíková" userId="7ef427b1455032d3" providerId="LiveId" clId="{52508A48-EC9B-4419-8456-925AA9E02F7C}" dt="2024-09-13T11:03:25.356" v="9562" actId="478"/>
          <ac:picMkLst>
            <pc:docMk/>
            <pc:sldMk cId="2867854000" sldId="2081"/>
            <ac:picMk id="7" creationId="{EF45B2A0-F0D5-46C4-AEA4-64A6D7A2FC1B}"/>
          </ac:picMkLst>
        </pc:picChg>
      </pc:sldChg>
      <pc:sldChg chg="addSp delSp modSp add mod">
        <pc:chgData name="Eva Jandíková" userId="7ef427b1455032d3" providerId="LiveId" clId="{52508A48-EC9B-4419-8456-925AA9E02F7C}" dt="2024-09-13T11:06:37.573" v="9704" actId="207"/>
        <pc:sldMkLst>
          <pc:docMk/>
          <pc:sldMk cId="3746930677" sldId="2082"/>
        </pc:sldMkLst>
        <pc:spChg chg="add mod">
          <ac:chgData name="Eva Jandíková" userId="7ef427b1455032d3" providerId="LiveId" clId="{52508A48-EC9B-4419-8456-925AA9E02F7C}" dt="2024-09-13T11:06:37.573" v="9704" actId="207"/>
          <ac:spMkLst>
            <pc:docMk/>
            <pc:sldMk cId="3746930677" sldId="2082"/>
            <ac:spMk id="7" creationId="{DA301927-5BB9-6238-4743-A3E39D5251C3}"/>
          </ac:spMkLst>
        </pc:spChg>
        <pc:picChg chg="del">
          <ac:chgData name="Eva Jandíková" userId="7ef427b1455032d3" providerId="LiveId" clId="{52508A48-EC9B-4419-8456-925AA9E02F7C}" dt="2024-09-13T11:06:10.567" v="9644" actId="478"/>
          <ac:picMkLst>
            <pc:docMk/>
            <pc:sldMk cId="3746930677" sldId="2082"/>
            <ac:picMk id="8" creationId="{B36B16C9-3055-33F7-2504-202ED4D0B043}"/>
          </ac:picMkLst>
        </pc:picChg>
      </pc:sldChg>
      <pc:sldChg chg="addSp delSp modSp new del mod modClrScheme chgLayout">
        <pc:chgData name="Eva Jandíková" userId="7ef427b1455032d3" providerId="LiveId" clId="{52508A48-EC9B-4419-8456-925AA9E02F7C}" dt="2024-09-13T14:25:04.794" v="11258" actId="47"/>
        <pc:sldMkLst>
          <pc:docMk/>
          <pc:sldMk cId="292321866" sldId="2083"/>
        </pc:sldMkLst>
        <pc:spChg chg="mod ord">
          <ac:chgData name="Eva Jandíková" userId="7ef427b1455032d3" providerId="LiveId" clId="{52508A48-EC9B-4419-8456-925AA9E02F7C}" dt="2024-09-13T14:10:28.388" v="11166"/>
          <ac:spMkLst>
            <pc:docMk/>
            <pc:sldMk cId="292321866" sldId="2083"/>
            <ac:spMk id="2" creationId="{7FA14B59-9D6B-C711-F647-C6B326BB350A}"/>
          </ac:spMkLst>
        </pc:spChg>
        <pc:spChg chg="mod ord">
          <ac:chgData name="Eva Jandíková" userId="7ef427b1455032d3" providerId="LiveId" clId="{52508A48-EC9B-4419-8456-925AA9E02F7C}" dt="2024-09-13T14:03:33.099" v="10765" actId="700"/>
          <ac:spMkLst>
            <pc:docMk/>
            <pc:sldMk cId="292321866" sldId="2083"/>
            <ac:spMk id="3" creationId="{EC1FBA12-07B9-10BE-480D-508275759C7C}"/>
          </ac:spMkLst>
        </pc:spChg>
        <pc:spChg chg="del mod ord">
          <ac:chgData name="Eva Jandíková" userId="7ef427b1455032d3" providerId="LiveId" clId="{52508A48-EC9B-4419-8456-925AA9E02F7C}" dt="2024-09-13T14:03:30.732" v="10764" actId="700"/>
          <ac:spMkLst>
            <pc:docMk/>
            <pc:sldMk cId="292321866" sldId="2083"/>
            <ac:spMk id="4" creationId="{514A444F-4FE5-B36B-48BC-000917C620EA}"/>
          </ac:spMkLst>
        </pc:spChg>
        <pc:spChg chg="del mod ord">
          <ac:chgData name="Eva Jandíková" userId="7ef427b1455032d3" providerId="LiveId" clId="{52508A48-EC9B-4419-8456-925AA9E02F7C}" dt="2024-09-13T14:03:30.732" v="10764" actId="700"/>
          <ac:spMkLst>
            <pc:docMk/>
            <pc:sldMk cId="292321866" sldId="2083"/>
            <ac:spMk id="5" creationId="{EF1C4417-98CA-AC1E-BF05-6CF07487D41F}"/>
          </ac:spMkLst>
        </pc:spChg>
        <pc:spChg chg="del mod ord">
          <ac:chgData name="Eva Jandíková" userId="7ef427b1455032d3" providerId="LiveId" clId="{52508A48-EC9B-4419-8456-925AA9E02F7C}" dt="2024-09-13T14:03:30.732" v="10764" actId="700"/>
          <ac:spMkLst>
            <pc:docMk/>
            <pc:sldMk cId="292321866" sldId="2083"/>
            <ac:spMk id="6" creationId="{0243B0AE-59D4-91FC-652B-144607385321}"/>
          </ac:spMkLst>
        </pc:spChg>
        <pc:spChg chg="add del mod ord">
          <ac:chgData name="Eva Jandíková" userId="7ef427b1455032d3" providerId="LiveId" clId="{52508A48-EC9B-4419-8456-925AA9E02F7C}" dt="2024-09-13T14:03:33.099" v="10765" actId="700"/>
          <ac:spMkLst>
            <pc:docMk/>
            <pc:sldMk cId="292321866" sldId="2083"/>
            <ac:spMk id="7" creationId="{FAD1953E-0A56-4AFD-45E5-3188A56A0549}"/>
          </ac:spMkLst>
        </pc:spChg>
        <pc:spChg chg="add del mod ord">
          <ac:chgData name="Eva Jandíková" userId="7ef427b1455032d3" providerId="LiveId" clId="{52508A48-EC9B-4419-8456-925AA9E02F7C}" dt="2024-09-13T14:03:33.099" v="10765" actId="700"/>
          <ac:spMkLst>
            <pc:docMk/>
            <pc:sldMk cId="292321866" sldId="2083"/>
            <ac:spMk id="8" creationId="{AF39349B-F52A-5A06-6016-64DC4208E594}"/>
          </ac:spMkLst>
        </pc:spChg>
        <pc:spChg chg="add del mod ord">
          <ac:chgData name="Eva Jandíková" userId="7ef427b1455032d3" providerId="LiveId" clId="{52508A48-EC9B-4419-8456-925AA9E02F7C}" dt="2024-09-13T14:03:33.099" v="10765" actId="700"/>
          <ac:spMkLst>
            <pc:docMk/>
            <pc:sldMk cId="292321866" sldId="2083"/>
            <ac:spMk id="9" creationId="{713317C6-2D78-17FD-645D-C45049A12258}"/>
          </ac:spMkLst>
        </pc:spChg>
        <pc:spChg chg="add del mod ord">
          <ac:chgData name="Eva Jandíková" userId="7ef427b1455032d3" providerId="LiveId" clId="{52508A48-EC9B-4419-8456-925AA9E02F7C}" dt="2024-09-13T14:03:33.099" v="10765" actId="700"/>
          <ac:spMkLst>
            <pc:docMk/>
            <pc:sldMk cId="292321866" sldId="2083"/>
            <ac:spMk id="10" creationId="{A8AB0309-6477-5216-5FB4-CAF017E57765}"/>
          </ac:spMkLst>
        </pc:spChg>
        <pc:spChg chg="add mod ord">
          <ac:chgData name="Eva Jandíková" userId="7ef427b1455032d3" providerId="LiveId" clId="{52508A48-EC9B-4419-8456-925AA9E02F7C}" dt="2024-09-13T14:11:01.443" v="11227" actId="20577"/>
          <ac:spMkLst>
            <pc:docMk/>
            <pc:sldMk cId="292321866" sldId="2083"/>
            <ac:spMk id="11" creationId="{160C982E-4E2F-6AA9-A7B8-AEC2071F1CE6}"/>
          </ac:spMkLst>
        </pc:spChg>
        <pc:spChg chg="add del mod ord">
          <ac:chgData name="Eva Jandíková" userId="7ef427b1455032d3" providerId="LiveId" clId="{52508A48-EC9B-4419-8456-925AA9E02F7C}" dt="2024-09-13T14:03:43.270" v="10766" actId="3680"/>
          <ac:spMkLst>
            <pc:docMk/>
            <pc:sldMk cId="292321866" sldId="2083"/>
            <ac:spMk id="12" creationId="{4939F45B-00C9-0291-3B9A-F55C71FD14D2}"/>
          </ac:spMkLst>
        </pc:spChg>
        <pc:spChg chg="add del mod">
          <ac:chgData name="Eva Jandíková" userId="7ef427b1455032d3" providerId="LiveId" clId="{52508A48-EC9B-4419-8456-925AA9E02F7C}" dt="2024-09-13T14:11:20.357" v="11229" actId="478"/>
          <ac:spMkLst>
            <pc:docMk/>
            <pc:sldMk cId="292321866" sldId="2083"/>
            <ac:spMk id="14" creationId="{D88B101D-4BB5-EDFE-6D03-B994ABB16FE5}"/>
          </ac:spMkLst>
        </pc:spChg>
        <pc:graphicFrameChg chg="add mod ord modGraphic">
          <ac:chgData name="Eva Jandíková" userId="7ef427b1455032d3" providerId="LiveId" clId="{52508A48-EC9B-4419-8456-925AA9E02F7C}" dt="2024-09-13T14:10:16.855" v="11165" actId="20577"/>
          <ac:graphicFrameMkLst>
            <pc:docMk/>
            <pc:sldMk cId="292321866" sldId="2083"/>
            <ac:graphicFrameMk id="13" creationId="{3E1EE02D-EBB4-77D7-FAD3-7D1F3AEBA47D}"/>
          </ac:graphicFrameMkLst>
        </pc:graphicFrameChg>
      </pc:sldChg>
      <pc:sldChg chg="modSp mod">
        <pc:chgData name="Eva Jandíková" userId="7ef427b1455032d3" providerId="LiveId" clId="{52508A48-EC9B-4419-8456-925AA9E02F7C}" dt="2024-09-13T13:33:08.226" v="9724" actId="20577"/>
        <pc:sldMkLst>
          <pc:docMk/>
          <pc:sldMk cId="591453284" sldId="2083"/>
        </pc:sldMkLst>
        <pc:spChg chg="mod">
          <ac:chgData name="Eva Jandíková" userId="7ef427b1455032d3" providerId="LiveId" clId="{52508A48-EC9B-4419-8456-925AA9E02F7C}" dt="2024-09-13T13:33:08.226" v="9724" actId="20577"/>
          <ac:spMkLst>
            <pc:docMk/>
            <pc:sldMk cId="591453284" sldId="2083"/>
            <ac:spMk id="6" creationId="{F37017E3-FF01-24D9-6343-6C432C6C0703}"/>
          </ac:spMkLst>
        </pc:spChg>
      </pc:sldChg>
      <pc:sldChg chg="addSp delSp modSp new del mod modClrScheme chgLayout">
        <pc:chgData name="Eva Jandíková" userId="7ef427b1455032d3" providerId="LiveId" clId="{52508A48-EC9B-4419-8456-925AA9E02F7C}" dt="2024-09-13T14:02:32.787" v="10761" actId="47"/>
        <pc:sldMkLst>
          <pc:docMk/>
          <pc:sldMk cId="2561588639" sldId="2083"/>
        </pc:sldMkLst>
        <pc:spChg chg="mod ord">
          <ac:chgData name="Eva Jandíková" userId="7ef427b1455032d3" providerId="LiveId" clId="{52508A48-EC9B-4419-8456-925AA9E02F7C}" dt="2024-09-13T14:02:09.762" v="10758" actId="700"/>
          <ac:spMkLst>
            <pc:docMk/>
            <pc:sldMk cId="2561588639" sldId="2083"/>
            <ac:spMk id="2" creationId="{93DAADEB-A786-3350-1010-B66315AC4732}"/>
          </ac:spMkLst>
        </pc:spChg>
        <pc:spChg chg="mod ord">
          <ac:chgData name="Eva Jandíková" userId="7ef427b1455032d3" providerId="LiveId" clId="{52508A48-EC9B-4419-8456-925AA9E02F7C}" dt="2024-09-13T14:02:09.762" v="10758" actId="700"/>
          <ac:spMkLst>
            <pc:docMk/>
            <pc:sldMk cId="2561588639" sldId="2083"/>
            <ac:spMk id="3" creationId="{7FDF6CFD-2E8F-0BF4-182F-F9B3D8B4128B}"/>
          </ac:spMkLst>
        </pc:spChg>
        <pc:spChg chg="del mod ord">
          <ac:chgData name="Eva Jandíková" userId="7ef427b1455032d3" providerId="LiveId" clId="{52508A48-EC9B-4419-8456-925AA9E02F7C}" dt="2024-09-13T14:02:09.762" v="10758" actId="700"/>
          <ac:spMkLst>
            <pc:docMk/>
            <pc:sldMk cId="2561588639" sldId="2083"/>
            <ac:spMk id="4" creationId="{6AC5B3EF-6A88-4AFD-237B-BE3DFBF72BFD}"/>
          </ac:spMkLst>
        </pc:spChg>
        <pc:spChg chg="del mod ord">
          <ac:chgData name="Eva Jandíková" userId="7ef427b1455032d3" providerId="LiveId" clId="{52508A48-EC9B-4419-8456-925AA9E02F7C}" dt="2024-09-13T14:02:09.762" v="10758" actId="700"/>
          <ac:spMkLst>
            <pc:docMk/>
            <pc:sldMk cId="2561588639" sldId="2083"/>
            <ac:spMk id="5" creationId="{37FA15F9-A582-1B36-5D03-53627D486B48}"/>
          </ac:spMkLst>
        </pc:spChg>
        <pc:spChg chg="del mod">
          <ac:chgData name="Eva Jandíková" userId="7ef427b1455032d3" providerId="LiveId" clId="{52508A48-EC9B-4419-8456-925AA9E02F7C}" dt="2024-09-13T14:02:06.120" v="10757" actId="478"/>
          <ac:spMkLst>
            <pc:docMk/>
            <pc:sldMk cId="2561588639" sldId="2083"/>
            <ac:spMk id="6" creationId="{4CFB6403-DA77-CC34-2AE0-EC247E8C0A40}"/>
          </ac:spMkLst>
        </pc:spChg>
        <pc:spChg chg="add mod ord">
          <ac:chgData name="Eva Jandíková" userId="7ef427b1455032d3" providerId="LiveId" clId="{52508A48-EC9B-4419-8456-925AA9E02F7C}" dt="2024-09-13T14:02:09.762" v="10758" actId="700"/>
          <ac:spMkLst>
            <pc:docMk/>
            <pc:sldMk cId="2561588639" sldId="2083"/>
            <ac:spMk id="8" creationId="{9211A296-4131-4B3A-B443-4E53F17EA001}"/>
          </ac:spMkLst>
        </pc:spChg>
        <pc:spChg chg="add del mod ord">
          <ac:chgData name="Eva Jandíková" userId="7ef427b1455032d3" providerId="LiveId" clId="{52508A48-EC9B-4419-8456-925AA9E02F7C}" dt="2024-09-13T14:02:20.330" v="10759" actId="1032"/>
          <ac:spMkLst>
            <pc:docMk/>
            <pc:sldMk cId="2561588639" sldId="2083"/>
            <ac:spMk id="9" creationId="{A7CC1C96-73A1-34C2-E544-C6E0390E29F0}"/>
          </ac:spMkLst>
        </pc:spChg>
        <pc:graphicFrameChg chg="add del mod">
          <ac:chgData name="Eva Jandíková" userId="7ef427b1455032d3" providerId="LiveId" clId="{52508A48-EC9B-4419-8456-925AA9E02F7C}" dt="2024-09-13T14:02:02.210" v="10756" actId="478"/>
          <ac:graphicFrameMkLst>
            <pc:docMk/>
            <pc:sldMk cId="2561588639" sldId="2083"/>
            <ac:graphicFrameMk id="7" creationId="{D543D59B-7EB8-86E7-BB12-6FEB76F183BC}"/>
          </ac:graphicFrameMkLst>
        </pc:graphicFrameChg>
        <pc:graphicFrameChg chg="add modGraphic">
          <ac:chgData name="Eva Jandíková" userId="7ef427b1455032d3" providerId="LiveId" clId="{52508A48-EC9B-4419-8456-925AA9E02F7C}" dt="2024-09-13T14:02:20.330" v="10759" actId="1032"/>
          <ac:graphicFrameMkLst>
            <pc:docMk/>
            <pc:sldMk cId="2561588639" sldId="2083"/>
            <ac:graphicFrameMk id="10" creationId="{C4166EC6-9703-E687-9E15-2E763E255D40}"/>
          </ac:graphicFrameMkLst>
        </pc:graphicFrameChg>
      </pc:sldChg>
      <pc:sldChg chg="addSp delSp modSp new del mod modClrScheme chgLayout">
        <pc:chgData name="Eva Jandíková" userId="7ef427b1455032d3" providerId="LiveId" clId="{52508A48-EC9B-4419-8456-925AA9E02F7C}" dt="2024-09-13T13:55:38.801" v="10741" actId="47"/>
        <pc:sldMkLst>
          <pc:docMk/>
          <pc:sldMk cId="2789824113" sldId="2084"/>
        </pc:sldMkLst>
        <pc:spChg chg="mod ord">
          <ac:chgData name="Eva Jandíková" userId="7ef427b1455032d3" providerId="LiveId" clId="{52508A48-EC9B-4419-8456-925AA9E02F7C}" dt="2024-09-13T13:42:33.281" v="9805" actId="700"/>
          <ac:spMkLst>
            <pc:docMk/>
            <pc:sldMk cId="2789824113" sldId="2084"/>
            <ac:spMk id="2" creationId="{BED3F4EC-F11A-A6BD-0EA2-3A9756A120DD}"/>
          </ac:spMkLst>
        </pc:spChg>
        <pc:spChg chg="mod ord">
          <ac:chgData name="Eva Jandíková" userId="7ef427b1455032d3" providerId="LiveId" clId="{52508A48-EC9B-4419-8456-925AA9E02F7C}" dt="2024-09-13T13:42:33.281" v="9805" actId="700"/>
          <ac:spMkLst>
            <pc:docMk/>
            <pc:sldMk cId="2789824113" sldId="2084"/>
            <ac:spMk id="3" creationId="{B9AEF2F9-0FF9-EC28-5336-F324AC93B103}"/>
          </ac:spMkLst>
        </pc:spChg>
        <pc:spChg chg="del mod ord">
          <ac:chgData name="Eva Jandíková" userId="7ef427b1455032d3" providerId="LiveId" clId="{52508A48-EC9B-4419-8456-925AA9E02F7C}" dt="2024-09-13T13:42:33.281" v="9805" actId="700"/>
          <ac:spMkLst>
            <pc:docMk/>
            <pc:sldMk cId="2789824113" sldId="2084"/>
            <ac:spMk id="4" creationId="{8743400B-E791-F8B3-494C-50C3BE3B44AB}"/>
          </ac:spMkLst>
        </pc:spChg>
        <pc:spChg chg="del mod ord">
          <ac:chgData name="Eva Jandíková" userId="7ef427b1455032d3" providerId="LiveId" clId="{52508A48-EC9B-4419-8456-925AA9E02F7C}" dt="2024-09-13T13:42:33.281" v="9805" actId="700"/>
          <ac:spMkLst>
            <pc:docMk/>
            <pc:sldMk cId="2789824113" sldId="2084"/>
            <ac:spMk id="5" creationId="{5015C453-321A-27AA-31C1-AE269DE46C46}"/>
          </ac:spMkLst>
        </pc:spChg>
        <pc:spChg chg="del">
          <ac:chgData name="Eva Jandíková" userId="7ef427b1455032d3" providerId="LiveId" clId="{52508A48-EC9B-4419-8456-925AA9E02F7C}" dt="2024-09-13T13:42:33.281" v="9805" actId="700"/>
          <ac:spMkLst>
            <pc:docMk/>
            <pc:sldMk cId="2789824113" sldId="2084"/>
            <ac:spMk id="6" creationId="{1241763D-88F6-D899-8E43-92F770499941}"/>
          </ac:spMkLst>
        </pc:spChg>
        <pc:spChg chg="add mod ord">
          <ac:chgData name="Eva Jandíková" userId="7ef427b1455032d3" providerId="LiveId" clId="{52508A48-EC9B-4419-8456-925AA9E02F7C}" dt="2024-09-13T13:42:33.281" v="9805" actId="700"/>
          <ac:spMkLst>
            <pc:docMk/>
            <pc:sldMk cId="2789824113" sldId="2084"/>
            <ac:spMk id="7" creationId="{A48CFB4C-2CC8-88D8-13C4-36C407CE1E24}"/>
          </ac:spMkLst>
        </pc:spChg>
        <pc:spChg chg="add del mod ord">
          <ac:chgData name="Eva Jandíková" userId="7ef427b1455032d3" providerId="LiveId" clId="{52508A48-EC9B-4419-8456-925AA9E02F7C}" dt="2024-09-13T13:43:28.185" v="9806" actId="1032"/>
          <ac:spMkLst>
            <pc:docMk/>
            <pc:sldMk cId="2789824113" sldId="2084"/>
            <ac:spMk id="8" creationId="{E21A7FA5-C527-ECD9-7E18-8FC6614722F0}"/>
          </ac:spMkLst>
        </pc:spChg>
        <pc:spChg chg="add del mod">
          <ac:chgData name="Eva Jandíková" userId="7ef427b1455032d3" providerId="LiveId" clId="{52508A48-EC9B-4419-8456-925AA9E02F7C}" dt="2024-09-13T13:44:09.251" v="9857" actId="1032"/>
          <ac:spMkLst>
            <pc:docMk/>
            <pc:sldMk cId="2789824113" sldId="2084"/>
            <ac:spMk id="11" creationId="{5E23E273-34EB-7913-4BCE-56655453BF7F}"/>
          </ac:spMkLst>
        </pc:spChg>
        <pc:graphicFrameChg chg="add del mod modGraphic">
          <ac:chgData name="Eva Jandíková" userId="7ef427b1455032d3" providerId="LiveId" clId="{52508A48-EC9B-4419-8456-925AA9E02F7C}" dt="2024-09-13T13:43:58.658" v="9856" actId="478"/>
          <ac:graphicFrameMkLst>
            <pc:docMk/>
            <pc:sldMk cId="2789824113" sldId="2084"/>
            <ac:graphicFrameMk id="9" creationId="{72FB6647-80A4-F8CE-22D3-2C0EAE31B0A3}"/>
          </ac:graphicFrameMkLst>
        </pc:graphicFrameChg>
        <pc:graphicFrameChg chg="add mod modGraphic">
          <ac:chgData name="Eva Jandíková" userId="7ef427b1455032d3" providerId="LiveId" clId="{52508A48-EC9B-4419-8456-925AA9E02F7C}" dt="2024-09-13T13:47:37.289" v="10161" actId="14100"/>
          <ac:graphicFrameMkLst>
            <pc:docMk/>
            <pc:sldMk cId="2789824113" sldId="2084"/>
            <ac:graphicFrameMk id="12" creationId="{623D459E-DEB2-9FBE-BD78-BAFA3C62A5EF}"/>
          </ac:graphicFrameMkLst>
        </pc:graphicFrameChg>
        <pc:graphicFrameChg chg="add mod">
          <ac:chgData name="Eva Jandíková" userId="7ef427b1455032d3" providerId="LiveId" clId="{52508A48-EC9B-4419-8456-925AA9E02F7C}" dt="2024-09-13T13:47:44.258" v="10162"/>
          <ac:graphicFrameMkLst>
            <pc:docMk/>
            <pc:sldMk cId="2789824113" sldId="2084"/>
            <ac:graphicFrameMk id="13" creationId="{621041BC-7286-AAA0-AB0A-9D97CA9A3A7F}"/>
          </ac:graphicFrameMkLst>
        </pc:graphicFrameChg>
      </pc:sldChg>
      <pc:sldChg chg="modSp add mod">
        <pc:chgData name="Eva Jandíková" userId="7ef427b1455032d3" providerId="LiveId" clId="{52508A48-EC9B-4419-8456-925AA9E02F7C}" dt="2024-09-13T14:26:22.750" v="11286" actId="20577"/>
        <pc:sldMkLst>
          <pc:docMk/>
          <pc:sldMk cId="2911912344" sldId="2084"/>
        </pc:sldMkLst>
        <pc:spChg chg="mod">
          <ac:chgData name="Eva Jandíková" userId="7ef427b1455032d3" providerId="LiveId" clId="{52508A48-EC9B-4419-8456-925AA9E02F7C}" dt="2024-09-13T14:26:22.750" v="11286" actId="20577"/>
          <ac:spMkLst>
            <pc:docMk/>
            <pc:sldMk cId="2911912344" sldId="2084"/>
            <ac:spMk id="6" creationId="{B99C5C91-02F3-A3E3-7B88-894509F7FD6D}"/>
          </ac:spMkLst>
        </pc:spChg>
        <pc:spChg chg="mod">
          <ac:chgData name="Eva Jandíková" userId="7ef427b1455032d3" providerId="LiveId" clId="{52508A48-EC9B-4419-8456-925AA9E02F7C}" dt="2024-09-13T14:24:54.909" v="11257" actId="20577"/>
          <ac:spMkLst>
            <pc:docMk/>
            <pc:sldMk cId="2911912344" sldId="2084"/>
            <ac:spMk id="8" creationId="{F22F8B3A-F9A4-376B-1827-4D9C54CD4D2F}"/>
          </ac:spMkLst>
        </pc:spChg>
      </pc:sldChg>
      <pc:sldChg chg="addSp modSp add mod">
        <pc:chgData name="Eva Jandíková" userId="7ef427b1455032d3" providerId="LiveId" clId="{52508A48-EC9B-4419-8456-925AA9E02F7C}" dt="2024-09-13T14:25:57.086" v="11267" actId="1076"/>
        <pc:sldMkLst>
          <pc:docMk/>
          <pc:sldMk cId="1729616404" sldId="2085"/>
        </pc:sldMkLst>
        <pc:spChg chg="add mod">
          <ac:chgData name="Eva Jandíková" userId="7ef427b1455032d3" providerId="LiveId" clId="{52508A48-EC9B-4419-8456-925AA9E02F7C}" dt="2024-09-13T14:25:57.086" v="11267" actId="1076"/>
          <ac:spMkLst>
            <pc:docMk/>
            <pc:sldMk cId="1729616404" sldId="2085"/>
            <ac:spMk id="5" creationId="{46217738-1EAD-C22A-3BF6-6479F7E0EF8C}"/>
          </ac:spMkLst>
        </pc:spChg>
      </pc:sldChg>
      <pc:sldChg chg="add del">
        <pc:chgData name="Eva Jandíková" userId="7ef427b1455032d3" providerId="LiveId" clId="{52508A48-EC9B-4419-8456-925AA9E02F7C}" dt="2024-09-13T14:25:09.634" v="11259" actId="47"/>
        <pc:sldMkLst>
          <pc:docMk/>
          <pc:sldMk cId="1867346343" sldId="2086"/>
        </pc:sldMkLst>
      </pc:sldChg>
      <pc:sldChg chg="modSp mod">
        <pc:chgData name="Eva Jandíková" userId="7ef427b1455032d3" providerId="LiveId" clId="{52508A48-EC9B-4419-8456-925AA9E02F7C}" dt="2024-09-17T07:18:01.059" v="12867" actId="1076"/>
        <pc:sldMkLst>
          <pc:docMk/>
          <pc:sldMk cId="3734248353" sldId="2091"/>
        </pc:sldMkLst>
        <pc:spChg chg="mod">
          <ac:chgData name="Eva Jandíková" userId="7ef427b1455032d3" providerId="LiveId" clId="{52508A48-EC9B-4419-8456-925AA9E02F7C}" dt="2024-09-17T07:17:59.467" v="12866" actId="12"/>
          <ac:spMkLst>
            <pc:docMk/>
            <pc:sldMk cId="3734248353" sldId="2091"/>
            <ac:spMk id="4" creationId="{BD679955-F94F-4655-86A8-C131828F0344}"/>
          </ac:spMkLst>
        </pc:spChg>
        <pc:picChg chg="mod">
          <ac:chgData name="Eva Jandíková" userId="7ef427b1455032d3" providerId="LiveId" clId="{52508A48-EC9B-4419-8456-925AA9E02F7C}" dt="2024-09-17T07:18:01.059" v="12867" actId="1076"/>
          <ac:picMkLst>
            <pc:docMk/>
            <pc:sldMk cId="3734248353" sldId="2091"/>
            <ac:picMk id="6" creationId="{D9F643DF-96B2-B287-FBFF-809EEFE9A811}"/>
          </ac:picMkLst>
        </pc:picChg>
      </pc:sldChg>
      <pc:sldChg chg="modSp mod">
        <pc:chgData name="Eva Jandíková" userId="7ef427b1455032d3" providerId="LiveId" clId="{52508A48-EC9B-4419-8456-925AA9E02F7C}" dt="2024-09-17T07:26:36.700" v="12894" actId="404"/>
        <pc:sldMkLst>
          <pc:docMk/>
          <pc:sldMk cId="327647447" sldId="2092"/>
        </pc:sldMkLst>
        <pc:spChg chg="mod">
          <ac:chgData name="Eva Jandíková" userId="7ef427b1455032d3" providerId="LiveId" clId="{52508A48-EC9B-4419-8456-925AA9E02F7C}" dt="2024-09-17T07:26:36.700" v="12894" actId="404"/>
          <ac:spMkLst>
            <pc:docMk/>
            <pc:sldMk cId="327647447" sldId="2092"/>
            <ac:spMk id="6" creationId="{999928E8-7B2F-7B52-C5BF-25838F710234}"/>
          </ac:spMkLst>
        </pc:spChg>
      </pc:sldChg>
      <pc:sldChg chg="modSp mod">
        <pc:chgData name="Eva Jandíková" userId="7ef427b1455032d3" providerId="LiveId" clId="{52508A48-EC9B-4419-8456-925AA9E02F7C}" dt="2024-09-17T07:19:17.298" v="12879" actId="12"/>
        <pc:sldMkLst>
          <pc:docMk/>
          <pc:sldMk cId="3757705244" sldId="2093"/>
        </pc:sldMkLst>
        <pc:spChg chg="mod">
          <ac:chgData name="Eva Jandíková" userId="7ef427b1455032d3" providerId="LiveId" clId="{52508A48-EC9B-4419-8456-925AA9E02F7C}" dt="2024-09-17T07:19:17.298" v="12879" actId="12"/>
          <ac:spMkLst>
            <pc:docMk/>
            <pc:sldMk cId="3757705244" sldId="2093"/>
            <ac:spMk id="6" creationId="{999928E8-7B2F-7B52-C5BF-25838F710234}"/>
          </ac:spMkLst>
        </pc:spChg>
      </pc:sldChg>
      <pc:sldChg chg="modSp mod">
        <pc:chgData name="Eva Jandíková" userId="7ef427b1455032d3" providerId="LiveId" clId="{52508A48-EC9B-4419-8456-925AA9E02F7C}" dt="2024-09-17T07:20:08.293" v="12881" actId="12"/>
        <pc:sldMkLst>
          <pc:docMk/>
          <pc:sldMk cId="2760742000" sldId="2094"/>
        </pc:sldMkLst>
        <pc:spChg chg="mod">
          <ac:chgData name="Eva Jandíková" userId="7ef427b1455032d3" providerId="LiveId" clId="{52508A48-EC9B-4419-8456-925AA9E02F7C}" dt="2024-09-17T07:20:08.293" v="12881" actId="12"/>
          <ac:spMkLst>
            <pc:docMk/>
            <pc:sldMk cId="2760742000" sldId="2094"/>
            <ac:spMk id="6" creationId="{999928E8-7B2F-7B52-C5BF-25838F710234}"/>
          </ac:spMkLst>
        </pc:spChg>
      </pc:sldChg>
      <pc:sldChg chg="modSp mod">
        <pc:chgData name="Eva Jandíková" userId="7ef427b1455032d3" providerId="LiveId" clId="{52508A48-EC9B-4419-8456-925AA9E02F7C}" dt="2024-09-17T07:21:59.515" v="12883" actId="12"/>
        <pc:sldMkLst>
          <pc:docMk/>
          <pc:sldMk cId="4191388402" sldId="2097"/>
        </pc:sldMkLst>
        <pc:spChg chg="mod">
          <ac:chgData name="Eva Jandíková" userId="7ef427b1455032d3" providerId="LiveId" clId="{52508A48-EC9B-4419-8456-925AA9E02F7C}" dt="2024-09-17T07:21:59.515" v="12883" actId="12"/>
          <ac:spMkLst>
            <pc:docMk/>
            <pc:sldMk cId="4191388402" sldId="2097"/>
            <ac:spMk id="6" creationId="{999928E8-7B2F-7B52-C5BF-25838F710234}"/>
          </ac:spMkLst>
        </pc:spChg>
      </pc:sldChg>
      <pc:sldChg chg="modSp mod">
        <pc:chgData name="Eva Jandíková" userId="7ef427b1455032d3" providerId="LiveId" clId="{52508A48-EC9B-4419-8456-925AA9E02F7C}" dt="2024-09-17T07:27:46.756" v="12901" actId="12"/>
        <pc:sldMkLst>
          <pc:docMk/>
          <pc:sldMk cId="2434070058" sldId="2098"/>
        </pc:sldMkLst>
        <pc:spChg chg="mod">
          <ac:chgData name="Eva Jandíková" userId="7ef427b1455032d3" providerId="LiveId" clId="{52508A48-EC9B-4419-8456-925AA9E02F7C}" dt="2024-09-17T07:27:46.756" v="12901" actId="12"/>
          <ac:spMkLst>
            <pc:docMk/>
            <pc:sldMk cId="2434070058" sldId="2098"/>
            <ac:spMk id="6" creationId="{999928E8-7B2F-7B52-C5BF-25838F710234}"/>
          </ac:spMkLst>
        </pc:spChg>
      </pc:sldChg>
      <pc:sldChg chg="modSp mod">
        <pc:chgData name="Eva Jandíková" userId="7ef427b1455032d3" providerId="LiveId" clId="{52508A48-EC9B-4419-8456-925AA9E02F7C}" dt="2024-09-17T06:19:29.368" v="12187" actId="1076"/>
        <pc:sldMkLst>
          <pc:docMk/>
          <pc:sldMk cId="862304975" sldId="2101"/>
        </pc:sldMkLst>
        <pc:picChg chg="mod">
          <ac:chgData name="Eva Jandíková" userId="7ef427b1455032d3" providerId="LiveId" clId="{52508A48-EC9B-4419-8456-925AA9E02F7C}" dt="2024-09-17T06:19:29.368" v="12187" actId="1076"/>
          <ac:picMkLst>
            <pc:docMk/>
            <pc:sldMk cId="862304975" sldId="2101"/>
            <ac:picMk id="7" creationId="{C06BB33F-093A-729A-7B34-B7DF31E32A5B}"/>
          </ac:picMkLst>
        </pc:picChg>
      </pc:sldChg>
      <pc:sldChg chg="modSp mod">
        <pc:chgData name="Eva Jandíková" userId="7ef427b1455032d3" providerId="LiveId" clId="{52508A48-EC9B-4419-8456-925AA9E02F7C}" dt="2024-09-17T06:20:05.848" v="12194" actId="12"/>
        <pc:sldMkLst>
          <pc:docMk/>
          <pc:sldMk cId="3150572930" sldId="2104"/>
        </pc:sldMkLst>
        <pc:spChg chg="mod">
          <ac:chgData name="Eva Jandíková" userId="7ef427b1455032d3" providerId="LiveId" clId="{52508A48-EC9B-4419-8456-925AA9E02F7C}" dt="2024-09-17T06:20:05.848" v="12194" actId="12"/>
          <ac:spMkLst>
            <pc:docMk/>
            <pc:sldMk cId="3150572930" sldId="2104"/>
            <ac:spMk id="4" creationId="{BD679955-F94F-4655-86A8-C131828F0344}"/>
          </ac:spMkLst>
        </pc:spChg>
      </pc:sldChg>
      <pc:sldChg chg="modSp mod">
        <pc:chgData name="Eva Jandíková" userId="7ef427b1455032d3" providerId="LiveId" clId="{52508A48-EC9B-4419-8456-925AA9E02F7C}" dt="2024-09-17T07:33:11.981" v="12916" actId="1076"/>
        <pc:sldMkLst>
          <pc:docMk/>
          <pc:sldMk cId="451062251" sldId="2106"/>
        </pc:sldMkLst>
        <pc:picChg chg="mod">
          <ac:chgData name="Eva Jandíková" userId="7ef427b1455032d3" providerId="LiveId" clId="{52508A48-EC9B-4419-8456-925AA9E02F7C}" dt="2024-09-17T07:33:11.981" v="12916" actId="1076"/>
          <ac:picMkLst>
            <pc:docMk/>
            <pc:sldMk cId="451062251" sldId="2106"/>
            <ac:picMk id="7" creationId="{C49CED7A-E7E6-080C-4366-38FE6D9CFA7D}"/>
          </ac:picMkLst>
        </pc:picChg>
      </pc:sldChg>
      <pc:sldChg chg="modSp mod">
        <pc:chgData name="Eva Jandíková" userId="7ef427b1455032d3" providerId="LiveId" clId="{52508A48-EC9B-4419-8456-925AA9E02F7C}" dt="2024-09-17T07:33:05.253" v="12915" actId="20577"/>
        <pc:sldMkLst>
          <pc:docMk/>
          <pc:sldMk cId="1134316930" sldId="2107"/>
        </pc:sldMkLst>
        <pc:spChg chg="mod">
          <ac:chgData name="Eva Jandíková" userId="7ef427b1455032d3" providerId="LiveId" clId="{52508A48-EC9B-4419-8456-925AA9E02F7C}" dt="2024-09-17T07:33:05.253" v="12915" actId="20577"/>
          <ac:spMkLst>
            <pc:docMk/>
            <pc:sldMk cId="1134316930" sldId="2107"/>
            <ac:spMk id="4" creationId="{BD679955-F94F-4655-86A8-C131828F0344}"/>
          </ac:spMkLst>
        </pc:spChg>
      </pc:sldChg>
      <pc:sldChg chg="modSp mod">
        <pc:chgData name="Eva Jandíková" userId="7ef427b1455032d3" providerId="LiveId" clId="{52508A48-EC9B-4419-8456-925AA9E02F7C}" dt="2024-09-17T07:34:29.170" v="12920" actId="12"/>
        <pc:sldMkLst>
          <pc:docMk/>
          <pc:sldMk cId="1078900698" sldId="2111"/>
        </pc:sldMkLst>
        <pc:spChg chg="mod">
          <ac:chgData name="Eva Jandíková" userId="7ef427b1455032d3" providerId="LiveId" clId="{52508A48-EC9B-4419-8456-925AA9E02F7C}" dt="2024-09-17T07:34:29.170" v="12920" actId="12"/>
          <ac:spMkLst>
            <pc:docMk/>
            <pc:sldMk cId="1078900698" sldId="2111"/>
            <ac:spMk id="6" creationId="{999928E8-7B2F-7B52-C5BF-25838F710234}"/>
          </ac:spMkLst>
        </pc:spChg>
      </pc:sldChg>
      <pc:sldChg chg="modSp mod">
        <pc:chgData name="Eva Jandíková" userId="7ef427b1455032d3" providerId="LiveId" clId="{52508A48-EC9B-4419-8456-925AA9E02F7C}" dt="2024-09-17T07:34:50.847" v="12922" actId="12"/>
        <pc:sldMkLst>
          <pc:docMk/>
          <pc:sldMk cId="1770922763" sldId="2112"/>
        </pc:sldMkLst>
        <pc:spChg chg="mod">
          <ac:chgData name="Eva Jandíková" userId="7ef427b1455032d3" providerId="LiveId" clId="{52508A48-EC9B-4419-8456-925AA9E02F7C}" dt="2024-09-17T07:34:50.847" v="12922" actId="12"/>
          <ac:spMkLst>
            <pc:docMk/>
            <pc:sldMk cId="1770922763" sldId="2112"/>
            <ac:spMk id="6" creationId="{999928E8-7B2F-7B52-C5BF-25838F710234}"/>
          </ac:spMkLst>
        </pc:spChg>
      </pc:sldChg>
      <pc:sldChg chg="modSp mod">
        <pc:chgData name="Eva Jandíková" userId="7ef427b1455032d3" providerId="LiveId" clId="{52508A48-EC9B-4419-8456-925AA9E02F7C}" dt="2024-09-17T07:35:03.280" v="12924" actId="12"/>
        <pc:sldMkLst>
          <pc:docMk/>
          <pc:sldMk cId="1315305960" sldId="2113"/>
        </pc:sldMkLst>
        <pc:spChg chg="mod">
          <ac:chgData name="Eva Jandíková" userId="7ef427b1455032d3" providerId="LiveId" clId="{52508A48-EC9B-4419-8456-925AA9E02F7C}" dt="2024-09-17T07:35:03.280" v="12924" actId="12"/>
          <ac:spMkLst>
            <pc:docMk/>
            <pc:sldMk cId="1315305960" sldId="2113"/>
            <ac:spMk id="6" creationId="{999928E8-7B2F-7B52-C5BF-25838F710234}"/>
          </ac:spMkLst>
        </pc:spChg>
      </pc:sldChg>
      <pc:sldChg chg="modSp mod">
        <pc:chgData name="Eva Jandíková" userId="7ef427b1455032d3" providerId="LiveId" clId="{52508A48-EC9B-4419-8456-925AA9E02F7C}" dt="2024-09-17T07:35:18.655" v="12926" actId="12"/>
        <pc:sldMkLst>
          <pc:docMk/>
          <pc:sldMk cId="2178888411" sldId="2114"/>
        </pc:sldMkLst>
        <pc:spChg chg="mod">
          <ac:chgData name="Eva Jandíková" userId="7ef427b1455032d3" providerId="LiveId" clId="{52508A48-EC9B-4419-8456-925AA9E02F7C}" dt="2024-09-17T07:35:18.655" v="12926" actId="12"/>
          <ac:spMkLst>
            <pc:docMk/>
            <pc:sldMk cId="2178888411" sldId="2114"/>
            <ac:spMk id="6" creationId="{999928E8-7B2F-7B52-C5BF-25838F710234}"/>
          </ac:spMkLst>
        </pc:spChg>
      </pc:sldChg>
      <pc:sldChg chg="addSp modSp add del mod">
        <pc:chgData name="Eva Jandíková" userId="7ef427b1455032d3" providerId="LiveId" clId="{52508A48-EC9B-4419-8456-925AA9E02F7C}" dt="2024-09-17T06:49:27.272" v="12282" actId="47"/>
        <pc:sldMkLst>
          <pc:docMk/>
          <pc:sldMk cId="2169974574" sldId="2140"/>
        </pc:sldMkLst>
        <pc:spChg chg="mod">
          <ac:chgData name="Eva Jandíková" userId="7ef427b1455032d3" providerId="LiveId" clId="{52508A48-EC9B-4419-8456-925AA9E02F7C}" dt="2024-09-17T06:15:40.462" v="12179"/>
          <ac:spMkLst>
            <pc:docMk/>
            <pc:sldMk cId="2169974574" sldId="2140"/>
            <ac:spMk id="2" creationId="{BED3F4EC-F11A-A6BD-0EA2-3A9756A120DD}"/>
          </ac:spMkLst>
        </pc:spChg>
        <pc:spChg chg="add mod">
          <ac:chgData name="Eva Jandíková" userId="7ef427b1455032d3" providerId="LiveId" clId="{52508A48-EC9B-4419-8456-925AA9E02F7C}" dt="2024-09-17T06:15:26.039" v="12178"/>
          <ac:spMkLst>
            <pc:docMk/>
            <pc:sldMk cId="2169974574" sldId="2140"/>
            <ac:spMk id="4" creationId="{1869B9DF-9957-A3EB-32BE-E72D178D9FBD}"/>
          </ac:spMkLst>
        </pc:spChg>
      </pc:sldChg>
      <pc:sldChg chg="del">
        <pc:chgData name="Eva Jandíková" userId="7ef427b1455032d3" providerId="LiveId" clId="{52508A48-EC9B-4419-8456-925AA9E02F7C}" dt="2024-09-17T06:13:56.518" v="12169" actId="2696"/>
        <pc:sldMkLst>
          <pc:docMk/>
          <pc:sldMk cId="2789824113" sldId="2140"/>
        </pc:sldMkLst>
      </pc:sldChg>
      <pc:sldChg chg="modSp add mod">
        <pc:chgData name="Eva Jandíková" userId="7ef427b1455032d3" providerId="LiveId" clId="{52508A48-EC9B-4419-8456-925AA9E02F7C}" dt="2024-09-27T07:08:04.706" v="13306" actId="20577"/>
        <pc:sldMkLst>
          <pc:docMk/>
          <pc:sldMk cId="2094552318" sldId="2142"/>
        </pc:sldMkLst>
        <pc:spChg chg="mod">
          <ac:chgData name="Eva Jandíková" userId="7ef427b1455032d3" providerId="LiveId" clId="{52508A48-EC9B-4419-8456-925AA9E02F7C}" dt="2024-09-27T07:08:04.706" v="13306" actId="20577"/>
          <ac:spMkLst>
            <pc:docMk/>
            <pc:sldMk cId="2094552318" sldId="2142"/>
            <ac:spMk id="4" creationId="{3D7BD18C-C666-E337-6296-80E7B80EFC3C}"/>
          </ac:spMkLst>
        </pc:spChg>
      </pc:sldChg>
      <pc:sldChg chg="add del ord">
        <pc:chgData name="Eva Jandíková" userId="7ef427b1455032d3" providerId="LiveId" clId="{52508A48-EC9B-4419-8456-925AA9E02F7C}" dt="2024-09-17T06:22:20.942" v="12201" actId="47"/>
        <pc:sldMkLst>
          <pc:docMk/>
          <pc:sldMk cId="4136592699" sldId="2142"/>
        </pc:sldMkLst>
      </pc:sldChg>
      <pc:sldChg chg="modSp mod">
        <pc:chgData name="Eva Jandíková" userId="7ef427b1455032d3" providerId="LiveId" clId="{52508A48-EC9B-4419-8456-925AA9E02F7C}" dt="2024-10-03T17:22:57.866" v="15971" actId="14100"/>
        <pc:sldMkLst>
          <pc:docMk/>
          <pc:sldMk cId="3827369769" sldId="2143"/>
        </pc:sldMkLst>
        <pc:spChg chg="mod">
          <ac:chgData name="Eva Jandíková" userId="7ef427b1455032d3" providerId="LiveId" clId="{52508A48-EC9B-4419-8456-925AA9E02F7C}" dt="2024-10-03T17:22:38.644" v="15968" actId="27636"/>
          <ac:spMkLst>
            <pc:docMk/>
            <pc:sldMk cId="3827369769" sldId="2143"/>
            <ac:spMk id="4" creationId="{ADEBE802-6556-4407-B41E-41835B1636DF}"/>
          </ac:spMkLst>
        </pc:spChg>
        <pc:spChg chg="mod">
          <ac:chgData name="Eva Jandíková" userId="7ef427b1455032d3" providerId="LiveId" clId="{52508A48-EC9B-4419-8456-925AA9E02F7C}" dt="2024-10-03T17:22:57.866" v="15971" actId="14100"/>
          <ac:spMkLst>
            <pc:docMk/>
            <pc:sldMk cId="3827369769" sldId="2143"/>
            <ac:spMk id="5" creationId="{2CE8A969-FE77-4591-800E-3F6136C9DB60}"/>
          </ac:spMkLst>
        </pc:spChg>
      </pc:sldChg>
      <pc:sldChg chg="addSp modSp mod">
        <pc:chgData name="Eva Jandíková" userId="7ef427b1455032d3" providerId="LiveId" clId="{52508A48-EC9B-4419-8456-925AA9E02F7C}" dt="2024-10-03T17:42:27.584" v="16633" actId="20577"/>
        <pc:sldMkLst>
          <pc:docMk/>
          <pc:sldMk cId="513842607" sldId="2144"/>
        </pc:sldMkLst>
        <pc:spChg chg="mod">
          <ac:chgData name="Eva Jandíková" userId="7ef427b1455032d3" providerId="LiveId" clId="{52508A48-EC9B-4419-8456-925AA9E02F7C}" dt="2024-10-03T17:41:37.280" v="16608" actId="1076"/>
          <ac:spMkLst>
            <pc:docMk/>
            <pc:sldMk cId="513842607" sldId="2144"/>
            <ac:spMk id="5" creationId="{9F4E1BE4-FB1E-6E4C-C74C-328F97FD21EE}"/>
          </ac:spMkLst>
        </pc:spChg>
        <pc:spChg chg="mod">
          <ac:chgData name="Eva Jandíková" userId="7ef427b1455032d3" providerId="LiveId" clId="{52508A48-EC9B-4419-8456-925AA9E02F7C}" dt="2024-10-03T17:41:37.280" v="16608" actId="1076"/>
          <ac:spMkLst>
            <pc:docMk/>
            <pc:sldMk cId="513842607" sldId="2144"/>
            <ac:spMk id="10" creationId="{6BBA279C-FFE8-81E6-71AA-24814F73C474}"/>
          </ac:spMkLst>
        </pc:spChg>
        <pc:spChg chg="mod">
          <ac:chgData name="Eva Jandíková" userId="7ef427b1455032d3" providerId="LiveId" clId="{52508A48-EC9B-4419-8456-925AA9E02F7C}" dt="2024-10-03T17:41:37.280" v="16608" actId="1076"/>
          <ac:spMkLst>
            <pc:docMk/>
            <pc:sldMk cId="513842607" sldId="2144"/>
            <ac:spMk id="11" creationId="{E6DE503B-7D3B-EDD6-01CB-54F1412D8E73}"/>
          </ac:spMkLst>
        </pc:spChg>
        <pc:spChg chg="add mod">
          <ac:chgData name="Eva Jandíková" userId="7ef427b1455032d3" providerId="LiveId" clId="{52508A48-EC9B-4419-8456-925AA9E02F7C}" dt="2024-10-03T17:42:11.045" v="16616" actId="1076"/>
          <ac:spMkLst>
            <pc:docMk/>
            <pc:sldMk cId="513842607" sldId="2144"/>
            <ac:spMk id="12" creationId="{66210DB2-0EC4-7399-7927-BCDEF5B27FF8}"/>
          </ac:spMkLst>
        </pc:spChg>
        <pc:spChg chg="add mod">
          <ac:chgData name="Eva Jandíková" userId="7ef427b1455032d3" providerId="LiveId" clId="{52508A48-EC9B-4419-8456-925AA9E02F7C}" dt="2024-10-03T17:42:15.291" v="16617" actId="1076"/>
          <ac:spMkLst>
            <pc:docMk/>
            <pc:sldMk cId="513842607" sldId="2144"/>
            <ac:spMk id="13" creationId="{3A73B926-222D-EE6A-49EC-B34E95333C5F}"/>
          </ac:spMkLst>
        </pc:spChg>
        <pc:spChg chg="add mod">
          <ac:chgData name="Eva Jandíková" userId="7ef427b1455032d3" providerId="LiveId" clId="{52508A48-EC9B-4419-8456-925AA9E02F7C}" dt="2024-10-03T17:42:27.584" v="16633" actId="20577"/>
          <ac:spMkLst>
            <pc:docMk/>
            <pc:sldMk cId="513842607" sldId="2144"/>
            <ac:spMk id="14" creationId="{F44D6A13-AFB7-C748-0497-3D8081B4F3A7}"/>
          </ac:spMkLst>
        </pc:spChg>
        <pc:graphicFrameChg chg="mod">
          <ac:chgData name="Eva Jandíková" userId="7ef427b1455032d3" providerId="LiveId" clId="{52508A48-EC9B-4419-8456-925AA9E02F7C}" dt="2024-10-03T17:42:06.020" v="16615" actId="14100"/>
          <ac:graphicFrameMkLst>
            <pc:docMk/>
            <pc:sldMk cId="513842607" sldId="2144"/>
            <ac:graphicFrameMk id="4" creationId="{52AAFB47-0DBF-8852-4E18-C335FFD78F8B}"/>
          </ac:graphicFrameMkLst>
        </pc:graphicFrameChg>
        <pc:graphicFrameChg chg="add mod">
          <ac:chgData name="Eva Jandíková" userId="7ef427b1455032d3" providerId="LiveId" clId="{52508A48-EC9B-4419-8456-925AA9E02F7C}" dt="2024-10-03T17:42:01.215" v="16614" actId="1076"/>
          <ac:graphicFrameMkLst>
            <pc:docMk/>
            <pc:sldMk cId="513842607" sldId="2144"/>
            <ac:graphicFrameMk id="9" creationId="{FD182B8D-54B3-5CB6-F857-CC7E2CB75118}"/>
          </ac:graphicFrameMkLst>
        </pc:graphicFrameChg>
      </pc:sldChg>
      <pc:sldChg chg="addSp delSp modSp mod">
        <pc:chgData name="Eva Jandíková" userId="7ef427b1455032d3" providerId="LiveId" clId="{52508A48-EC9B-4419-8456-925AA9E02F7C}" dt="2024-10-03T17:41:03.096" v="16603" actId="1076"/>
        <pc:sldMkLst>
          <pc:docMk/>
          <pc:sldMk cId="3508711393" sldId="2145"/>
        </pc:sldMkLst>
        <pc:spChg chg="mod">
          <ac:chgData name="Eva Jandíková" userId="7ef427b1455032d3" providerId="LiveId" clId="{52508A48-EC9B-4419-8456-925AA9E02F7C}" dt="2024-10-03T17:24:09.161" v="16017" actId="1076"/>
          <ac:spMkLst>
            <pc:docMk/>
            <pc:sldMk cId="3508711393" sldId="2145"/>
            <ac:spMk id="5" creationId="{9F4E1BE4-FB1E-6E4C-C74C-328F97FD21EE}"/>
          </ac:spMkLst>
        </pc:spChg>
        <pc:spChg chg="mod">
          <ac:chgData name="Eva Jandíková" userId="7ef427b1455032d3" providerId="LiveId" clId="{52508A48-EC9B-4419-8456-925AA9E02F7C}" dt="2024-10-03T17:40:31.411" v="16592" actId="20577"/>
          <ac:spMkLst>
            <pc:docMk/>
            <pc:sldMk cId="3508711393" sldId="2145"/>
            <ac:spMk id="6" creationId="{C030B381-F2DB-D98E-8ED8-9DF3424E8C1C}"/>
          </ac:spMkLst>
        </pc:spChg>
        <pc:spChg chg="del">
          <ac:chgData name="Eva Jandíková" userId="7ef427b1455032d3" providerId="LiveId" clId="{52508A48-EC9B-4419-8456-925AA9E02F7C}" dt="2024-10-03T17:40:35.856" v="16593" actId="478"/>
          <ac:spMkLst>
            <pc:docMk/>
            <pc:sldMk cId="3508711393" sldId="2145"/>
            <ac:spMk id="8" creationId="{BCB86CF9-4BDB-8A55-7135-24036DE812A3}"/>
          </ac:spMkLst>
        </pc:spChg>
        <pc:spChg chg="mod">
          <ac:chgData name="Eva Jandíková" userId="7ef427b1455032d3" providerId="LiveId" clId="{52508A48-EC9B-4419-8456-925AA9E02F7C}" dt="2024-10-03T17:24:23.949" v="16021" actId="1076"/>
          <ac:spMkLst>
            <pc:docMk/>
            <pc:sldMk cId="3508711393" sldId="2145"/>
            <ac:spMk id="10" creationId="{6BBA279C-FFE8-81E6-71AA-24814F73C474}"/>
          </ac:spMkLst>
        </pc:spChg>
        <pc:spChg chg="mod">
          <ac:chgData name="Eva Jandíková" userId="7ef427b1455032d3" providerId="LiveId" clId="{52508A48-EC9B-4419-8456-925AA9E02F7C}" dt="2024-10-03T17:24:12.979" v="16018" actId="1076"/>
          <ac:spMkLst>
            <pc:docMk/>
            <pc:sldMk cId="3508711393" sldId="2145"/>
            <ac:spMk id="11" creationId="{E6DE503B-7D3B-EDD6-01CB-54F1412D8E73}"/>
          </ac:spMkLst>
        </pc:spChg>
        <pc:spChg chg="mod">
          <ac:chgData name="Eva Jandíková" userId="7ef427b1455032d3" providerId="LiveId" clId="{52508A48-EC9B-4419-8456-925AA9E02F7C}" dt="2024-10-03T17:26:00.476" v="16059" actId="14100"/>
          <ac:spMkLst>
            <pc:docMk/>
            <pc:sldMk cId="3508711393" sldId="2145"/>
            <ac:spMk id="12" creationId="{24886D33-D319-9D5C-01FB-149A9BC2D6DA}"/>
          </ac:spMkLst>
        </pc:spChg>
        <pc:spChg chg="mod">
          <ac:chgData name="Eva Jandíková" userId="7ef427b1455032d3" providerId="LiveId" clId="{52508A48-EC9B-4419-8456-925AA9E02F7C}" dt="2024-10-03T17:23:54.702" v="16014" actId="14100"/>
          <ac:spMkLst>
            <pc:docMk/>
            <pc:sldMk cId="3508711393" sldId="2145"/>
            <ac:spMk id="14" creationId="{248A661F-3EE2-30C2-CA1E-7D81DC43DA17}"/>
          </ac:spMkLst>
        </pc:spChg>
        <pc:spChg chg="mod">
          <ac:chgData name="Eva Jandíková" userId="7ef427b1455032d3" providerId="LiveId" clId="{52508A48-EC9B-4419-8456-925AA9E02F7C}" dt="2024-10-03T17:34:38.616" v="16320" actId="1076"/>
          <ac:spMkLst>
            <pc:docMk/>
            <pc:sldMk cId="3508711393" sldId="2145"/>
            <ac:spMk id="17" creationId="{FED5B3AB-44D4-99CF-CEBD-6873B16E9DA9}"/>
          </ac:spMkLst>
        </pc:spChg>
        <pc:spChg chg="mod">
          <ac:chgData name="Eva Jandíková" userId="7ef427b1455032d3" providerId="LiveId" clId="{52508A48-EC9B-4419-8456-925AA9E02F7C}" dt="2024-10-03T17:34:42.090" v="16321" actId="1076"/>
          <ac:spMkLst>
            <pc:docMk/>
            <pc:sldMk cId="3508711393" sldId="2145"/>
            <ac:spMk id="18" creationId="{8405F437-65E6-02B0-DC88-38F5DA4CD239}"/>
          </ac:spMkLst>
        </pc:spChg>
        <pc:spChg chg="mod">
          <ac:chgData name="Eva Jandíková" userId="7ef427b1455032d3" providerId="LiveId" clId="{52508A48-EC9B-4419-8456-925AA9E02F7C}" dt="2024-10-03T17:34:32.360" v="16319" actId="1076"/>
          <ac:spMkLst>
            <pc:docMk/>
            <pc:sldMk cId="3508711393" sldId="2145"/>
            <ac:spMk id="20" creationId="{6484B6A7-944E-C29E-7D97-4215C2DC8AEE}"/>
          </ac:spMkLst>
        </pc:spChg>
        <pc:spChg chg="del">
          <ac:chgData name="Eva Jandíková" userId="7ef427b1455032d3" providerId="LiveId" clId="{52508A48-EC9B-4419-8456-925AA9E02F7C}" dt="2024-10-03T17:40:44.840" v="16598" actId="478"/>
          <ac:spMkLst>
            <pc:docMk/>
            <pc:sldMk cId="3508711393" sldId="2145"/>
            <ac:spMk id="21" creationId="{2E68B485-A6DD-EDD8-4F7E-A62C82B65E34}"/>
          </ac:spMkLst>
        </pc:spChg>
        <pc:spChg chg="add del mod">
          <ac:chgData name="Eva Jandíková" userId="7ef427b1455032d3" providerId="LiveId" clId="{52508A48-EC9B-4419-8456-925AA9E02F7C}" dt="2024-10-03T17:40:39.687" v="16594" actId="478"/>
          <ac:spMkLst>
            <pc:docMk/>
            <pc:sldMk cId="3508711393" sldId="2145"/>
            <ac:spMk id="23" creationId="{8F00452B-4A4E-0AA1-8C56-30FE8C858F35}"/>
          </ac:spMkLst>
        </pc:spChg>
        <pc:spChg chg="add mod">
          <ac:chgData name="Eva Jandíková" userId="7ef427b1455032d3" providerId="LiveId" clId="{52508A48-EC9B-4419-8456-925AA9E02F7C}" dt="2024-10-03T17:40:57.446" v="16601" actId="1076"/>
          <ac:spMkLst>
            <pc:docMk/>
            <pc:sldMk cId="3508711393" sldId="2145"/>
            <ac:spMk id="25" creationId="{B7F99F02-513B-1E1F-F1EF-25BC16569480}"/>
          </ac:spMkLst>
        </pc:spChg>
        <pc:spChg chg="add mod">
          <ac:chgData name="Eva Jandíková" userId="7ef427b1455032d3" providerId="LiveId" clId="{52508A48-EC9B-4419-8456-925AA9E02F7C}" dt="2024-10-03T17:41:03.096" v="16603" actId="1076"/>
          <ac:spMkLst>
            <pc:docMk/>
            <pc:sldMk cId="3508711393" sldId="2145"/>
            <ac:spMk id="27" creationId="{82EE7FAE-15ED-684E-E5FB-A2294B09B020}"/>
          </ac:spMkLst>
        </pc:spChg>
        <pc:spChg chg="del mod">
          <ac:chgData name="Eva Jandíková" userId="7ef427b1455032d3" providerId="LiveId" clId="{52508A48-EC9B-4419-8456-925AA9E02F7C}" dt="2024-10-03T17:40:43.007" v="16596" actId="478"/>
          <ac:spMkLst>
            <pc:docMk/>
            <pc:sldMk cId="3508711393" sldId="2145"/>
            <ac:spMk id="1025" creationId="{D2961735-1AA3-5E19-2E62-01574D7DE1BD}"/>
          </ac:spMkLst>
        </pc:spChg>
        <pc:graphicFrameChg chg="mod">
          <ac:chgData name="Eva Jandíková" userId="7ef427b1455032d3" providerId="LiveId" clId="{52508A48-EC9B-4419-8456-925AA9E02F7C}" dt="2024-10-03T17:24:18.737" v="16020"/>
          <ac:graphicFrameMkLst>
            <pc:docMk/>
            <pc:sldMk cId="3508711393" sldId="2145"/>
            <ac:graphicFrameMk id="4" creationId="{52AAFB47-0DBF-8852-4E18-C335FFD78F8B}"/>
          </ac:graphicFrameMkLst>
        </pc:graphicFrameChg>
        <pc:picChg chg="del">
          <ac:chgData name="Eva Jandíková" userId="7ef427b1455032d3" providerId="LiveId" clId="{52508A48-EC9B-4419-8456-925AA9E02F7C}" dt="2024-10-03T17:40:45.342" v="16599" actId="478"/>
          <ac:picMkLst>
            <pc:docMk/>
            <pc:sldMk cId="3508711393" sldId="2145"/>
            <ac:picMk id="22" creationId="{FFB4B798-F6D8-FB6A-117C-BE7469D315A9}"/>
          </ac:picMkLst>
        </pc:picChg>
        <pc:picChg chg="del mod">
          <ac:chgData name="Eva Jandíková" userId="7ef427b1455032d3" providerId="LiveId" clId="{52508A48-EC9B-4419-8456-925AA9E02F7C}" dt="2024-10-03T17:40:43.728" v="16597" actId="478"/>
          <ac:picMkLst>
            <pc:docMk/>
            <pc:sldMk cId="3508711393" sldId="2145"/>
            <ac:picMk id="24" creationId="{FBD6AF31-344F-B2E0-B4E7-999AD064122D}"/>
          </ac:picMkLst>
        </pc:picChg>
        <pc:picChg chg="add mod">
          <ac:chgData name="Eva Jandíková" userId="7ef427b1455032d3" providerId="LiveId" clId="{52508A48-EC9B-4419-8456-925AA9E02F7C}" dt="2024-10-03T17:40:57.446" v="16601" actId="1076"/>
          <ac:picMkLst>
            <pc:docMk/>
            <pc:sldMk cId="3508711393" sldId="2145"/>
            <ac:picMk id="26" creationId="{514189CC-BD2D-5023-5D87-D501C3DEBCDA}"/>
          </ac:picMkLst>
        </pc:picChg>
        <pc:picChg chg="add mod">
          <ac:chgData name="Eva Jandíková" userId="7ef427b1455032d3" providerId="LiveId" clId="{52508A48-EC9B-4419-8456-925AA9E02F7C}" dt="2024-10-03T17:41:03.096" v="16603" actId="1076"/>
          <ac:picMkLst>
            <pc:docMk/>
            <pc:sldMk cId="3508711393" sldId="2145"/>
            <ac:picMk id="28" creationId="{6A4FC95B-FB26-2745-850B-B86BC3D35E7E}"/>
          </ac:picMkLst>
        </pc:picChg>
      </pc:sldChg>
      <pc:sldChg chg="addSp delSp modSp mod">
        <pc:chgData name="Eva Jandíková" userId="7ef427b1455032d3" providerId="LiveId" clId="{52508A48-EC9B-4419-8456-925AA9E02F7C}" dt="2024-10-03T17:33:40.640" v="16314" actId="14100"/>
        <pc:sldMkLst>
          <pc:docMk/>
          <pc:sldMk cId="3698835648" sldId="2146"/>
        </pc:sldMkLst>
        <pc:spChg chg="add mod">
          <ac:chgData name="Eva Jandíková" userId="7ef427b1455032d3" providerId="LiveId" clId="{52508A48-EC9B-4419-8456-925AA9E02F7C}" dt="2024-10-03T17:29:56.038" v="16244" actId="1076"/>
          <ac:spMkLst>
            <pc:docMk/>
            <pc:sldMk cId="3698835648" sldId="2146"/>
            <ac:spMk id="10" creationId="{CA88406B-9509-1AB7-102A-DD928F8E3CDC}"/>
          </ac:spMkLst>
        </pc:spChg>
        <pc:spChg chg="add mod">
          <ac:chgData name="Eva Jandíková" userId="7ef427b1455032d3" providerId="LiveId" clId="{52508A48-EC9B-4419-8456-925AA9E02F7C}" dt="2024-10-03T17:31:45.843" v="16271" actId="1076"/>
          <ac:spMkLst>
            <pc:docMk/>
            <pc:sldMk cId="3698835648" sldId="2146"/>
            <ac:spMk id="11" creationId="{13341EC4-42F1-138D-F8C7-974C010B857B}"/>
          </ac:spMkLst>
        </pc:spChg>
        <pc:spChg chg="add mod">
          <ac:chgData name="Eva Jandíková" userId="7ef427b1455032d3" providerId="LiveId" clId="{52508A48-EC9B-4419-8456-925AA9E02F7C}" dt="2024-10-03T17:28:07.854" v="16079" actId="20577"/>
          <ac:spMkLst>
            <pc:docMk/>
            <pc:sldMk cId="3698835648" sldId="2146"/>
            <ac:spMk id="12" creationId="{01002CAE-995D-26DD-5CFF-87720B34EE4A}"/>
          </ac:spMkLst>
        </pc:spChg>
        <pc:spChg chg="add mod">
          <ac:chgData name="Eva Jandíková" userId="7ef427b1455032d3" providerId="LiveId" clId="{52508A48-EC9B-4419-8456-925AA9E02F7C}" dt="2024-10-03T17:27:06.409" v="16063" actId="1076"/>
          <ac:spMkLst>
            <pc:docMk/>
            <pc:sldMk cId="3698835648" sldId="2146"/>
            <ac:spMk id="13" creationId="{DF6398C5-88DE-3619-9971-8ED09CDB5A8C}"/>
          </ac:spMkLst>
        </pc:spChg>
        <pc:spChg chg="add mod">
          <ac:chgData name="Eva Jandíková" userId="7ef427b1455032d3" providerId="LiveId" clId="{52508A48-EC9B-4419-8456-925AA9E02F7C}" dt="2024-10-03T17:33:27.717" v="16310" actId="1076"/>
          <ac:spMkLst>
            <pc:docMk/>
            <pc:sldMk cId="3698835648" sldId="2146"/>
            <ac:spMk id="14" creationId="{26DB1B58-0994-E894-FA08-639A09B1D70D}"/>
          </ac:spMkLst>
        </pc:spChg>
        <pc:spChg chg="add mod">
          <ac:chgData name="Eva Jandíková" userId="7ef427b1455032d3" providerId="LiveId" clId="{52508A48-EC9B-4419-8456-925AA9E02F7C}" dt="2024-10-03T17:32:07.740" v="16274" actId="1076"/>
          <ac:spMkLst>
            <pc:docMk/>
            <pc:sldMk cId="3698835648" sldId="2146"/>
            <ac:spMk id="16" creationId="{92C0A786-6073-661F-A0C6-A60445B23087}"/>
          </ac:spMkLst>
        </pc:spChg>
        <pc:spChg chg="add mod">
          <ac:chgData name="Eva Jandíková" userId="7ef427b1455032d3" providerId="LiveId" clId="{52508A48-EC9B-4419-8456-925AA9E02F7C}" dt="2024-10-03T17:31:20.754" v="16268"/>
          <ac:spMkLst>
            <pc:docMk/>
            <pc:sldMk cId="3698835648" sldId="2146"/>
            <ac:spMk id="19" creationId="{D9AE001D-68F4-7B69-37F6-AC62BD3ABAFC}"/>
          </ac:spMkLst>
        </pc:spChg>
        <pc:spChg chg="add del mod">
          <ac:chgData name="Eva Jandíková" userId="7ef427b1455032d3" providerId="LiveId" clId="{52508A48-EC9B-4419-8456-925AA9E02F7C}" dt="2024-10-03T17:31:09.265" v="16267" actId="478"/>
          <ac:spMkLst>
            <pc:docMk/>
            <pc:sldMk cId="3698835648" sldId="2146"/>
            <ac:spMk id="20" creationId="{F7ED51C2-ECE5-248F-67CA-0D0BFA85A3B4}"/>
          </ac:spMkLst>
        </pc:spChg>
        <pc:spChg chg="mod">
          <ac:chgData name="Eva Jandíková" userId="7ef427b1455032d3" providerId="LiveId" clId="{52508A48-EC9B-4419-8456-925AA9E02F7C}" dt="2024-10-03T17:33:35.115" v="16312" actId="14100"/>
          <ac:spMkLst>
            <pc:docMk/>
            <pc:sldMk cId="3698835648" sldId="2146"/>
            <ac:spMk id="22" creationId="{B1E5D218-7653-3CEE-DEAE-3F97CF57735D}"/>
          </ac:spMkLst>
        </pc:spChg>
        <pc:spChg chg="add mod">
          <ac:chgData name="Eva Jandíková" userId="7ef427b1455032d3" providerId="LiveId" clId="{52508A48-EC9B-4419-8456-925AA9E02F7C}" dt="2024-10-03T17:32:25.177" v="16278"/>
          <ac:spMkLst>
            <pc:docMk/>
            <pc:sldMk cId="3698835648" sldId="2146"/>
            <ac:spMk id="23" creationId="{8698F228-CA51-69EA-74D4-79229C97408F}"/>
          </ac:spMkLst>
        </pc:spChg>
        <pc:spChg chg="del mod">
          <ac:chgData name="Eva Jandíková" userId="7ef427b1455032d3" providerId="LiveId" clId="{52508A48-EC9B-4419-8456-925AA9E02F7C}" dt="2024-10-03T17:24:54.164" v="16025" actId="478"/>
          <ac:spMkLst>
            <pc:docMk/>
            <pc:sldMk cId="3698835648" sldId="2146"/>
            <ac:spMk id="1025" creationId="{D2961735-1AA3-5E19-2E62-01574D7DE1BD}"/>
          </ac:spMkLst>
        </pc:spChg>
        <pc:graphicFrameChg chg="add mod">
          <ac:chgData name="Eva Jandíková" userId="7ef427b1455032d3" providerId="LiveId" clId="{52508A48-EC9B-4419-8456-925AA9E02F7C}" dt="2024-10-03T17:30:47.802" v="16263"/>
          <ac:graphicFrameMkLst>
            <pc:docMk/>
            <pc:sldMk cId="3698835648" sldId="2146"/>
            <ac:graphicFrameMk id="5" creationId="{C33D0F05-DBFA-F32F-6537-A5BD0856E8D1}"/>
          </ac:graphicFrameMkLst>
        </pc:graphicFrameChg>
        <pc:graphicFrameChg chg="mod">
          <ac:chgData name="Eva Jandíková" userId="7ef427b1455032d3" providerId="LiveId" clId="{52508A48-EC9B-4419-8456-925AA9E02F7C}" dt="2024-10-03T17:33:40.640" v="16314" actId="14100"/>
          <ac:graphicFrameMkLst>
            <pc:docMk/>
            <pc:sldMk cId="3698835648" sldId="2146"/>
            <ac:graphicFrameMk id="18" creationId="{90C330DE-3ED0-A979-7D8C-DF7CF1E351BF}"/>
          </ac:graphicFrameMkLst>
        </pc:graphicFrameChg>
        <pc:picChg chg="add del mod">
          <ac:chgData name="Eva Jandíková" userId="7ef427b1455032d3" providerId="LiveId" clId="{52508A48-EC9B-4419-8456-925AA9E02F7C}" dt="2024-10-03T17:33:31.533" v="16311" actId="1076"/>
          <ac:picMkLst>
            <pc:docMk/>
            <pc:sldMk cId="3698835648" sldId="2146"/>
            <ac:picMk id="9" creationId="{1EF70E2C-EF9D-E97C-D6F7-BFDB3E2FC6AD}"/>
          </ac:picMkLst>
        </pc:picChg>
        <pc:picChg chg="add del mod">
          <ac:chgData name="Eva Jandíková" userId="7ef427b1455032d3" providerId="LiveId" clId="{52508A48-EC9B-4419-8456-925AA9E02F7C}" dt="2024-10-03T17:32:40.717" v="16309" actId="478"/>
          <ac:picMkLst>
            <pc:docMk/>
            <pc:sldMk cId="3698835648" sldId="2146"/>
            <ac:picMk id="17" creationId="{EA085640-3E9F-0791-2AFD-928E85A0D3BC}"/>
          </ac:picMkLst>
        </pc:picChg>
      </pc:sldChg>
      <pc:sldChg chg="del">
        <pc:chgData name="Eva Jandíková" userId="7ef427b1455032d3" providerId="LiveId" clId="{52508A48-EC9B-4419-8456-925AA9E02F7C}" dt="2024-10-03T17:36:11.224" v="16382" actId="47"/>
        <pc:sldMkLst>
          <pc:docMk/>
          <pc:sldMk cId="1090791375" sldId="2147"/>
        </pc:sldMkLst>
      </pc:sldChg>
      <pc:sldChg chg="modSp del mod ord">
        <pc:chgData name="Eva Jandíková" userId="7ef427b1455032d3" providerId="LiveId" clId="{52508A48-EC9B-4419-8456-925AA9E02F7C}" dt="2024-10-03T17:42:29.433" v="16634" actId="47"/>
        <pc:sldMkLst>
          <pc:docMk/>
          <pc:sldMk cId="2633170075" sldId="2148"/>
        </pc:sldMkLst>
        <pc:spChg chg="mod">
          <ac:chgData name="Eva Jandíková" userId="7ef427b1455032d3" providerId="LiveId" clId="{52508A48-EC9B-4419-8456-925AA9E02F7C}" dt="2024-10-03T17:36:19.849" v="16397" actId="20577"/>
          <ac:spMkLst>
            <pc:docMk/>
            <pc:sldMk cId="2633170075" sldId="2148"/>
            <ac:spMk id="6" creationId="{C030B381-F2DB-D98E-8ED8-9DF3424E8C1C}"/>
          </ac:spMkLst>
        </pc:spChg>
        <pc:spChg chg="mod">
          <ac:chgData name="Eva Jandíková" userId="7ef427b1455032d3" providerId="LiveId" clId="{52508A48-EC9B-4419-8456-925AA9E02F7C}" dt="2024-10-03T17:36:22.291" v="16398" actId="20577"/>
          <ac:spMkLst>
            <pc:docMk/>
            <pc:sldMk cId="2633170075" sldId="2148"/>
            <ac:spMk id="8" creationId="{BCB86CF9-4BDB-8A55-7135-24036DE812A3}"/>
          </ac:spMkLst>
        </pc:spChg>
      </pc:sldChg>
      <pc:sldChg chg="addSp delSp modSp mod">
        <pc:chgData name="Eva Jandíková" userId="7ef427b1455032d3" providerId="LiveId" clId="{52508A48-EC9B-4419-8456-925AA9E02F7C}" dt="2024-10-03T17:40:23.382" v="16582" actId="20577"/>
        <pc:sldMkLst>
          <pc:docMk/>
          <pc:sldMk cId="3321069340" sldId="2149"/>
        </pc:sldMkLst>
        <pc:spChg chg="mod">
          <ac:chgData name="Eva Jandíková" userId="7ef427b1455032d3" providerId="LiveId" clId="{52508A48-EC9B-4419-8456-925AA9E02F7C}" dt="2024-10-03T17:39:56.847" v="16576" actId="1076"/>
          <ac:spMkLst>
            <pc:docMk/>
            <pc:sldMk cId="3321069340" sldId="2149"/>
            <ac:spMk id="5" creationId="{9F4E1BE4-FB1E-6E4C-C74C-328F97FD21EE}"/>
          </ac:spMkLst>
        </pc:spChg>
        <pc:spChg chg="mod">
          <ac:chgData name="Eva Jandíková" userId="7ef427b1455032d3" providerId="LiveId" clId="{52508A48-EC9B-4419-8456-925AA9E02F7C}" dt="2024-10-03T17:40:23.382" v="16582" actId="20577"/>
          <ac:spMkLst>
            <pc:docMk/>
            <pc:sldMk cId="3321069340" sldId="2149"/>
            <ac:spMk id="6" creationId="{C030B381-F2DB-D98E-8ED8-9DF3424E8C1C}"/>
          </ac:spMkLst>
        </pc:spChg>
        <pc:spChg chg="mod">
          <ac:chgData name="Eva Jandíková" userId="7ef427b1455032d3" providerId="LiveId" clId="{52508A48-EC9B-4419-8456-925AA9E02F7C}" dt="2024-10-03T17:37:15.240" v="16466" actId="1036"/>
          <ac:spMkLst>
            <pc:docMk/>
            <pc:sldMk cId="3321069340" sldId="2149"/>
            <ac:spMk id="7" creationId="{C015365A-F193-D931-FF9E-4A94E0BC387A}"/>
          </ac:spMkLst>
        </pc:spChg>
        <pc:spChg chg="del">
          <ac:chgData name="Eva Jandíková" userId="7ef427b1455032d3" providerId="LiveId" clId="{52508A48-EC9B-4419-8456-925AA9E02F7C}" dt="2024-10-03T17:37:02.781" v="16430" actId="478"/>
          <ac:spMkLst>
            <pc:docMk/>
            <pc:sldMk cId="3321069340" sldId="2149"/>
            <ac:spMk id="8" creationId="{BCB86CF9-4BDB-8A55-7135-24036DE812A3}"/>
          </ac:spMkLst>
        </pc:spChg>
        <pc:spChg chg="mod">
          <ac:chgData name="Eva Jandíková" userId="7ef427b1455032d3" providerId="LiveId" clId="{52508A48-EC9B-4419-8456-925AA9E02F7C}" dt="2024-10-03T17:40:01.321" v="16577" actId="1076"/>
          <ac:spMkLst>
            <pc:docMk/>
            <pc:sldMk cId="3321069340" sldId="2149"/>
            <ac:spMk id="10" creationId="{6BBA279C-FFE8-81E6-71AA-24814F73C474}"/>
          </ac:spMkLst>
        </pc:spChg>
        <pc:spChg chg="mod">
          <ac:chgData name="Eva Jandíková" userId="7ef427b1455032d3" providerId="LiveId" clId="{52508A48-EC9B-4419-8456-925AA9E02F7C}" dt="2024-10-03T17:39:54.249" v="16575" actId="1076"/>
          <ac:spMkLst>
            <pc:docMk/>
            <pc:sldMk cId="3321069340" sldId="2149"/>
            <ac:spMk id="11" creationId="{E6DE503B-7D3B-EDD6-01CB-54F1412D8E73}"/>
          </ac:spMkLst>
        </pc:spChg>
        <pc:spChg chg="mod">
          <ac:chgData name="Eva Jandíková" userId="7ef427b1455032d3" providerId="LiveId" clId="{52508A48-EC9B-4419-8456-925AA9E02F7C}" dt="2024-10-03T17:39:37.372" v="16572" actId="1036"/>
          <ac:spMkLst>
            <pc:docMk/>
            <pc:sldMk cId="3321069340" sldId="2149"/>
            <ac:spMk id="12" creationId="{127A6F32-82DA-7839-614E-E144B9E39D37}"/>
          </ac:spMkLst>
        </pc:spChg>
        <pc:spChg chg="mod">
          <ac:chgData name="Eva Jandíková" userId="7ef427b1455032d3" providerId="LiveId" clId="{52508A48-EC9B-4419-8456-925AA9E02F7C}" dt="2024-10-03T17:37:15.240" v="16466" actId="1036"/>
          <ac:spMkLst>
            <pc:docMk/>
            <pc:sldMk cId="3321069340" sldId="2149"/>
            <ac:spMk id="13" creationId="{91A1179B-B779-BC05-E1CB-3A20C95EB1B4}"/>
          </ac:spMkLst>
        </pc:spChg>
        <pc:spChg chg="mod">
          <ac:chgData name="Eva Jandíková" userId="7ef427b1455032d3" providerId="LiveId" clId="{52508A48-EC9B-4419-8456-925AA9E02F7C}" dt="2024-10-03T17:39:45.324" v="16573" actId="14100"/>
          <ac:spMkLst>
            <pc:docMk/>
            <pc:sldMk cId="3321069340" sldId="2149"/>
            <ac:spMk id="14" creationId="{248A661F-3EE2-30C2-CA1E-7D81DC43DA17}"/>
          </ac:spMkLst>
        </pc:spChg>
        <pc:spChg chg="mod">
          <ac:chgData name="Eva Jandíková" userId="7ef427b1455032d3" providerId="LiveId" clId="{52508A48-EC9B-4419-8456-925AA9E02F7C}" dt="2024-10-03T17:39:37.372" v="16572" actId="1036"/>
          <ac:spMkLst>
            <pc:docMk/>
            <pc:sldMk cId="3321069340" sldId="2149"/>
            <ac:spMk id="16" creationId="{63D99693-2916-ACE6-0FED-285B2CFAA563}"/>
          </ac:spMkLst>
        </pc:spChg>
        <pc:spChg chg="mod">
          <ac:chgData name="Eva Jandíková" userId="7ef427b1455032d3" providerId="LiveId" clId="{52508A48-EC9B-4419-8456-925AA9E02F7C}" dt="2024-10-03T17:39:37.372" v="16572" actId="1036"/>
          <ac:spMkLst>
            <pc:docMk/>
            <pc:sldMk cId="3321069340" sldId="2149"/>
            <ac:spMk id="17" creationId="{27E814B4-C26B-FC99-35BE-A9AFC9896F26}"/>
          </ac:spMkLst>
        </pc:spChg>
        <pc:spChg chg="mod">
          <ac:chgData name="Eva Jandíková" userId="7ef427b1455032d3" providerId="LiveId" clId="{52508A48-EC9B-4419-8456-925AA9E02F7C}" dt="2024-10-03T17:39:37.372" v="16572" actId="1036"/>
          <ac:spMkLst>
            <pc:docMk/>
            <pc:sldMk cId="3321069340" sldId="2149"/>
            <ac:spMk id="18" creationId="{30ABD0E3-643B-A593-2E43-96E881FEEBBB}"/>
          </ac:spMkLst>
        </pc:spChg>
        <pc:spChg chg="mod">
          <ac:chgData name="Eva Jandíková" userId="7ef427b1455032d3" providerId="LiveId" clId="{52508A48-EC9B-4419-8456-925AA9E02F7C}" dt="2024-10-03T17:39:37.372" v="16572" actId="1036"/>
          <ac:spMkLst>
            <pc:docMk/>
            <pc:sldMk cId="3321069340" sldId="2149"/>
            <ac:spMk id="19" creationId="{5BAF2D7D-5034-782F-4D58-C426C556238A}"/>
          </ac:spMkLst>
        </pc:spChg>
        <pc:spChg chg="mod">
          <ac:chgData name="Eva Jandíková" userId="7ef427b1455032d3" providerId="LiveId" clId="{52508A48-EC9B-4419-8456-925AA9E02F7C}" dt="2024-10-03T17:39:37.372" v="16572" actId="1036"/>
          <ac:spMkLst>
            <pc:docMk/>
            <pc:sldMk cId="3321069340" sldId="2149"/>
            <ac:spMk id="20" creationId="{AAC25F62-9D5B-75BE-2FF5-2D767AB72CC2}"/>
          </ac:spMkLst>
        </pc:spChg>
        <pc:spChg chg="mod">
          <ac:chgData name="Eva Jandíková" userId="7ef427b1455032d3" providerId="LiveId" clId="{52508A48-EC9B-4419-8456-925AA9E02F7C}" dt="2024-10-03T17:39:37.372" v="16572" actId="1036"/>
          <ac:spMkLst>
            <pc:docMk/>
            <pc:sldMk cId="3321069340" sldId="2149"/>
            <ac:spMk id="21" creationId="{D98B8789-719E-6A33-EE9C-F775F0DB2931}"/>
          </ac:spMkLst>
        </pc:spChg>
        <pc:spChg chg="del mod">
          <ac:chgData name="Eva Jandíková" userId="7ef427b1455032d3" providerId="LiveId" clId="{52508A48-EC9B-4419-8456-925AA9E02F7C}" dt="2024-10-03T17:37:55.459" v="16520" actId="478"/>
          <ac:spMkLst>
            <pc:docMk/>
            <pc:sldMk cId="3321069340" sldId="2149"/>
            <ac:spMk id="22" creationId="{C6B8241B-9D84-A9B5-93A1-796A7219354D}"/>
          </ac:spMkLst>
        </pc:spChg>
        <pc:spChg chg="add mod">
          <ac:chgData name="Eva Jandíková" userId="7ef427b1455032d3" providerId="LiveId" clId="{52508A48-EC9B-4419-8456-925AA9E02F7C}" dt="2024-10-03T17:35:56.757" v="16366" actId="1076"/>
          <ac:spMkLst>
            <pc:docMk/>
            <pc:sldMk cId="3321069340" sldId="2149"/>
            <ac:spMk id="25" creationId="{102AB071-1D4B-B2A9-7F6A-01102033AA4F}"/>
          </ac:spMkLst>
        </pc:spChg>
        <pc:spChg chg="add mod">
          <ac:chgData name="Eva Jandíková" userId="7ef427b1455032d3" providerId="LiveId" clId="{52508A48-EC9B-4419-8456-925AA9E02F7C}" dt="2024-10-03T17:35:56.757" v="16366" actId="1076"/>
          <ac:spMkLst>
            <pc:docMk/>
            <pc:sldMk cId="3321069340" sldId="2149"/>
            <ac:spMk id="26" creationId="{A39D1567-69EA-124B-F93E-8CCBBFA4753F}"/>
          </ac:spMkLst>
        </pc:spChg>
        <pc:spChg chg="add mod">
          <ac:chgData name="Eva Jandíková" userId="7ef427b1455032d3" providerId="LiveId" clId="{52508A48-EC9B-4419-8456-925AA9E02F7C}" dt="2024-10-03T17:35:56.757" v="16366" actId="1076"/>
          <ac:spMkLst>
            <pc:docMk/>
            <pc:sldMk cId="3321069340" sldId="2149"/>
            <ac:spMk id="27" creationId="{9AB0BB45-F2E1-D63C-7654-FB20628E245E}"/>
          </ac:spMkLst>
        </pc:spChg>
        <pc:spChg chg="add mod">
          <ac:chgData name="Eva Jandíková" userId="7ef427b1455032d3" providerId="LiveId" clId="{52508A48-EC9B-4419-8456-925AA9E02F7C}" dt="2024-10-03T17:40:10.986" v="16578" actId="1076"/>
          <ac:spMkLst>
            <pc:docMk/>
            <pc:sldMk cId="3321069340" sldId="2149"/>
            <ac:spMk id="28" creationId="{0F193727-E50F-45C0-A503-C6456F044E18}"/>
          </ac:spMkLst>
        </pc:spChg>
        <pc:spChg chg="add mod">
          <ac:chgData name="Eva Jandíková" userId="7ef427b1455032d3" providerId="LiveId" clId="{52508A48-EC9B-4419-8456-925AA9E02F7C}" dt="2024-10-03T17:39:03.265" v="16537" actId="1076"/>
          <ac:spMkLst>
            <pc:docMk/>
            <pc:sldMk cId="3321069340" sldId="2149"/>
            <ac:spMk id="29" creationId="{8B9DFCA3-B93E-9359-1748-40E30D3F343E}"/>
          </ac:spMkLst>
        </pc:spChg>
        <pc:spChg chg="add mod">
          <ac:chgData name="Eva Jandíková" userId="7ef427b1455032d3" providerId="LiveId" clId="{52508A48-EC9B-4419-8456-925AA9E02F7C}" dt="2024-10-03T17:35:56.757" v="16366" actId="1076"/>
          <ac:spMkLst>
            <pc:docMk/>
            <pc:sldMk cId="3321069340" sldId="2149"/>
            <ac:spMk id="30" creationId="{E410000C-34A8-E334-408D-8B5E35AC3749}"/>
          </ac:spMkLst>
        </pc:spChg>
        <pc:spChg chg="add mod">
          <ac:chgData name="Eva Jandíková" userId="7ef427b1455032d3" providerId="LiveId" clId="{52508A48-EC9B-4419-8456-925AA9E02F7C}" dt="2024-10-03T17:35:56.757" v="16366" actId="1076"/>
          <ac:spMkLst>
            <pc:docMk/>
            <pc:sldMk cId="3321069340" sldId="2149"/>
            <ac:spMk id="31" creationId="{AF79A90E-4943-C8AB-E54B-3C76AA78A564}"/>
          </ac:spMkLst>
        </pc:spChg>
        <pc:spChg chg="add mod">
          <ac:chgData name="Eva Jandíková" userId="7ef427b1455032d3" providerId="LiveId" clId="{52508A48-EC9B-4419-8456-925AA9E02F7C}" dt="2024-10-03T17:35:56.757" v="16366" actId="1076"/>
          <ac:spMkLst>
            <pc:docMk/>
            <pc:sldMk cId="3321069340" sldId="2149"/>
            <ac:spMk id="32" creationId="{BE1CB91E-E337-31CD-0E12-2EC042E3D2C2}"/>
          </ac:spMkLst>
        </pc:spChg>
        <pc:spChg chg="add del mod">
          <ac:chgData name="Eva Jandíková" userId="7ef427b1455032d3" providerId="LiveId" clId="{52508A48-EC9B-4419-8456-925AA9E02F7C}" dt="2024-10-03T17:37:05.513" v="16431" actId="478"/>
          <ac:spMkLst>
            <pc:docMk/>
            <pc:sldMk cId="3321069340" sldId="2149"/>
            <ac:spMk id="34" creationId="{A8784BCC-4972-5DEE-5E3E-890EA551134F}"/>
          </ac:spMkLst>
        </pc:spChg>
        <pc:spChg chg="add del mod">
          <ac:chgData name="Eva Jandíková" userId="7ef427b1455032d3" providerId="LiveId" clId="{52508A48-EC9B-4419-8456-925AA9E02F7C}" dt="2024-10-03T17:38:50.260" v="16533" actId="478"/>
          <ac:spMkLst>
            <pc:docMk/>
            <pc:sldMk cId="3321069340" sldId="2149"/>
            <ac:spMk id="35" creationId="{A082F139-458D-5972-11D9-67E5307E7CB3}"/>
          </ac:spMkLst>
        </pc:spChg>
        <pc:spChg chg="add mod">
          <ac:chgData name="Eva Jandíková" userId="7ef427b1455032d3" providerId="LiveId" clId="{52508A48-EC9B-4419-8456-925AA9E02F7C}" dt="2024-10-03T17:39:37.372" v="16572" actId="1036"/>
          <ac:spMkLst>
            <pc:docMk/>
            <pc:sldMk cId="3321069340" sldId="2149"/>
            <ac:spMk id="37" creationId="{1E487EA5-0946-1165-D616-CC1287DCFCA4}"/>
          </ac:spMkLst>
        </pc:spChg>
        <pc:spChg chg="mod">
          <ac:chgData name="Eva Jandíková" userId="7ef427b1455032d3" providerId="LiveId" clId="{52508A48-EC9B-4419-8456-925AA9E02F7C}" dt="2024-10-03T17:38:33.675" v="16528" actId="1076"/>
          <ac:spMkLst>
            <pc:docMk/>
            <pc:sldMk cId="3321069340" sldId="2149"/>
            <ac:spMk id="1025" creationId="{D2961735-1AA3-5E19-2E62-01574D7DE1BD}"/>
          </ac:spMkLst>
        </pc:spChg>
        <pc:graphicFrameChg chg="mod">
          <ac:chgData name="Eva Jandíková" userId="7ef427b1455032d3" providerId="LiveId" clId="{52508A48-EC9B-4419-8456-925AA9E02F7C}" dt="2024-10-03T17:39:49.129" v="16574" actId="14100"/>
          <ac:graphicFrameMkLst>
            <pc:docMk/>
            <pc:sldMk cId="3321069340" sldId="2149"/>
            <ac:graphicFrameMk id="4" creationId="{52AAFB47-0DBF-8852-4E18-C335FFD78F8B}"/>
          </ac:graphicFrameMkLst>
        </pc:graphicFrameChg>
        <pc:graphicFrameChg chg="add mod">
          <ac:chgData name="Eva Jandíková" userId="7ef427b1455032d3" providerId="LiveId" clId="{52508A48-EC9B-4419-8456-925AA9E02F7C}" dt="2024-10-03T17:35:56.757" v="16366" actId="1076"/>
          <ac:graphicFrameMkLst>
            <pc:docMk/>
            <pc:sldMk cId="3321069340" sldId="2149"/>
            <ac:graphicFrameMk id="9" creationId="{2585F40A-61B0-7023-C766-8A1E982D0314}"/>
          </ac:graphicFrameMkLst>
        </pc:graphicFrameChg>
        <pc:graphicFrameChg chg="mod">
          <ac:chgData name="Eva Jandíková" userId="7ef427b1455032d3" providerId="LiveId" clId="{52508A48-EC9B-4419-8456-925AA9E02F7C}" dt="2024-10-03T17:39:37.372" v="16572" actId="1036"/>
          <ac:graphicFrameMkLst>
            <pc:docMk/>
            <pc:sldMk cId="3321069340" sldId="2149"/>
            <ac:graphicFrameMk id="15" creationId="{F2CE9F6E-B4D9-B1DA-59DC-621F5DEC6FBC}"/>
          </ac:graphicFrameMkLst>
        </pc:graphicFrameChg>
        <pc:picChg chg="del mod">
          <ac:chgData name="Eva Jandíková" userId="7ef427b1455032d3" providerId="LiveId" clId="{52508A48-EC9B-4419-8456-925AA9E02F7C}" dt="2024-10-03T17:37:56.338" v="16521" actId="478"/>
          <ac:picMkLst>
            <pc:docMk/>
            <pc:sldMk cId="3321069340" sldId="2149"/>
            <ac:picMk id="23" creationId="{71CE6F3C-EDCB-8148-9572-49D73989E8CD}"/>
          </ac:picMkLst>
        </pc:picChg>
        <pc:picChg chg="mod">
          <ac:chgData name="Eva Jandíková" userId="7ef427b1455032d3" providerId="LiveId" clId="{52508A48-EC9B-4419-8456-925AA9E02F7C}" dt="2024-10-03T17:37:52.016" v="16519" actId="1076"/>
          <ac:picMkLst>
            <pc:docMk/>
            <pc:sldMk cId="3321069340" sldId="2149"/>
            <ac:picMk id="24" creationId="{FBD6AF31-344F-B2E0-B4E7-999AD064122D}"/>
          </ac:picMkLst>
        </pc:picChg>
        <pc:picChg chg="add del mod">
          <ac:chgData name="Eva Jandíková" userId="7ef427b1455032d3" providerId="LiveId" clId="{52508A48-EC9B-4419-8456-925AA9E02F7C}" dt="2024-10-03T17:38:50.855" v="16534" actId="478"/>
          <ac:picMkLst>
            <pc:docMk/>
            <pc:sldMk cId="3321069340" sldId="2149"/>
            <ac:picMk id="36" creationId="{D1FAADFE-BAAA-2473-671E-4816AA7220BC}"/>
          </ac:picMkLst>
        </pc:picChg>
        <pc:picChg chg="add mod">
          <ac:chgData name="Eva Jandíková" userId="7ef427b1455032d3" providerId="LiveId" clId="{52508A48-EC9B-4419-8456-925AA9E02F7C}" dt="2024-10-03T17:39:37.372" v="16572" actId="1036"/>
          <ac:picMkLst>
            <pc:docMk/>
            <pc:sldMk cId="3321069340" sldId="2149"/>
            <ac:picMk id="38" creationId="{3045008E-478D-7C2B-1825-A6F28AB95082}"/>
          </ac:picMkLst>
        </pc:picChg>
      </pc:sldChg>
      <pc:sldChg chg="del">
        <pc:chgData name="Eva Jandíková" userId="7ef427b1455032d3" providerId="LiveId" clId="{52508A48-EC9B-4419-8456-925AA9E02F7C}" dt="2024-10-03T17:25:20.754" v="16034" actId="47"/>
        <pc:sldMkLst>
          <pc:docMk/>
          <pc:sldMk cId="1142379139" sldId="2150"/>
        </pc:sldMkLst>
      </pc:sldChg>
      <pc:sldChg chg="addSp delSp modSp mod ord modClrScheme chgLayout">
        <pc:chgData name="Eva Jandíková" userId="7ef427b1455032d3" providerId="LiveId" clId="{52508A48-EC9B-4419-8456-925AA9E02F7C}" dt="2024-10-03T16:58:52.294" v="14555" actId="255"/>
        <pc:sldMkLst>
          <pc:docMk/>
          <pc:sldMk cId="240305047" sldId="2151"/>
        </pc:sldMkLst>
        <pc:spChg chg="mod ord">
          <ac:chgData name="Eva Jandíková" userId="7ef427b1455032d3" providerId="LiveId" clId="{52508A48-EC9B-4419-8456-925AA9E02F7C}" dt="2024-10-03T16:50:00.455" v="14295" actId="700"/>
          <ac:spMkLst>
            <pc:docMk/>
            <pc:sldMk cId="240305047" sldId="2151"/>
            <ac:spMk id="2" creationId="{2F05DED0-3723-575D-4824-BCE190307704}"/>
          </ac:spMkLst>
        </pc:spChg>
        <pc:spChg chg="mod ord">
          <ac:chgData name="Eva Jandíková" userId="7ef427b1455032d3" providerId="LiveId" clId="{52508A48-EC9B-4419-8456-925AA9E02F7C}" dt="2024-10-03T16:50:00.455" v="14295" actId="700"/>
          <ac:spMkLst>
            <pc:docMk/>
            <pc:sldMk cId="240305047" sldId="2151"/>
            <ac:spMk id="3" creationId="{CFB56A8D-DCCB-432C-1D04-92C3C0ACB25C}"/>
          </ac:spMkLst>
        </pc:spChg>
        <pc:spChg chg="add mod ord">
          <ac:chgData name="Eva Jandíková" userId="7ef427b1455032d3" providerId="LiveId" clId="{52508A48-EC9B-4419-8456-925AA9E02F7C}" dt="2024-10-03T16:58:52.294" v="14555" actId="255"/>
          <ac:spMkLst>
            <pc:docMk/>
            <pc:sldMk cId="240305047" sldId="2151"/>
            <ac:spMk id="4" creationId="{E0391D1D-591C-77AD-1D16-B0B880540EC5}"/>
          </ac:spMkLst>
        </pc:spChg>
        <pc:spChg chg="mod ord">
          <ac:chgData name="Eva Jandíková" userId="7ef427b1455032d3" providerId="LiveId" clId="{52508A48-EC9B-4419-8456-925AA9E02F7C}" dt="2024-10-03T16:50:00.455" v="14295" actId="700"/>
          <ac:spMkLst>
            <pc:docMk/>
            <pc:sldMk cId="240305047" sldId="2151"/>
            <ac:spMk id="5" creationId="{5B0839D0-C8F5-DF67-4C4B-AA7F71648ED1}"/>
          </ac:spMkLst>
        </pc:spChg>
        <pc:spChg chg="mod ord">
          <ac:chgData name="Eva Jandíková" userId="7ef427b1455032d3" providerId="LiveId" clId="{52508A48-EC9B-4419-8456-925AA9E02F7C}" dt="2024-10-03T16:50:32.556" v="14307" actId="12"/>
          <ac:spMkLst>
            <pc:docMk/>
            <pc:sldMk cId="240305047" sldId="2151"/>
            <ac:spMk id="6" creationId="{79FB3BD3-66FA-A09A-D7E6-9CFC541B8AD5}"/>
          </ac:spMkLst>
        </pc:spChg>
        <pc:spChg chg="del mod">
          <ac:chgData name="Eva Jandíková" userId="7ef427b1455032d3" providerId="LiveId" clId="{52508A48-EC9B-4419-8456-925AA9E02F7C}" dt="2024-10-03T16:49:38.126" v="14292" actId="478"/>
          <ac:spMkLst>
            <pc:docMk/>
            <pc:sldMk cId="240305047" sldId="2151"/>
            <ac:spMk id="7" creationId="{B80F5F7B-8A91-4C08-BCC0-02E0A1241AC1}"/>
          </ac:spMkLst>
        </pc:spChg>
      </pc:sldChg>
      <pc:sldChg chg="modSp del mod ord">
        <pc:chgData name="Eva Jandíková" userId="7ef427b1455032d3" providerId="LiveId" clId="{52508A48-EC9B-4419-8456-925AA9E02F7C}" dt="2024-10-03T17:11:48.447" v="15290" actId="47"/>
        <pc:sldMkLst>
          <pc:docMk/>
          <pc:sldMk cId="1081383252" sldId="2152"/>
        </pc:sldMkLst>
        <pc:spChg chg="mod">
          <ac:chgData name="Eva Jandíková" userId="7ef427b1455032d3" providerId="LiveId" clId="{52508A48-EC9B-4419-8456-925AA9E02F7C}" dt="2024-10-03T17:06:17.448" v="14910" actId="6549"/>
          <ac:spMkLst>
            <pc:docMk/>
            <pc:sldMk cId="1081383252" sldId="2152"/>
            <ac:spMk id="6" creationId="{79FB3BD3-66FA-A09A-D7E6-9CFC541B8AD5}"/>
          </ac:spMkLst>
        </pc:spChg>
      </pc:sldChg>
      <pc:sldChg chg="modSp del mod ord">
        <pc:chgData name="Eva Jandíková" userId="7ef427b1455032d3" providerId="LiveId" clId="{52508A48-EC9B-4419-8456-925AA9E02F7C}" dt="2024-10-03T17:20:39.441" v="15882" actId="47"/>
        <pc:sldMkLst>
          <pc:docMk/>
          <pc:sldMk cId="3888332048" sldId="2153"/>
        </pc:sldMkLst>
        <pc:spChg chg="mod">
          <ac:chgData name="Eva Jandíková" userId="7ef427b1455032d3" providerId="LiveId" clId="{52508A48-EC9B-4419-8456-925AA9E02F7C}" dt="2024-10-03T17:12:51.452" v="15300"/>
          <ac:spMkLst>
            <pc:docMk/>
            <pc:sldMk cId="3888332048" sldId="2153"/>
            <ac:spMk id="5" creationId="{5B0839D0-C8F5-DF67-4C4B-AA7F71648ED1}"/>
          </ac:spMkLst>
        </pc:spChg>
      </pc:sldChg>
      <pc:sldChg chg="addSp delSp modSp mod ord modClrScheme chgLayout">
        <pc:chgData name="Eva Jandíková" userId="7ef427b1455032d3" providerId="LiveId" clId="{52508A48-EC9B-4419-8456-925AA9E02F7C}" dt="2024-10-03T16:56:13.916" v="14435" actId="20577"/>
        <pc:sldMkLst>
          <pc:docMk/>
          <pc:sldMk cId="647701914" sldId="2154"/>
        </pc:sldMkLst>
        <pc:spChg chg="mod ord">
          <ac:chgData name="Eva Jandíková" userId="7ef427b1455032d3" providerId="LiveId" clId="{52508A48-EC9B-4419-8456-925AA9E02F7C}" dt="2024-10-03T16:37:50.198" v="13949" actId="700"/>
          <ac:spMkLst>
            <pc:docMk/>
            <pc:sldMk cId="647701914" sldId="2154"/>
            <ac:spMk id="2" creationId="{2F05DED0-3723-575D-4824-BCE190307704}"/>
          </ac:spMkLst>
        </pc:spChg>
        <pc:spChg chg="mod ord">
          <ac:chgData name="Eva Jandíková" userId="7ef427b1455032d3" providerId="LiveId" clId="{52508A48-EC9B-4419-8456-925AA9E02F7C}" dt="2024-10-03T16:37:50.198" v="13949" actId="700"/>
          <ac:spMkLst>
            <pc:docMk/>
            <pc:sldMk cId="647701914" sldId="2154"/>
            <ac:spMk id="3" creationId="{CFB56A8D-DCCB-432C-1D04-92C3C0ACB25C}"/>
          </ac:spMkLst>
        </pc:spChg>
        <pc:spChg chg="add mod ord">
          <ac:chgData name="Eva Jandíková" userId="7ef427b1455032d3" providerId="LiveId" clId="{52508A48-EC9B-4419-8456-925AA9E02F7C}" dt="2024-10-03T16:56:13.916" v="14435" actId="20577"/>
          <ac:spMkLst>
            <pc:docMk/>
            <pc:sldMk cId="647701914" sldId="2154"/>
            <ac:spMk id="4" creationId="{7990A72E-530D-E81C-8CBB-F8AF07C427FE}"/>
          </ac:spMkLst>
        </pc:spChg>
        <pc:spChg chg="mod ord">
          <ac:chgData name="Eva Jandíková" userId="7ef427b1455032d3" providerId="LiveId" clId="{52508A48-EC9B-4419-8456-925AA9E02F7C}" dt="2024-10-03T16:53:38.856" v="14379"/>
          <ac:spMkLst>
            <pc:docMk/>
            <pc:sldMk cId="647701914" sldId="2154"/>
            <ac:spMk id="5" creationId="{5B0839D0-C8F5-DF67-4C4B-AA7F71648ED1}"/>
          </ac:spMkLst>
        </pc:spChg>
        <pc:spChg chg="del mod ord">
          <ac:chgData name="Eva Jandíková" userId="7ef427b1455032d3" providerId="LiveId" clId="{52508A48-EC9B-4419-8456-925AA9E02F7C}" dt="2024-10-03T16:37:50.198" v="13949" actId="700"/>
          <ac:spMkLst>
            <pc:docMk/>
            <pc:sldMk cId="647701914" sldId="2154"/>
            <ac:spMk id="6" creationId="{79FB3BD3-66FA-A09A-D7E6-9CFC541B8AD5}"/>
          </ac:spMkLst>
        </pc:spChg>
        <pc:picChg chg="mod">
          <ac:chgData name="Eva Jandíková" userId="7ef427b1455032d3" providerId="LiveId" clId="{52508A48-EC9B-4419-8456-925AA9E02F7C}" dt="2024-10-03T16:38:00.996" v="13964" actId="14100"/>
          <ac:picMkLst>
            <pc:docMk/>
            <pc:sldMk cId="647701914" sldId="2154"/>
            <ac:picMk id="8" creationId="{834288DF-95E7-5BC7-C4F0-5716FDBF9A09}"/>
          </ac:picMkLst>
        </pc:picChg>
      </pc:sldChg>
      <pc:sldChg chg="modSp mod ord">
        <pc:chgData name="Eva Jandíková" userId="7ef427b1455032d3" providerId="LiveId" clId="{52508A48-EC9B-4419-8456-925AA9E02F7C}" dt="2024-10-04T11:47:23.782" v="17857" actId="20577"/>
        <pc:sldMkLst>
          <pc:docMk/>
          <pc:sldMk cId="646804568" sldId="2155"/>
        </pc:sldMkLst>
        <pc:spChg chg="mod">
          <ac:chgData name="Eva Jandíková" userId="7ef427b1455032d3" providerId="LiveId" clId="{52508A48-EC9B-4419-8456-925AA9E02F7C}" dt="2024-10-03T17:12:03.420" v="15295" actId="20577"/>
          <ac:spMkLst>
            <pc:docMk/>
            <pc:sldMk cId="646804568" sldId="2155"/>
            <ac:spMk id="4" creationId="{D4A41671-1286-71EA-BE51-1E3AA522D6E8}"/>
          </ac:spMkLst>
        </pc:spChg>
        <pc:spChg chg="mod">
          <ac:chgData name="Eva Jandíková" userId="7ef427b1455032d3" providerId="LiveId" clId="{52508A48-EC9B-4419-8456-925AA9E02F7C}" dt="2024-10-04T11:47:23.782" v="17857" actId="20577"/>
          <ac:spMkLst>
            <pc:docMk/>
            <pc:sldMk cId="646804568" sldId="2155"/>
            <ac:spMk id="5" creationId="{29979431-BA4A-08EC-15CB-86298917DF38}"/>
          </ac:spMkLst>
        </pc:spChg>
        <pc:spChg chg="mod">
          <ac:chgData name="Eva Jandíková" userId="7ef427b1455032d3" providerId="LiveId" clId="{52508A48-EC9B-4419-8456-925AA9E02F7C}" dt="2024-10-03T17:12:21.199" v="15297"/>
          <ac:spMkLst>
            <pc:docMk/>
            <pc:sldMk cId="646804568" sldId="2155"/>
            <ac:spMk id="8" creationId="{256ACA21-7C3A-748E-5892-D6F73C1A3FB3}"/>
          </ac:spMkLst>
        </pc:spChg>
      </pc:sldChg>
      <pc:sldChg chg="del">
        <pc:chgData name="Eva Jandíková" userId="7ef427b1455032d3" providerId="LiveId" clId="{52508A48-EC9B-4419-8456-925AA9E02F7C}" dt="2024-10-03T16:39:21.002" v="14030" actId="2696"/>
        <pc:sldMkLst>
          <pc:docMk/>
          <pc:sldMk cId="1809262837" sldId="2156"/>
        </pc:sldMkLst>
      </pc:sldChg>
      <pc:sldChg chg="modSp add del mod">
        <pc:chgData name="Eva Jandíková" userId="7ef427b1455032d3" providerId="LiveId" clId="{52508A48-EC9B-4419-8456-925AA9E02F7C}" dt="2024-10-03T16:58:58.254" v="14556" actId="47"/>
        <pc:sldMkLst>
          <pc:docMk/>
          <pc:sldMk cId="3821220029" sldId="2156"/>
        </pc:sldMkLst>
        <pc:spChg chg="mod">
          <ac:chgData name="Eva Jandíková" userId="7ef427b1455032d3" providerId="LiveId" clId="{52508A48-EC9B-4419-8456-925AA9E02F7C}" dt="2024-10-03T16:56:23.017" v="14436"/>
          <ac:spMkLst>
            <pc:docMk/>
            <pc:sldMk cId="3821220029" sldId="2156"/>
            <ac:spMk id="5" creationId="{C692321C-FF29-96DB-E233-3299B03DE9F9}"/>
          </ac:spMkLst>
        </pc:spChg>
      </pc:sldChg>
      <pc:sldChg chg="del">
        <pc:chgData name="Eva Jandíková" userId="7ef427b1455032d3" providerId="LiveId" clId="{52508A48-EC9B-4419-8456-925AA9E02F7C}" dt="2024-10-03T16:39:21.002" v="14030" actId="2696"/>
        <pc:sldMkLst>
          <pc:docMk/>
          <pc:sldMk cId="809968306" sldId="2157"/>
        </pc:sldMkLst>
      </pc:sldChg>
      <pc:sldChg chg="addSp modSp add del mod modClrScheme chgLayout">
        <pc:chgData name="Eva Jandíková" userId="7ef427b1455032d3" providerId="LiveId" clId="{52508A48-EC9B-4419-8456-925AA9E02F7C}" dt="2024-10-03T17:01:50.587" v="14742" actId="14100"/>
        <pc:sldMkLst>
          <pc:docMk/>
          <pc:sldMk cId="2862466800" sldId="2157"/>
        </pc:sldMkLst>
        <pc:spChg chg="mod ord">
          <ac:chgData name="Eva Jandíková" userId="7ef427b1455032d3" providerId="LiveId" clId="{52508A48-EC9B-4419-8456-925AA9E02F7C}" dt="2024-10-03T16:59:25.563" v="14557" actId="700"/>
          <ac:spMkLst>
            <pc:docMk/>
            <pc:sldMk cId="2862466800" sldId="2157"/>
            <ac:spMk id="2" creationId="{DAA3A9F8-4A55-FFE5-9DAC-E7B78D29C2B4}"/>
          </ac:spMkLst>
        </pc:spChg>
        <pc:spChg chg="mod ord">
          <ac:chgData name="Eva Jandíková" userId="7ef427b1455032d3" providerId="LiveId" clId="{52508A48-EC9B-4419-8456-925AA9E02F7C}" dt="2024-10-03T16:59:25.563" v="14557" actId="700"/>
          <ac:spMkLst>
            <pc:docMk/>
            <pc:sldMk cId="2862466800" sldId="2157"/>
            <ac:spMk id="3" creationId="{305ABB25-27E7-D0D5-C149-F0A2021580BD}"/>
          </ac:spMkLst>
        </pc:spChg>
        <pc:spChg chg="add mod ord">
          <ac:chgData name="Eva Jandíková" userId="7ef427b1455032d3" providerId="LiveId" clId="{52508A48-EC9B-4419-8456-925AA9E02F7C}" dt="2024-10-03T17:01:43.588" v="14739" actId="404"/>
          <ac:spMkLst>
            <pc:docMk/>
            <pc:sldMk cId="2862466800" sldId="2157"/>
            <ac:spMk id="4" creationId="{B9506C85-18B8-2574-B04D-19E7E01F7400}"/>
          </ac:spMkLst>
        </pc:spChg>
        <pc:spChg chg="mod ord">
          <ac:chgData name="Eva Jandíková" userId="7ef427b1455032d3" providerId="LiveId" clId="{52508A48-EC9B-4419-8456-925AA9E02F7C}" dt="2024-10-03T16:59:44.459" v="14564"/>
          <ac:spMkLst>
            <pc:docMk/>
            <pc:sldMk cId="2862466800" sldId="2157"/>
            <ac:spMk id="6" creationId="{C39E676E-AA89-D579-CA8B-041A7945DE1B}"/>
          </ac:spMkLst>
        </pc:spChg>
        <pc:spChg chg="mod ord">
          <ac:chgData name="Eva Jandíková" userId="7ef427b1455032d3" providerId="LiveId" clId="{52508A48-EC9B-4419-8456-925AA9E02F7C}" dt="2024-10-03T17:00:15.966" v="14646" actId="20577"/>
          <ac:spMkLst>
            <pc:docMk/>
            <pc:sldMk cId="2862466800" sldId="2157"/>
            <ac:spMk id="7" creationId="{C5E47715-B2F4-0966-13BB-870C2833E0EF}"/>
          </ac:spMkLst>
        </pc:spChg>
        <pc:picChg chg="mod ord">
          <ac:chgData name="Eva Jandíková" userId="7ef427b1455032d3" providerId="LiveId" clId="{52508A48-EC9B-4419-8456-925AA9E02F7C}" dt="2024-10-03T17:01:50.587" v="14742" actId="14100"/>
          <ac:picMkLst>
            <pc:docMk/>
            <pc:sldMk cId="2862466800" sldId="2157"/>
            <ac:picMk id="10" creationId="{3B5C1AFE-9FDC-EC89-D43E-82D4040153F1}"/>
          </ac:picMkLst>
        </pc:picChg>
      </pc:sldChg>
      <pc:sldChg chg="del ord">
        <pc:chgData name="Eva Jandíková" userId="7ef427b1455032d3" providerId="LiveId" clId="{52508A48-EC9B-4419-8456-925AA9E02F7C}" dt="2024-10-03T17:10:29.894" v="15252" actId="47"/>
        <pc:sldMkLst>
          <pc:docMk/>
          <pc:sldMk cId="3499006676" sldId="2158"/>
        </pc:sldMkLst>
      </pc:sldChg>
      <pc:sldChg chg="modSp add mod">
        <pc:chgData name="Eva Jandíková" userId="7ef427b1455032d3" providerId="LiveId" clId="{52508A48-EC9B-4419-8456-925AA9E02F7C}" dt="2024-10-02T07:42:33.774" v="13311" actId="403"/>
        <pc:sldMkLst>
          <pc:docMk/>
          <pc:sldMk cId="4002057579" sldId="2159"/>
        </pc:sldMkLst>
        <pc:spChg chg="mod">
          <ac:chgData name="Eva Jandíková" userId="7ef427b1455032d3" providerId="LiveId" clId="{52508A48-EC9B-4419-8456-925AA9E02F7C}" dt="2024-10-02T07:42:33.774" v="13311" actId="403"/>
          <ac:spMkLst>
            <pc:docMk/>
            <pc:sldMk cId="4002057579" sldId="2159"/>
            <ac:spMk id="4" creationId="{ADEBE802-6556-4407-B41E-41835B1636DF}"/>
          </ac:spMkLst>
        </pc:spChg>
      </pc:sldChg>
      <pc:sldChg chg="add">
        <pc:chgData name="Eva Jandíková" userId="7ef427b1455032d3" providerId="LiveId" clId="{52508A48-EC9B-4419-8456-925AA9E02F7C}" dt="2024-10-02T07:41:11.742" v="13307"/>
        <pc:sldMkLst>
          <pc:docMk/>
          <pc:sldMk cId="3612060096" sldId="2160"/>
        </pc:sldMkLst>
      </pc:sldChg>
      <pc:sldChg chg="add">
        <pc:chgData name="Eva Jandíková" userId="7ef427b1455032d3" providerId="LiveId" clId="{52508A48-EC9B-4419-8456-925AA9E02F7C}" dt="2024-10-02T07:41:11.742" v="13307"/>
        <pc:sldMkLst>
          <pc:docMk/>
          <pc:sldMk cId="2631559480" sldId="2161"/>
        </pc:sldMkLst>
      </pc:sldChg>
      <pc:sldChg chg="modSp add del mod">
        <pc:chgData name="Eva Jandíková" userId="7ef427b1455032d3" providerId="LiveId" clId="{52508A48-EC9B-4419-8456-925AA9E02F7C}" dt="2024-10-02T08:45:03.271" v="13850" actId="47"/>
        <pc:sldMkLst>
          <pc:docMk/>
          <pc:sldMk cId="2352866015" sldId="2162"/>
        </pc:sldMkLst>
        <pc:spChg chg="mod">
          <ac:chgData name="Eva Jandíková" userId="7ef427b1455032d3" providerId="LiveId" clId="{52508A48-EC9B-4419-8456-925AA9E02F7C}" dt="2024-10-02T08:44:58.134" v="13849" actId="403"/>
          <ac:spMkLst>
            <pc:docMk/>
            <pc:sldMk cId="2352866015" sldId="2162"/>
            <ac:spMk id="4" creationId="{ADEBE802-6556-4407-B41E-41835B1636DF}"/>
          </ac:spMkLst>
        </pc:spChg>
      </pc:sldChg>
      <pc:sldChg chg="modSp add mod">
        <pc:chgData name="Eva Jandíková" userId="7ef427b1455032d3" providerId="LiveId" clId="{52508A48-EC9B-4419-8456-925AA9E02F7C}" dt="2024-10-02T09:56:23.203" v="13863" actId="6549"/>
        <pc:sldMkLst>
          <pc:docMk/>
          <pc:sldMk cId="3992884744" sldId="2162"/>
        </pc:sldMkLst>
        <pc:spChg chg="mod">
          <ac:chgData name="Eva Jandíková" userId="7ef427b1455032d3" providerId="LiveId" clId="{52508A48-EC9B-4419-8456-925AA9E02F7C}" dt="2024-10-02T09:56:23.203" v="13863" actId="6549"/>
          <ac:spMkLst>
            <pc:docMk/>
            <pc:sldMk cId="3992884744" sldId="2162"/>
            <ac:spMk id="4" creationId="{3D7BD18C-C666-E337-6296-80E7B80EFC3C}"/>
          </ac:spMkLst>
        </pc:spChg>
      </pc:sldChg>
      <pc:sldChg chg="add">
        <pc:chgData name="Eva Jandíková" userId="7ef427b1455032d3" providerId="LiveId" clId="{52508A48-EC9B-4419-8456-925AA9E02F7C}" dt="2024-10-03T16:32:00.245" v="13873"/>
        <pc:sldMkLst>
          <pc:docMk/>
          <pc:sldMk cId="662186455" sldId="2194"/>
        </pc:sldMkLst>
      </pc:sldChg>
      <pc:sldChg chg="addSp delSp modSp add del mod modClrScheme chgLayout">
        <pc:chgData name="Eva Jandíková" userId="7ef427b1455032d3" providerId="LiveId" clId="{52508A48-EC9B-4419-8456-925AA9E02F7C}" dt="2024-10-03T17:04:25.992" v="14811" actId="47"/>
        <pc:sldMkLst>
          <pc:docMk/>
          <pc:sldMk cId="1514354453" sldId="2195"/>
        </pc:sldMkLst>
        <pc:spChg chg="mod ord">
          <ac:chgData name="Eva Jandíková" userId="7ef427b1455032d3" providerId="LiveId" clId="{52508A48-EC9B-4419-8456-925AA9E02F7C}" dt="2024-10-03T16:38:45.191" v="14028" actId="700"/>
          <ac:spMkLst>
            <pc:docMk/>
            <pc:sldMk cId="1514354453" sldId="2195"/>
            <ac:spMk id="2" creationId="{2F05DED0-3723-575D-4824-BCE190307704}"/>
          </ac:spMkLst>
        </pc:spChg>
        <pc:spChg chg="mod ord">
          <ac:chgData name="Eva Jandíková" userId="7ef427b1455032d3" providerId="LiveId" clId="{52508A48-EC9B-4419-8456-925AA9E02F7C}" dt="2024-10-03T16:38:45.191" v="14028" actId="700"/>
          <ac:spMkLst>
            <pc:docMk/>
            <pc:sldMk cId="1514354453" sldId="2195"/>
            <ac:spMk id="3" creationId="{CFB56A8D-DCCB-432C-1D04-92C3C0ACB25C}"/>
          </ac:spMkLst>
        </pc:spChg>
        <pc:spChg chg="add del mod ord">
          <ac:chgData name="Eva Jandíková" userId="7ef427b1455032d3" providerId="LiveId" clId="{52508A48-EC9B-4419-8456-925AA9E02F7C}" dt="2024-10-03T16:38:45.191" v="14028" actId="700"/>
          <ac:spMkLst>
            <pc:docMk/>
            <pc:sldMk cId="1514354453" sldId="2195"/>
            <ac:spMk id="4" creationId="{7C2B16CC-268D-CED2-060F-C727962F2214}"/>
          </ac:spMkLst>
        </pc:spChg>
        <pc:spChg chg="mod ord">
          <ac:chgData name="Eva Jandíková" userId="7ef427b1455032d3" providerId="LiveId" clId="{52508A48-EC9B-4419-8456-925AA9E02F7C}" dt="2024-10-03T16:38:45.191" v="14028" actId="700"/>
          <ac:spMkLst>
            <pc:docMk/>
            <pc:sldMk cId="1514354453" sldId="2195"/>
            <ac:spMk id="5" creationId="{5B0839D0-C8F5-DF67-4C4B-AA7F71648ED1}"/>
          </ac:spMkLst>
        </pc:spChg>
        <pc:spChg chg="del mod ord">
          <ac:chgData name="Eva Jandíková" userId="7ef427b1455032d3" providerId="LiveId" clId="{52508A48-EC9B-4419-8456-925AA9E02F7C}" dt="2024-10-03T16:38:41.108" v="14026" actId="700"/>
          <ac:spMkLst>
            <pc:docMk/>
            <pc:sldMk cId="1514354453" sldId="2195"/>
            <ac:spMk id="6" creationId="{79FB3BD3-66FA-A09A-D7E6-9CFC541B8AD5}"/>
          </ac:spMkLst>
        </pc:spChg>
        <pc:spChg chg="mod ord">
          <ac:chgData name="Eva Jandíková" userId="7ef427b1455032d3" providerId="LiveId" clId="{52508A48-EC9B-4419-8456-925AA9E02F7C}" dt="2024-10-03T16:38:45.240" v="14029" actId="27636"/>
          <ac:spMkLst>
            <pc:docMk/>
            <pc:sldMk cId="1514354453" sldId="2195"/>
            <ac:spMk id="7" creationId="{B80F5F7B-8A91-4C08-BCC0-02E0A1241AC1}"/>
          </ac:spMkLst>
        </pc:spChg>
      </pc:sldChg>
      <pc:sldChg chg="modSp add mod">
        <pc:chgData name="Eva Jandíková" userId="7ef427b1455032d3" providerId="LiveId" clId="{52508A48-EC9B-4419-8456-925AA9E02F7C}" dt="2024-10-03T17:04:19.933" v="14810" actId="403"/>
        <pc:sldMkLst>
          <pc:docMk/>
          <pc:sldMk cId="4287419278" sldId="2196"/>
        </pc:sldMkLst>
        <pc:spChg chg="mod">
          <ac:chgData name="Eva Jandíková" userId="7ef427b1455032d3" providerId="LiveId" clId="{52508A48-EC9B-4419-8456-925AA9E02F7C}" dt="2024-10-03T17:04:19.933" v="14810" actId="403"/>
          <ac:spMkLst>
            <pc:docMk/>
            <pc:sldMk cId="4287419278" sldId="2196"/>
            <ac:spMk id="4" creationId="{E0391D1D-591C-77AD-1D16-B0B880540EC5}"/>
          </ac:spMkLst>
        </pc:spChg>
        <pc:spChg chg="mod">
          <ac:chgData name="Eva Jandíková" userId="7ef427b1455032d3" providerId="LiveId" clId="{52508A48-EC9B-4419-8456-925AA9E02F7C}" dt="2024-10-03T17:02:12.705" v="14755" actId="20577"/>
          <ac:spMkLst>
            <pc:docMk/>
            <pc:sldMk cId="4287419278" sldId="2196"/>
            <ac:spMk id="6" creationId="{79FB3BD3-66FA-A09A-D7E6-9CFC541B8AD5}"/>
          </ac:spMkLst>
        </pc:spChg>
      </pc:sldChg>
      <pc:sldChg chg="modSp add mod">
        <pc:chgData name="Eva Jandíková" userId="7ef427b1455032d3" providerId="LiveId" clId="{52508A48-EC9B-4419-8456-925AA9E02F7C}" dt="2024-10-03T17:09:55.949" v="15245" actId="20577"/>
        <pc:sldMkLst>
          <pc:docMk/>
          <pc:sldMk cId="519916786" sldId="2197"/>
        </pc:sldMkLst>
        <pc:spChg chg="mod">
          <ac:chgData name="Eva Jandíková" userId="7ef427b1455032d3" providerId="LiveId" clId="{52508A48-EC9B-4419-8456-925AA9E02F7C}" dt="2024-10-03T17:09:55.949" v="15245" actId="20577"/>
          <ac:spMkLst>
            <pc:docMk/>
            <pc:sldMk cId="519916786" sldId="2197"/>
            <ac:spMk id="4" creationId="{E0391D1D-591C-77AD-1D16-B0B880540EC5}"/>
          </ac:spMkLst>
        </pc:spChg>
        <pc:spChg chg="mod">
          <ac:chgData name="Eva Jandíková" userId="7ef427b1455032d3" providerId="LiveId" clId="{52508A48-EC9B-4419-8456-925AA9E02F7C}" dt="2024-10-03T17:07:10.463" v="14973" actId="20577"/>
          <ac:spMkLst>
            <pc:docMk/>
            <pc:sldMk cId="519916786" sldId="2197"/>
            <ac:spMk id="6" creationId="{79FB3BD3-66FA-A09A-D7E6-9CFC541B8AD5}"/>
          </ac:spMkLst>
        </pc:spChg>
      </pc:sldChg>
      <pc:sldChg chg="addSp modSp add mod">
        <pc:chgData name="Eva Jandíková" userId="7ef427b1455032d3" providerId="LiveId" clId="{52508A48-EC9B-4419-8456-925AA9E02F7C}" dt="2024-10-03T17:10:19.931" v="15251" actId="14100"/>
        <pc:sldMkLst>
          <pc:docMk/>
          <pc:sldMk cId="2574573852" sldId="2198"/>
        </pc:sldMkLst>
        <pc:spChg chg="mod">
          <ac:chgData name="Eva Jandíková" userId="7ef427b1455032d3" providerId="LiveId" clId="{52508A48-EC9B-4419-8456-925AA9E02F7C}" dt="2024-10-03T17:10:10.760" v="15247" actId="6549"/>
          <ac:spMkLst>
            <pc:docMk/>
            <pc:sldMk cId="2574573852" sldId="2198"/>
            <ac:spMk id="4" creationId="{E0391D1D-591C-77AD-1D16-B0B880540EC5}"/>
          </ac:spMkLst>
        </pc:spChg>
        <pc:picChg chg="add mod">
          <ac:chgData name="Eva Jandíková" userId="7ef427b1455032d3" providerId="LiveId" clId="{52508A48-EC9B-4419-8456-925AA9E02F7C}" dt="2024-10-03T17:10:19.931" v="15251" actId="14100"/>
          <ac:picMkLst>
            <pc:docMk/>
            <pc:sldMk cId="2574573852" sldId="2198"/>
            <ac:picMk id="7" creationId="{E895BF78-BD19-17AD-55B4-48440DAC8D80}"/>
          </ac:picMkLst>
        </pc:picChg>
      </pc:sldChg>
      <pc:sldChg chg="modSp add mod">
        <pc:chgData name="Eva Jandíková" userId="7ef427b1455032d3" providerId="LiveId" clId="{52508A48-EC9B-4419-8456-925AA9E02F7C}" dt="2024-10-03T17:11:29.808" v="15289" actId="20577"/>
        <pc:sldMkLst>
          <pc:docMk/>
          <pc:sldMk cId="628492038" sldId="2199"/>
        </pc:sldMkLst>
        <pc:spChg chg="mod">
          <ac:chgData name="Eva Jandíková" userId="7ef427b1455032d3" providerId="LiveId" clId="{52508A48-EC9B-4419-8456-925AA9E02F7C}" dt="2024-10-03T17:11:29.808" v="15289" actId="20577"/>
          <ac:spMkLst>
            <pc:docMk/>
            <pc:sldMk cId="628492038" sldId="2199"/>
            <ac:spMk id="4" creationId="{E0391D1D-591C-77AD-1D16-B0B880540EC5}"/>
          </ac:spMkLst>
        </pc:spChg>
        <pc:spChg chg="mod">
          <ac:chgData name="Eva Jandíková" userId="7ef427b1455032d3" providerId="LiveId" clId="{52508A48-EC9B-4419-8456-925AA9E02F7C}" dt="2024-10-03T17:10:39.145" v="15270" actId="20577"/>
          <ac:spMkLst>
            <pc:docMk/>
            <pc:sldMk cId="628492038" sldId="2199"/>
            <ac:spMk id="6" creationId="{79FB3BD3-66FA-A09A-D7E6-9CFC541B8AD5}"/>
          </ac:spMkLst>
        </pc:spChg>
      </pc:sldChg>
      <pc:sldChg chg="modSp add mod">
        <pc:chgData name="Eva Jandíková" userId="7ef427b1455032d3" providerId="LiveId" clId="{52508A48-EC9B-4419-8456-925AA9E02F7C}" dt="2024-10-03T17:19:55.489" v="15871" actId="20577"/>
        <pc:sldMkLst>
          <pc:docMk/>
          <pc:sldMk cId="1750623389" sldId="2200"/>
        </pc:sldMkLst>
        <pc:spChg chg="mod">
          <ac:chgData name="Eva Jandíková" userId="7ef427b1455032d3" providerId="LiveId" clId="{52508A48-EC9B-4419-8456-925AA9E02F7C}" dt="2024-10-03T17:19:55.489" v="15871" actId="20577"/>
          <ac:spMkLst>
            <pc:docMk/>
            <pc:sldMk cId="1750623389" sldId="2200"/>
            <ac:spMk id="4" creationId="{E0391D1D-591C-77AD-1D16-B0B880540EC5}"/>
          </ac:spMkLst>
        </pc:spChg>
        <pc:spChg chg="mod">
          <ac:chgData name="Eva Jandíková" userId="7ef427b1455032d3" providerId="LiveId" clId="{52508A48-EC9B-4419-8456-925AA9E02F7C}" dt="2024-10-03T17:13:38.856" v="15302"/>
          <ac:spMkLst>
            <pc:docMk/>
            <pc:sldMk cId="1750623389" sldId="2200"/>
            <ac:spMk id="5" creationId="{5B0839D0-C8F5-DF67-4C4B-AA7F71648ED1}"/>
          </ac:spMkLst>
        </pc:spChg>
        <pc:spChg chg="mod">
          <ac:chgData name="Eva Jandíková" userId="7ef427b1455032d3" providerId="LiveId" clId="{52508A48-EC9B-4419-8456-925AA9E02F7C}" dt="2024-10-03T17:14:27.454" v="15492" actId="20577"/>
          <ac:spMkLst>
            <pc:docMk/>
            <pc:sldMk cId="1750623389" sldId="2200"/>
            <ac:spMk id="6" creationId="{79FB3BD3-66FA-A09A-D7E6-9CFC541B8AD5}"/>
          </ac:spMkLst>
        </pc:spChg>
      </pc:sldChg>
      <pc:sldChg chg="addSp delSp modSp add mod">
        <pc:chgData name="Eva Jandíková" userId="7ef427b1455032d3" providerId="LiveId" clId="{52508A48-EC9B-4419-8456-925AA9E02F7C}" dt="2024-10-03T17:21:11.947" v="15911" actId="20577"/>
        <pc:sldMkLst>
          <pc:docMk/>
          <pc:sldMk cId="2777707213" sldId="2201"/>
        </pc:sldMkLst>
        <pc:spChg chg="mod">
          <ac:chgData name="Eva Jandíková" userId="7ef427b1455032d3" providerId="LiveId" clId="{52508A48-EC9B-4419-8456-925AA9E02F7C}" dt="2024-10-03T17:20:04.213" v="15873" actId="20577"/>
          <ac:spMkLst>
            <pc:docMk/>
            <pc:sldMk cId="2777707213" sldId="2201"/>
            <ac:spMk id="4" creationId="{E0391D1D-591C-77AD-1D16-B0B880540EC5}"/>
          </ac:spMkLst>
        </pc:spChg>
        <pc:spChg chg="mod">
          <ac:chgData name="Eva Jandíková" userId="7ef427b1455032d3" providerId="LiveId" clId="{52508A48-EC9B-4419-8456-925AA9E02F7C}" dt="2024-10-03T17:21:11.947" v="15911" actId="20577"/>
          <ac:spMkLst>
            <pc:docMk/>
            <pc:sldMk cId="2777707213" sldId="2201"/>
            <ac:spMk id="6" creationId="{79FB3BD3-66FA-A09A-D7E6-9CFC541B8AD5}"/>
          </ac:spMkLst>
        </pc:spChg>
        <pc:picChg chg="add mod">
          <ac:chgData name="Eva Jandíková" userId="7ef427b1455032d3" providerId="LiveId" clId="{52508A48-EC9B-4419-8456-925AA9E02F7C}" dt="2024-10-03T17:20:56.986" v="15885" actId="14100"/>
          <ac:picMkLst>
            <pc:docMk/>
            <pc:sldMk cId="2777707213" sldId="2201"/>
            <ac:picMk id="7" creationId="{25F14517-2C84-EEDF-6240-4EC797C3F2D8}"/>
          </ac:picMkLst>
        </pc:picChg>
        <pc:picChg chg="add del mod">
          <ac:chgData name="Eva Jandíková" userId="7ef427b1455032d3" providerId="LiveId" clId="{52508A48-EC9B-4419-8456-925AA9E02F7C}" dt="2024-10-03T17:20:42.541" v="15883" actId="478"/>
          <ac:picMkLst>
            <pc:docMk/>
            <pc:sldMk cId="2777707213" sldId="2201"/>
            <ac:picMk id="8" creationId="{AB564517-76C4-2681-E34C-4EFB81B014AB}"/>
          </ac:picMkLst>
        </pc:picChg>
        <pc:picChg chg="add mod">
          <ac:chgData name="Eva Jandíková" userId="7ef427b1455032d3" providerId="LiveId" clId="{52508A48-EC9B-4419-8456-925AA9E02F7C}" dt="2024-10-03T17:20:30.457" v="15880"/>
          <ac:picMkLst>
            <pc:docMk/>
            <pc:sldMk cId="2777707213" sldId="2201"/>
            <ac:picMk id="9" creationId="{3B505755-3E27-FF4C-788B-62AA6CFFFD98}"/>
          </ac:picMkLst>
        </pc:picChg>
      </pc:sldChg>
      <pc:sldChg chg="delSp modSp add mod">
        <pc:chgData name="Eva Jandíková" userId="7ef427b1455032d3" providerId="LiveId" clId="{52508A48-EC9B-4419-8456-925AA9E02F7C}" dt="2024-10-03T17:21:41.282" v="15936" actId="14100"/>
        <pc:sldMkLst>
          <pc:docMk/>
          <pc:sldMk cId="880718933" sldId="2202"/>
        </pc:sldMkLst>
        <pc:spChg chg="mod">
          <ac:chgData name="Eva Jandíková" userId="7ef427b1455032d3" providerId="LiveId" clId="{52508A48-EC9B-4419-8456-925AA9E02F7C}" dt="2024-10-03T17:21:27.583" v="15933" actId="20577"/>
          <ac:spMkLst>
            <pc:docMk/>
            <pc:sldMk cId="880718933" sldId="2202"/>
            <ac:spMk id="6" creationId="{79FB3BD3-66FA-A09A-D7E6-9CFC541B8AD5}"/>
          </ac:spMkLst>
        </pc:spChg>
        <pc:picChg chg="del">
          <ac:chgData name="Eva Jandíková" userId="7ef427b1455032d3" providerId="LiveId" clId="{52508A48-EC9B-4419-8456-925AA9E02F7C}" dt="2024-10-03T17:21:17.132" v="15912" actId="478"/>
          <ac:picMkLst>
            <pc:docMk/>
            <pc:sldMk cId="880718933" sldId="2202"/>
            <ac:picMk id="7" creationId="{25F14517-2C84-EEDF-6240-4EC797C3F2D8}"/>
          </ac:picMkLst>
        </pc:picChg>
        <pc:picChg chg="mod">
          <ac:chgData name="Eva Jandíková" userId="7ef427b1455032d3" providerId="LiveId" clId="{52508A48-EC9B-4419-8456-925AA9E02F7C}" dt="2024-10-03T17:21:41.282" v="15936" actId="14100"/>
          <ac:picMkLst>
            <pc:docMk/>
            <pc:sldMk cId="880718933" sldId="2202"/>
            <ac:picMk id="8" creationId="{AB564517-76C4-2681-E34C-4EFB81B014AB}"/>
          </ac:picMkLst>
        </pc:picChg>
      </pc:sldChg>
      <pc:sldChg chg="modSp add mod">
        <pc:chgData name="Eva Jandíková" userId="7ef427b1455032d3" providerId="LiveId" clId="{52508A48-EC9B-4419-8456-925AA9E02F7C}" dt="2024-10-03T17:36:08.946" v="16381" actId="20577"/>
        <pc:sldMkLst>
          <pc:docMk/>
          <pc:sldMk cId="3239396288" sldId="2203"/>
        </pc:sldMkLst>
        <pc:spChg chg="mod">
          <ac:chgData name="Eva Jandíková" userId="7ef427b1455032d3" providerId="LiveId" clId="{52508A48-EC9B-4419-8456-925AA9E02F7C}" dt="2024-10-03T17:36:08.946" v="16381" actId="20577"/>
          <ac:spMkLst>
            <pc:docMk/>
            <pc:sldMk cId="3239396288" sldId="2203"/>
            <ac:spMk id="5" creationId="{2CE8A969-FE77-4591-800E-3F6136C9DB60}"/>
          </ac:spMkLst>
        </pc:spChg>
      </pc:sldChg>
      <pc:sldChg chg="add">
        <pc:chgData name="Eva Jandíková" userId="7ef427b1455032d3" providerId="LiveId" clId="{52508A48-EC9B-4419-8456-925AA9E02F7C}" dt="2024-10-03T17:36:39.984" v="16399"/>
        <pc:sldMkLst>
          <pc:docMk/>
          <pc:sldMk cId="3879116418" sldId="2204"/>
        </pc:sldMkLst>
      </pc:sldChg>
      <pc:sldChg chg="add">
        <pc:chgData name="Eva Jandíková" userId="7ef427b1455032d3" providerId="LiveId" clId="{52508A48-EC9B-4419-8456-925AA9E02F7C}" dt="2024-10-03T18:14:12.105" v="17484"/>
        <pc:sldMkLst>
          <pc:docMk/>
          <pc:sldMk cId="1940561716" sldId="2205"/>
        </pc:sldMkLst>
      </pc:sldChg>
      <pc:sldChg chg="add">
        <pc:chgData name="Eva Jandíková" userId="7ef427b1455032d3" providerId="LiveId" clId="{52508A48-EC9B-4419-8456-925AA9E02F7C}" dt="2024-10-03T18:14:12.105" v="17484"/>
        <pc:sldMkLst>
          <pc:docMk/>
          <pc:sldMk cId="396832799" sldId="2206"/>
        </pc:sldMkLst>
      </pc:sldChg>
      <pc:sldChg chg="add">
        <pc:chgData name="Eva Jandíková" userId="7ef427b1455032d3" providerId="LiveId" clId="{52508A48-EC9B-4419-8456-925AA9E02F7C}" dt="2024-10-03T18:14:12.105" v="17484"/>
        <pc:sldMkLst>
          <pc:docMk/>
          <pc:sldMk cId="3540187561" sldId="2207"/>
        </pc:sldMkLst>
      </pc:sldChg>
      <pc:sldChg chg="add">
        <pc:chgData name="Eva Jandíková" userId="7ef427b1455032d3" providerId="LiveId" clId="{52508A48-EC9B-4419-8456-925AA9E02F7C}" dt="2024-10-03T18:14:12.105" v="17484"/>
        <pc:sldMkLst>
          <pc:docMk/>
          <pc:sldMk cId="3234483170" sldId="2208"/>
        </pc:sldMkLst>
      </pc:sldChg>
      <pc:sldChg chg="add">
        <pc:chgData name="Eva Jandíková" userId="7ef427b1455032d3" providerId="LiveId" clId="{52508A48-EC9B-4419-8456-925AA9E02F7C}" dt="2024-10-03T18:14:12.105" v="17484"/>
        <pc:sldMkLst>
          <pc:docMk/>
          <pc:sldMk cId="2051203644" sldId="2209"/>
        </pc:sldMkLst>
      </pc:sldChg>
      <pc:sldChg chg="add">
        <pc:chgData name="Eva Jandíková" userId="7ef427b1455032d3" providerId="LiveId" clId="{52508A48-EC9B-4419-8456-925AA9E02F7C}" dt="2024-10-03T18:14:12.105" v="17484"/>
        <pc:sldMkLst>
          <pc:docMk/>
          <pc:sldMk cId="873738014" sldId="2210"/>
        </pc:sldMkLst>
      </pc:sldChg>
      <pc:sldChg chg="add">
        <pc:chgData name="Eva Jandíková" userId="7ef427b1455032d3" providerId="LiveId" clId="{52508A48-EC9B-4419-8456-925AA9E02F7C}" dt="2024-10-03T18:14:12.105" v="17484"/>
        <pc:sldMkLst>
          <pc:docMk/>
          <pc:sldMk cId="2685775893" sldId="2211"/>
        </pc:sldMkLst>
      </pc:sldChg>
      <pc:sldChg chg="add">
        <pc:chgData name="Eva Jandíková" userId="7ef427b1455032d3" providerId="LiveId" clId="{52508A48-EC9B-4419-8456-925AA9E02F7C}" dt="2024-10-03T18:14:12.105" v="17484"/>
        <pc:sldMkLst>
          <pc:docMk/>
          <pc:sldMk cId="273885466" sldId="2212"/>
        </pc:sldMkLst>
      </pc:sldChg>
      <pc:sldChg chg="add">
        <pc:chgData name="Eva Jandíková" userId="7ef427b1455032d3" providerId="LiveId" clId="{52508A48-EC9B-4419-8456-925AA9E02F7C}" dt="2024-10-03T18:14:12.105" v="17484"/>
        <pc:sldMkLst>
          <pc:docMk/>
          <pc:sldMk cId="192496346" sldId="2213"/>
        </pc:sldMkLst>
      </pc:sldChg>
      <pc:sldChg chg="add">
        <pc:chgData name="Eva Jandíková" userId="7ef427b1455032d3" providerId="LiveId" clId="{52508A48-EC9B-4419-8456-925AA9E02F7C}" dt="2024-10-03T18:14:12.105" v="17484"/>
        <pc:sldMkLst>
          <pc:docMk/>
          <pc:sldMk cId="2971927346" sldId="2214"/>
        </pc:sldMkLst>
      </pc:sldChg>
      <pc:sldChg chg="modSp add mod">
        <pc:chgData name="Eva Jandíková" userId="7ef427b1455032d3" providerId="LiveId" clId="{52508A48-EC9B-4419-8456-925AA9E02F7C}" dt="2024-10-03T18:14:30.319" v="17519" actId="20577"/>
        <pc:sldMkLst>
          <pc:docMk/>
          <pc:sldMk cId="314683536" sldId="2215"/>
        </pc:sldMkLst>
        <pc:spChg chg="mod">
          <ac:chgData name="Eva Jandíková" userId="7ef427b1455032d3" providerId="LiveId" clId="{52508A48-EC9B-4419-8456-925AA9E02F7C}" dt="2024-10-03T18:14:30.319" v="17519" actId="20577"/>
          <ac:spMkLst>
            <pc:docMk/>
            <pc:sldMk cId="314683536" sldId="2215"/>
            <ac:spMk id="4" creationId="{2AD50B7D-FE5C-4529-8057-8AD9C6AA0A39}"/>
          </ac:spMkLst>
        </pc:spChg>
      </pc:sldChg>
      <pc:sldChg chg="add">
        <pc:chgData name="Eva Jandíková" userId="7ef427b1455032d3" providerId="LiveId" clId="{52508A48-EC9B-4419-8456-925AA9E02F7C}" dt="2024-10-03T18:18:27.325" v="17616"/>
        <pc:sldMkLst>
          <pc:docMk/>
          <pc:sldMk cId="2408645876" sldId="2216"/>
        </pc:sldMkLst>
      </pc:sldChg>
      <pc:sldChg chg="add del">
        <pc:chgData name="Eva Jandíková" userId="7ef427b1455032d3" providerId="LiveId" clId="{52508A48-EC9B-4419-8456-925AA9E02F7C}" dt="2024-10-03T18:17:53.944" v="17615" actId="47"/>
        <pc:sldMkLst>
          <pc:docMk/>
          <pc:sldMk cId="3334491561" sldId="2216"/>
        </pc:sldMkLst>
      </pc:sldChg>
      <pc:sldChg chg="add del">
        <pc:chgData name="Eva Jandíková" userId="7ef427b1455032d3" providerId="LiveId" clId="{52508A48-EC9B-4419-8456-925AA9E02F7C}" dt="2024-10-03T18:17:53.944" v="17615" actId="47"/>
        <pc:sldMkLst>
          <pc:docMk/>
          <pc:sldMk cId="559551211" sldId="2217"/>
        </pc:sldMkLst>
      </pc:sldChg>
      <pc:sldChg chg="add">
        <pc:chgData name="Eva Jandíková" userId="7ef427b1455032d3" providerId="LiveId" clId="{52508A48-EC9B-4419-8456-925AA9E02F7C}" dt="2024-10-03T18:18:27.325" v="17616"/>
        <pc:sldMkLst>
          <pc:docMk/>
          <pc:sldMk cId="3335339025" sldId="2217"/>
        </pc:sldMkLst>
      </pc:sldChg>
      <pc:sldChg chg="add del">
        <pc:chgData name="Eva Jandíková" userId="7ef427b1455032d3" providerId="LiveId" clId="{52508A48-EC9B-4419-8456-925AA9E02F7C}" dt="2024-10-03T18:17:53.944" v="17615" actId="47"/>
        <pc:sldMkLst>
          <pc:docMk/>
          <pc:sldMk cId="1056035856" sldId="2218"/>
        </pc:sldMkLst>
      </pc:sldChg>
      <pc:sldChg chg="add">
        <pc:chgData name="Eva Jandíková" userId="7ef427b1455032d3" providerId="LiveId" clId="{52508A48-EC9B-4419-8456-925AA9E02F7C}" dt="2024-10-03T18:18:27.325" v="17616"/>
        <pc:sldMkLst>
          <pc:docMk/>
          <pc:sldMk cId="2978297264" sldId="2218"/>
        </pc:sldMkLst>
      </pc:sldChg>
      <pc:sldChg chg="add">
        <pc:chgData name="Eva Jandíková" userId="7ef427b1455032d3" providerId="LiveId" clId="{52508A48-EC9B-4419-8456-925AA9E02F7C}" dt="2024-10-03T18:18:27.325" v="17616"/>
        <pc:sldMkLst>
          <pc:docMk/>
          <pc:sldMk cId="2218406857" sldId="2219"/>
        </pc:sldMkLst>
      </pc:sldChg>
      <pc:sldChg chg="add del">
        <pc:chgData name="Eva Jandíková" userId="7ef427b1455032d3" providerId="LiveId" clId="{52508A48-EC9B-4419-8456-925AA9E02F7C}" dt="2024-10-03T18:17:53.944" v="17615" actId="47"/>
        <pc:sldMkLst>
          <pc:docMk/>
          <pc:sldMk cId="4199505264" sldId="2219"/>
        </pc:sldMkLst>
      </pc:sldChg>
      <pc:sldChg chg="add">
        <pc:chgData name="Eva Jandíková" userId="7ef427b1455032d3" providerId="LiveId" clId="{52508A48-EC9B-4419-8456-925AA9E02F7C}" dt="2024-10-03T18:18:27.325" v="17616"/>
        <pc:sldMkLst>
          <pc:docMk/>
          <pc:sldMk cId="1376134968" sldId="2220"/>
        </pc:sldMkLst>
      </pc:sldChg>
      <pc:sldChg chg="add del">
        <pc:chgData name="Eva Jandíková" userId="7ef427b1455032d3" providerId="LiveId" clId="{52508A48-EC9B-4419-8456-925AA9E02F7C}" dt="2024-10-03T18:17:53.944" v="17615" actId="47"/>
        <pc:sldMkLst>
          <pc:docMk/>
          <pc:sldMk cId="2656306915" sldId="2220"/>
        </pc:sldMkLst>
      </pc:sldChg>
      <pc:sldChg chg="add">
        <pc:chgData name="Eva Jandíková" userId="7ef427b1455032d3" providerId="LiveId" clId="{52508A48-EC9B-4419-8456-925AA9E02F7C}" dt="2024-10-03T18:18:27.325" v="17616"/>
        <pc:sldMkLst>
          <pc:docMk/>
          <pc:sldMk cId="515980130" sldId="2221"/>
        </pc:sldMkLst>
      </pc:sldChg>
      <pc:sldChg chg="add del">
        <pc:chgData name="Eva Jandíková" userId="7ef427b1455032d3" providerId="LiveId" clId="{52508A48-EC9B-4419-8456-925AA9E02F7C}" dt="2024-10-03T18:17:53.944" v="17615" actId="47"/>
        <pc:sldMkLst>
          <pc:docMk/>
          <pc:sldMk cId="3730360661" sldId="2221"/>
        </pc:sldMkLst>
      </pc:sldChg>
      <pc:sldChg chg="add">
        <pc:chgData name="Eva Jandíková" userId="7ef427b1455032d3" providerId="LiveId" clId="{52508A48-EC9B-4419-8456-925AA9E02F7C}" dt="2024-10-03T18:18:27.325" v="17616"/>
        <pc:sldMkLst>
          <pc:docMk/>
          <pc:sldMk cId="486047270" sldId="2222"/>
        </pc:sldMkLst>
      </pc:sldChg>
      <pc:sldChg chg="addSp delSp modSp add mod modClrScheme chgLayout">
        <pc:chgData name="Eva Jandíková" userId="7ef427b1455032d3" providerId="LiveId" clId="{52508A48-EC9B-4419-8456-925AA9E02F7C}" dt="2024-10-03T18:28:28.915" v="17772" actId="27636"/>
        <pc:sldMkLst>
          <pc:docMk/>
          <pc:sldMk cId="4061215884" sldId="2223"/>
        </pc:sldMkLst>
        <pc:spChg chg="mod ord">
          <ac:chgData name="Eva Jandíková" userId="7ef427b1455032d3" providerId="LiveId" clId="{52508A48-EC9B-4419-8456-925AA9E02F7C}" dt="2024-10-03T18:19:38.425" v="17623" actId="700"/>
          <ac:spMkLst>
            <pc:docMk/>
            <pc:sldMk cId="4061215884" sldId="2223"/>
            <ac:spMk id="2" creationId="{A2BFC873-3750-23CB-CB48-7DA66591DB7F}"/>
          </ac:spMkLst>
        </pc:spChg>
        <pc:spChg chg="mod ord">
          <ac:chgData name="Eva Jandíková" userId="7ef427b1455032d3" providerId="LiveId" clId="{52508A48-EC9B-4419-8456-925AA9E02F7C}" dt="2024-10-03T18:19:38.425" v="17623" actId="700"/>
          <ac:spMkLst>
            <pc:docMk/>
            <pc:sldMk cId="4061215884" sldId="2223"/>
            <ac:spMk id="3" creationId="{4F79F45F-7AC4-3DCD-E696-0A2A67A88475}"/>
          </ac:spMkLst>
        </pc:spChg>
        <pc:spChg chg="add del mod ord">
          <ac:chgData name="Eva Jandíková" userId="7ef427b1455032d3" providerId="LiveId" clId="{52508A48-EC9B-4419-8456-925AA9E02F7C}" dt="2024-10-03T18:19:35.515" v="17622" actId="700"/>
          <ac:spMkLst>
            <pc:docMk/>
            <pc:sldMk cId="4061215884" sldId="2223"/>
            <ac:spMk id="4" creationId="{AE495815-168C-BA34-3D50-2FABBA8C0D99}"/>
          </ac:spMkLst>
        </pc:spChg>
        <pc:spChg chg="mod ord">
          <ac:chgData name="Eva Jandíková" userId="7ef427b1455032d3" providerId="LiveId" clId="{52508A48-EC9B-4419-8456-925AA9E02F7C}" dt="2024-10-03T18:19:38.425" v="17623" actId="700"/>
          <ac:spMkLst>
            <pc:docMk/>
            <pc:sldMk cId="4061215884" sldId="2223"/>
            <ac:spMk id="5" creationId="{7E762907-6959-91DF-55C0-DB4EFB05D49A}"/>
          </ac:spMkLst>
        </pc:spChg>
        <pc:spChg chg="mod ord">
          <ac:chgData name="Eva Jandíková" userId="7ef427b1455032d3" providerId="LiveId" clId="{52508A48-EC9B-4419-8456-925AA9E02F7C}" dt="2024-10-03T18:28:28.915" v="17772" actId="27636"/>
          <ac:spMkLst>
            <pc:docMk/>
            <pc:sldMk cId="4061215884" sldId="2223"/>
            <ac:spMk id="6" creationId="{877601C1-D98A-A9A9-E662-0F9FE7DD13E2}"/>
          </ac:spMkLst>
        </pc:spChg>
        <pc:picChg chg="del">
          <ac:chgData name="Eva Jandíková" userId="7ef427b1455032d3" providerId="LiveId" clId="{52508A48-EC9B-4419-8456-925AA9E02F7C}" dt="2024-10-03T18:19:28.577" v="17619" actId="478"/>
          <ac:picMkLst>
            <pc:docMk/>
            <pc:sldMk cId="4061215884" sldId="2223"/>
            <ac:picMk id="9" creationId="{6C4EA859-326C-3813-25F9-CEA659281B4E}"/>
          </ac:picMkLst>
        </pc:picChg>
      </pc:sldChg>
      <pc:sldChg chg="addSp modSp add del mod modClrScheme chgLayout">
        <pc:chgData name="Eva Jandíková" userId="7ef427b1455032d3" providerId="LiveId" clId="{52508A48-EC9B-4419-8456-925AA9E02F7C}" dt="2024-10-03T18:28:38.289" v="17773" actId="47"/>
        <pc:sldMkLst>
          <pc:docMk/>
          <pc:sldMk cId="2543179743" sldId="2224"/>
        </pc:sldMkLst>
        <pc:spChg chg="mod ord">
          <ac:chgData name="Eva Jandíková" userId="7ef427b1455032d3" providerId="LiveId" clId="{52508A48-EC9B-4419-8456-925AA9E02F7C}" dt="2024-10-03T18:25:47.138" v="17668" actId="700"/>
          <ac:spMkLst>
            <pc:docMk/>
            <pc:sldMk cId="2543179743" sldId="2224"/>
            <ac:spMk id="2" creationId="{A2BFC873-3750-23CB-CB48-7DA66591DB7F}"/>
          </ac:spMkLst>
        </pc:spChg>
        <pc:spChg chg="mod ord">
          <ac:chgData name="Eva Jandíková" userId="7ef427b1455032d3" providerId="LiveId" clId="{52508A48-EC9B-4419-8456-925AA9E02F7C}" dt="2024-10-03T18:25:47.138" v="17668" actId="700"/>
          <ac:spMkLst>
            <pc:docMk/>
            <pc:sldMk cId="2543179743" sldId="2224"/>
            <ac:spMk id="3" creationId="{4F79F45F-7AC4-3DCD-E696-0A2A67A88475}"/>
          </ac:spMkLst>
        </pc:spChg>
        <pc:spChg chg="add mod ord">
          <ac:chgData name="Eva Jandíková" userId="7ef427b1455032d3" providerId="LiveId" clId="{52508A48-EC9B-4419-8456-925AA9E02F7C}" dt="2024-10-03T18:26:17.406" v="17693" actId="12"/>
          <ac:spMkLst>
            <pc:docMk/>
            <pc:sldMk cId="2543179743" sldId="2224"/>
            <ac:spMk id="4" creationId="{92848932-30D2-90A8-8F10-7C38A6B4FDE6}"/>
          </ac:spMkLst>
        </pc:spChg>
        <pc:spChg chg="mod ord">
          <ac:chgData name="Eva Jandíková" userId="7ef427b1455032d3" providerId="LiveId" clId="{52508A48-EC9B-4419-8456-925AA9E02F7C}" dt="2024-10-03T18:25:47.138" v="17668" actId="700"/>
          <ac:spMkLst>
            <pc:docMk/>
            <pc:sldMk cId="2543179743" sldId="2224"/>
            <ac:spMk id="5" creationId="{7E762907-6959-91DF-55C0-DB4EFB05D49A}"/>
          </ac:spMkLst>
        </pc:spChg>
        <pc:spChg chg="mod ord">
          <ac:chgData name="Eva Jandíková" userId="7ef427b1455032d3" providerId="LiveId" clId="{52508A48-EC9B-4419-8456-925AA9E02F7C}" dt="2024-10-03T18:25:56.469" v="17686" actId="20577"/>
          <ac:spMkLst>
            <pc:docMk/>
            <pc:sldMk cId="2543179743" sldId="2224"/>
            <ac:spMk id="6" creationId="{877601C1-D98A-A9A9-E662-0F9FE7DD13E2}"/>
          </ac:spMkLst>
        </pc:spChg>
      </pc:sldChg>
    </pc:docChg>
  </pc:docChgLst>
  <pc:docChgLst>
    <pc:chgData name="Jana Obstová (Hroteková)" userId="S::jhrotekova_techniserv-it.cz#ext#@assecoce.onmicrosoft.com::562926a8-3db2-4a45-8a91-7f6e2524919d" providerId="AD" clId="Web-{CB9E3C37-C893-0F6B-AB19-FAA03A955D56}"/>
    <pc:docChg chg="modSld">
      <pc:chgData name="Jana Obstová (Hroteková)" userId="S::jhrotekova_techniserv-it.cz#ext#@assecoce.onmicrosoft.com::562926a8-3db2-4a45-8a91-7f6e2524919d" providerId="AD" clId="Web-{CB9E3C37-C893-0F6B-AB19-FAA03A955D56}" dt="2024-09-10T09:57:49.127" v="2" actId="20577"/>
      <pc:docMkLst>
        <pc:docMk/>
      </pc:docMkLst>
      <pc:sldChg chg="modSp">
        <pc:chgData name="Jana Obstová (Hroteková)" userId="S::jhrotekova_techniserv-it.cz#ext#@assecoce.onmicrosoft.com::562926a8-3db2-4a45-8a91-7f6e2524919d" providerId="AD" clId="Web-{CB9E3C37-C893-0F6B-AB19-FAA03A955D56}" dt="2024-09-10T09:57:49.127" v="2" actId="20577"/>
        <pc:sldMkLst>
          <pc:docMk/>
          <pc:sldMk cId="1787159326" sldId="1996"/>
        </pc:sldMkLst>
        <pc:spChg chg="mod">
          <ac:chgData name="Jana Obstová (Hroteková)" userId="S::jhrotekova_techniserv-it.cz#ext#@assecoce.onmicrosoft.com::562926a8-3db2-4a45-8a91-7f6e2524919d" providerId="AD" clId="Web-{CB9E3C37-C893-0F6B-AB19-FAA03A955D56}" dt="2024-09-10T09:57:49.127" v="2" actId="20577"/>
          <ac:spMkLst>
            <pc:docMk/>
            <pc:sldMk cId="1787159326" sldId="1996"/>
            <ac:spMk id="3" creationId="{74535A74-C9F1-4D20-0611-1E3592DA9FE0}"/>
          </ac:spMkLst>
        </pc:spChg>
      </pc:sldChg>
    </pc:docChg>
  </pc:docChgLst>
  <pc:docChgLst>
    <pc:chgData name="BÜRGER Tomáš" userId="S::tomas.burger@asseco-ce.com::f5b8df6d-73f5-4c4f-8795-b4d9459f9abf" providerId="AD" clId="Web-{F1766F77-0B8E-C324-D140-8A7D4CBFFC49}"/>
    <pc:docChg chg="addSld delSld modSld">
      <pc:chgData name="BÜRGER Tomáš" userId="S::tomas.burger@asseco-ce.com::f5b8df6d-73f5-4c4f-8795-b4d9459f9abf" providerId="AD" clId="Web-{F1766F77-0B8E-C324-D140-8A7D4CBFFC49}" dt="2024-09-09T15:03:03.394" v="531"/>
      <pc:docMkLst>
        <pc:docMk/>
      </pc:docMkLst>
      <pc:sldChg chg="modSp add">
        <pc:chgData name="BÜRGER Tomáš" userId="S::tomas.burger@asseco-ce.com::f5b8df6d-73f5-4c4f-8795-b4d9459f9abf" providerId="AD" clId="Web-{F1766F77-0B8E-C324-D140-8A7D4CBFFC49}" dt="2024-09-09T14:57:14.962" v="379" actId="1076"/>
        <pc:sldMkLst>
          <pc:docMk/>
          <pc:sldMk cId="1805004973" sldId="1489"/>
        </pc:sldMkLst>
        <pc:spChg chg="mod">
          <ac:chgData name="BÜRGER Tomáš" userId="S::tomas.burger@asseco-ce.com::f5b8df6d-73f5-4c4f-8795-b4d9459f9abf" providerId="AD" clId="Web-{F1766F77-0B8E-C324-D140-8A7D4CBFFC49}" dt="2024-09-09T14:47:29.678" v="238" actId="20577"/>
          <ac:spMkLst>
            <pc:docMk/>
            <pc:sldMk cId="1805004973" sldId="1489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F1766F77-0B8E-C324-D140-8A7D4CBFFC49}" dt="2024-09-09T14:57:10.899" v="378" actId="20577"/>
          <ac:spMkLst>
            <pc:docMk/>
            <pc:sldMk cId="1805004973" sldId="1489"/>
            <ac:spMk id="5" creationId="{3972223B-AE43-4696-BB2C-FB054B7A83D3}"/>
          </ac:spMkLst>
        </pc:spChg>
        <pc:picChg chg="mod modCrop">
          <ac:chgData name="BÜRGER Tomáš" userId="S::tomas.burger@asseco-ce.com::f5b8df6d-73f5-4c4f-8795-b4d9459f9abf" providerId="AD" clId="Web-{F1766F77-0B8E-C324-D140-8A7D4CBFFC49}" dt="2024-09-09T14:57:14.962" v="379" actId="1076"/>
          <ac:picMkLst>
            <pc:docMk/>
            <pc:sldMk cId="1805004973" sldId="1489"/>
            <ac:picMk id="10" creationId="{193D9F45-5A64-4A49-839B-5F0F50D9B043}"/>
          </ac:picMkLst>
        </pc:picChg>
      </pc:sldChg>
      <pc:sldChg chg="modSp add">
        <pc:chgData name="BÜRGER Tomáš" userId="S::tomas.burger@asseco-ce.com::f5b8df6d-73f5-4c4f-8795-b4d9459f9abf" providerId="AD" clId="Web-{F1766F77-0B8E-C324-D140-8A7D4CBFFC49}" dt="2024-09-09T14:57:29.509" v="382" actId="20577"/>
        <pc:sldMkLst>
          <pc:docMk/>
          <pc:sldMk cId="4224311319" sldId="1589"/>
        </pc:sldMkLst>
        <pc:spChg chg="mod">
          <ac:chgData name="BÜRGER Tomáš" userId="S::tomas.burger@asseco-ce.com::f5b8df6d-73f5-4c4f-8795-b4d9459f9abf" providerId="AD" clId="Web-{F1766F77-0B8E-C324-D140-8A7D4CBFFC49}" dt="2024-09-09T14:45:57.754" v="220" actId="20577"/>
          <ac:spMkLst>
            <pc:docMk/>
            <pc:sldMk cId="4224311319" sldId="1589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F1766F77-0B8E-C324-D140-8A7D4CBFFC49}" dt="2024-09-09T14:57:29.509" v="382" actId="20577"/>
          <ac:spMkLst>
            <pc:docMk/>
            <pc:sldMk cId="4224311319" sldId="1589"/>
            <ac:spMk id="5" creationId="{3972223B-AE43-4696-BB2C-FB054B7A83D3}"/>
          </ac:spMkLst>
        </pc:spChg>
      </pc:sldChg>
      <pc:sldChg chg="addSp delSp modSp add">
        <pc:chgData name="BÜRGER Tomáš" userId="S::tomas.burger@asseco-ce.com::f5b8df6d-73f5-4c4f-8795-b4d9459f9abf" providerId="AD" clId="Web-{F1766F77-0B8E-C324-D140-8A7D4CBFFC49}" dt="2024-09-09T14:57:20.509" v="380" actId="20577"/>
        <pc:sldMkLst>
          <pc:docMk/>
          <pc:sldMk cId="800607692" sldId="1590"/>
        </pc:sldMkLst>
        <pc:spChg chg="mod">
          <ac:chgData name="BÜRGER Tomáš" userId="S::tomas.burger@asseco-ce.com::f5b8df6d-73f5-4c4f-8795-b4d9459f9abf" providerId="AD" clId="Web-{F1766F77-0B8E-C324-D140-8A7D4CBFFC49}" dt="2024-09-09T14:56:07.600" v="356" actId="20577"/>
          <ac:spMkLst>
            <pc:docMk/>
            <pc:sldMk cId="800607692" sldId="1590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F1766F77-0B8E-C324-D140-8A7D4CBFFC49}" dt="2024-09-09T14:55:31.740" v="352" actId="20577"/>
          <ac:spMkLst>
            <pc:docMk/>
            <pc:sldMk cId="800607692" sldId="1590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F1766F77-0B8E-C324-D140-8A7D4CBFFC49}" dt="2024-09-09T14:57:20.509" v="380" actId="20577"/>
          <ac:spMkLst>
            <pc:docMk/>
            <pc:sldMk cId="800607692" sldId="1590"/>
            <ac:spMk id="5" creationId="{3972223B-AE43-4696-BB2C-FB054B7A83D3}"/>
          </ac:spMkLst>
        </pc:spChg>
        <pc:picChg chg="add mod">
          <ac:chgData name="BÜRGER Tomáš" userId="S::tomas.burger@asseco-ce.com::f5b8df6d-73f5-4c4f-8795-b4d9459f9abf" providerId="AD" clId="Web-{F1766F77-0B8E-C324-D140-8A7D4CBFFC49}" dt="2024-09-09T14:54:38.988" v="305" actId="1076"/>
          <ac:picMkLst>
            <pc:docMk/>
            <pc:sldMk cId="800607692" sldId="1590"/>
            <ac:picMk id="6" creationId="{EC59FDBB-9295-7815-4BAB-CA88262B225C}"/>
          </ac:picMkLst>
        </pc:picChg>
        <pc:picChg chg="del">
          <ac:chgData name="BÜRGER Tomáš" userId="S::tomas.burger@asseco-ce.com::f5b8df6d-73f5-4c4f-8795-b4d9459f9abf" providerId="AD" clId="Web-{F1766F77-0B8E-C324-D140-8A7D4CBFFC49}" dt="2024-09-09T14:53:19.658" v="302"/>
          <ac:picMkLst>
            <pc:docMk/>
            <pc:sldMk cId="800607692" sldId="1590"/>
            <ac:picMk id="8" creationId="{84482193-F435-272F-8631-EB98F448D8B3}"/>
          </ac:picMkLst>
        </pc:picChg>
        <pc:picChg chg="del">
          <ac:chgData name="BÜRGER Tomáš" userId="S::tomas.burger@asseco-ce.com::f5b8df6d-73f5-4c4f-8795-b4d9459f9abf" providerId="AD" clId="Web-{F1766F77-0B8E-C324-D140-8A7D4CBFFC49}" dt="2024-09-09T14:48:15.586" v="255"/>
          <ac:picMkLst>
            <pc:docMk/>
            <pc:sldMk cId="800607692" sldId="1590"/>
            <ac:picMk id="10" creationId="{06DAD247-66F8-E7B4-50D6-8212A5B85536}"/>
          </ac:picMkLst>
        </pc:picChg>
      </pc:sldChg>
      <pc:sldChg chg="add del">
        <pc:chgData name="BÜRGER Tomáš" userId="S::tomas.burger@asseco-ce.com::f5b8df6d-73f5-4c4f-8795-b4d9459f9abf" providerId="AD" clId="Web-{F1766F77-0B8E-C324-D140-8A7D4CBFFC49}" dt="2024-09-09T15:03:03.394" v="531"/>
        <pc:sldMkLst>
          <pc:docMk/>
          <pc:sldMk cId="1444587068" sldId="1591"/>
        </pc:sldMkLst>
      </pc:sldChg>
      <pc:sldChg chg="del">
        <pc:chgData name="BÜRGER Tomáš" userId="S::tomas.burger@asseco-ce.com::f5b8df6d-73f5-4c4f-8795-b4d9459f9abf" providerId="AD" clId="Web-{F1766F77-0B8E-C324-D140-8A7D4CBFFC49}" dt="2024-09-09T14:35:35.469" v="0"/>
        <pc:sldMkLst>
          <pc:docMk/>
          <pc:sldMk cId="4163174238" sldId="1863"/>
        </pc:sldMkLst>
      </pc:sldChg>
      <pc:sldChg chg="modSp add">
        <pc:chgData name="BÜRGER Tomáš" userId="S::tomas.burger@asseco-ce.com::f5b8df6d-73f5-4c4f-8795-b4d9459f9abf" providerId="AD" clId="Web-{F1766F77-0B8E-C324-D140-8A7D4CBFFC49}" dt="2024-09-09T14:57:23.571" v="381" actId="20577"/>
        <pc:sldMkLst>
          <pc:docMk/>
          <pc:sldMk cId="3232317166" sldId="2006"/>
        </pc:sldMkLst>
        <pc:spChg chg="mod">
          <ac:chgData name="BÜRGER Tomáš" userId="S::tomas.burger@asseco-ce.com::f5b8df6d-73f5-4c4f-8795-b4d9459f9abf" providerId="AD" clId="Web-{F1766F77-0B8E-C324-D140-8A7D4CBFFC49}" dt="2024-09-09T14:56:23.460" v="363" actId="20577"/>
          <ac:spMkLst>
            <pc:docMk/>
            <pc:sldMk cId="3232317166" sldId="2006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F1766F77-0B8E-C324-D140-8A7D4CBFFC49}" dt="2024-09-09T14:42:47.513" v="157" actId="20577"/>
          <ac:spMkLst>
            <pc:docMk/>
            <pc:sldMk cId="3232317166" sldId="2006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F1766F77-0B8E-C324-D140-8A7D4CBFFC49}" dt="2024-09-09T14:57:23.571" v="381" actId="20577"/>
          <ac:spMkLst>
            <pc:docMk/>
            <pc:sldMk cId="3232317166" sldId="2006"/>
            <ac:spMk id="5" creationId="{3972223B-AE43-4696-BB2C-FB054B7A83D3}"/>
          </ac:spMkLst>
        </pc:spChg>
        <pc:picChg chg="mod">
          <ac:chgData name="BÜRGER Tomáš" userId="S::tomas.burger@asseco-ce.com::f5b8df6d-73f5-4c4f-8795-b4d9459f9abf" providerId="AD" clId="Web-{F1766F77-0B8E-C324-D140-8A7D4CBFFC49}" dt="2024-09-09T14:41:46.793" v="119" actId="1076"/>
          <ac:picMkLst>
            <pc:docMk/>
            <pc:sldMk cId="3232317166" sldId="2006"/>
            <ac:picMk id="7" creationId="{4975E626-D3EE-A138-8796-1EB625BC30E0}"/>
          </ac:picMkLst>
        </pc:picChg>
      </pc:sldChg>
      <pc:sldChg chg="addSp delSp modSp add">
        <pc:chgData name="BÜRGER Tomáš" userId="S::tomas.burger@asseco-ce.com::f5b8df6d-73f5-4c4f-8795-b4d9459f9abf" providerId="AD" clId="Web-{F1766F77-0B8E-C324-D140-8A7D4CBFFC49}" dt="2024-09-09T15:02:20.612" v="529" actId="20577"/>
        <pc:sldMkLst>
          <pc:docMk/>
          <pc:sldMk cId="617345511" sldId="2007"/>
        </pc:sldMkLst>
        <pc:spChg chg="mod">
          <ac:chgData name="BÜRGER Tomáš" userId="S::tomas.burger@asseco-ce.com::f5b8df6d-73f5-4c4f-8795-b4d9459f9abf" providerId="AD" clId="Web-{F1766F77-0B8E-C324-D140-8A7D4CBFFC49}" dt="2024-09-09T15:02:20.612" v="529" actId="20577"/>
          <ac:spMkLst>
            <pc:docMk/>
            <pc:sldMk cId="617345511" sldId="2007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F1766F77-0B8E-C324-D140-8A7D4CBFFC49}" dt="2024-09-09T14:58:08.995" v="386" actId="20577"/>
          <ac:spMkLst>
            <pc:docMk/>
            <pc:sldMk cId="617345511" sldId="2007"/>
            <ac:spMk id="5" creationId="{3972223B-AE43-4696-BB2C-FB054B7A83D3}"/>
          </ac:spMkLst>
        </pc:spChg>
        <pc:picChg chg="add mod">
          <ac:chgData name="BÜRGER Tomáš" userId="S::tomas.burger@asseco-ce.com::f5b8df6d-73f5-4c4f-8795-b4d9459f9abf" providerId="AD" clId="Web-{F1766F77-0B8E-C324-D140-8A7D4CBFFC49}" dt="2024-09-09T15:01:41.439" v="512" actId="1076"/>
          <ac:picMkLst>
            <pc:docMk/>
            <pc:sldMk cId="617345511" sldId="2007"/>
            <ac:picMk id="6" creationId="{DEFEB5A4-C588-9101-0F81-216B8BE60EBE}"/>
          </ac:picMkLst>
        </pc:picChg>
        <pc:picChg chg="del">
          <ac:chgData name="BÜRGER Tomáš" userId="S::tomas.burger@asseco-ce.com::f5b8df6d-73f5-4c4f-8795-b4d9459f9abf" providerId="AD" clId="Web-{F1766F77-0B8E-C324-D140-8A7D4CBFFC49}" dt="2024-09-09T14:58:10.276" v="387"/>
          <ac:picMkLst>
            <pc:docMk/>
            <pc:sldMk cId="617345511" sldId="2007"/>
            <ac:picMk id="8" creationId="{84482193-F435-272F-8631-EB98F448D8B3}"/>
          </ac:picMkLst>
        </pc:picChg>
        <pc:picChg chg="del mod">
          <ac:chgData name="BÜRGER Tomáš" userId="S::tomas.burger@asseco-ce.com::f5b8df6d-73f5-4c4f-8795-b4d9459f9abf" providerId="AD" clId="Web-{F1766F77-0B8E-C324-D140-8A7D4CBFFC49}" dt="2024-09-09T15:00:03.357" v="509"/>
          <ac:picMkLst>
            <pc:docMk/>
            <pc:sldMk cId="617345511" sldId="2007"/>
            <ac:picMk id="10" creationId="{06DAD247-66F8-E7B4-50D6-8212A5B85536}"/>
          </ac:picMkLst>
        </pc:picChg>
      </pc:sldChg>
      <pc:sldChg chg="add del replId">
        <pc:chgData name="BÜRGER Tomáš" userId="S::tomas.burger@asseco-ce.com::f5b8df6d-73f5-4c4f-8795-b4d9459f9abf" providerId="AD" clId="Web-{F1766F77-0B8E-C324-D140-8A7D4CBFFC49}" dt="2024-09-09T14:46:20.848" v="223"/>
        <pc:sldMkLst>
          <pc:docMk/>
          <pc:sldMk cId="1842821398" sldId="2007"/>
        </pc:sldMkLst>
      </pc:sldChg>
      <pc:sldChg chg="add del replId">
        <pc:chgData name="BÜRGER Tomáš" userId="S::tomas.burger@asseco-ce.com::f5b8df6d-73f5-4c4f-8795-b4d9459f9abf" providerId="AD" clId="Web-{F1766F77-0B8E-C324-D140-8A7D4CBFFC49}" dt="2024-09-09T14:57:51.400" v="384"/>
        <pc:sldMkLst>
          <pc:docMk/>
          <pc:sldMk cId="2424701558" sldId="2007"/>
        </pc:sldMkLst>
      </pc:sldChg>
    </pc:docChg>
  </pc:docChgLst>
  <pc:docChgLst>
    <pc:chgData name="BÜRGER Tomáš" userId="S::tomas.burger@asseco-ce.com::f5b8df6d-73f5-4c4f-8795-b4d9459f9abf" providerId="AD" clId="Web-{26487279-A99A-4F03-B2A8-5F279F4FBD3C}"/>
    <pc:docChg chg="modSld">
      <pc:chgData name="BÜRGER Tomáš" userId="S::tomas.burger@asseco-ce.com::f5b8df6d-73f5-4c4f-8795-b4d9459f9abf" providerId="AD" clId="Web-{26487279-A99A-4F03-B2A8-5F279F4FBD3C}" dt="2024-09-11T07:41:31.206" v="0" actId="20577"/>
      <pc:docMkLst>
        <pc:docMk/>
      </pc:docMkLst>
      <pc:sldChg chg="modSp">
        <pc:chgData name="BÜRGER Tomáš" userId="S::tomas.burger@asseco-ce.com::f5b8df6d-73f5-4c4f-8795-b4d9459f9abf" providerId="AD" clId="Web-{26487279-A99A-4F03-B2A8-5F279F4FBD3C}" dt="2024-09-11T07:41:31.206" v="0" actId="20577"/>
        <pc:sldMkLst>
          <pc:docMk/>
          <pc:sldMk cId="1336978189" sldId="2036"/>
        </pc:sldMkLst>
        <pc:spChg chg="mod">
          <ac:chgData name="BÜRGER Tomáš" userId="S::tomas.burger@asseco-ce.com::f5b8df6d-73f5-4c4f-8795-b4d9459f9abf" providerId="AD" clId="Web-{26487279-A99A-4F03-B2A8-5F279F4FBD3C}" dt="2024-09-11T07:41:31.206" v="0" actId="20577"/>
          <ac:spMkLst>
            <pc:docMk/>
            <pc:sldMk cId="1336978189" sldId="2036"/>
            <ac:spMk id="5" creationId="{3972223B-AE43-4696-BB2C-FB054B7A83D3}"/>
          </ac:spMkLst>
        </pc:spChg>
      </pc:sldChg>
    </pc:docChg>
  </pc:docChgLst>
  <pc:docChgLst>
    <pc:chgData name="BÜRGER Tomáš" userId="S::tomas.burger@asseco-ce.com::f5b8df6d-73f5-4c4f-8795-b4d9459f9abf" providerId="AD" clId="Web-{3FFA45AC-2FB8-E87F-E9C9-5BDB2934584B}"/>
    <pc:docChg chg="addSld delSld modSld sldOrd">
      <pc:chgData name="BÜRGER Tomáš" userId="S::tomas.burger@asseco-ce.com::f5b8df6d-73f5-4c4f-8795-b4d9459f9abf" providerId="AD" clId="Web-{3FFA45AC-2FB8-E87F-E9C9-5BDB2934584B}" dt="2024-09-09T08:24:41.721" v="473"/>
      <pc:docMkLst>
        <pc:docMk/>
      </pc:docMkLst>
      <pc:sldChg chg="addSp delSp modSp">
        <pc:chgData name="BÜRGER Tomáš" userId="S::tomas.burger@asseco-ce.com::f5b8df6d-73f5-4c4f-8795-b4d9459f9abf" providerId="AD" clId="Web-{3FFA45AC-2FB8-E87F-E9C9-5BDB2934584B}" dt="2024-09-09T06:54:52.444" v="31" actId="20577"/>
        <pc:sldMkLst>
          <pc:docMk/>
          <pc:sldMk cId="2976068358" sldId="1272"/>
        </pc:sldMkLst>
        <pc:spChg chg="mod">
          <ac:chgData name="BÜRGER Tomáš" userId="S::tomas.burger@asseco-ce.com::f5b8df6d-73f5-4c4f-8795-b4d9459f9abf" providerId="AD" clId="Web-{3FFA45AC-2FB8-E87F-E9C9-5BDB2934584B}" dt="2024-09-09T06:54:52.444" v="31" actId="20577"/>
          <ac:spMkLst>
            <pc:docMk/>
            <pc:sldMk cId="2976068358" sldId="1272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6:54:33.271" v="26" actId="20577"/>
          <ac:spMkLst>
            <pc:docMk/>
            <pc:sldMk cId="2976068358" sldId="1272"/>
            <ac:spMk id="4" creationId="{BD679955-F94F-4655-86A8-C131828F0344}"/>
          </ac:spMkLst>
        </pc:spChg>
        <pc:picChg chg="add del mod">
          <ac:chgData name="BÜRGER Tomáš" userId="S::tomas.burger@asseco-ce.com::f5b8df6d-73f5-4c4f-8795-b4d9459f9abf" providerId="AD" clId="Web-{3FFA45AC-2FB8-E87F-E9C9-5BDB2934584B}" dt="2024-09-09T06:54:38.303" v="29"/>
          <ac:picMkLst>
            <pc:docMk/>
            <pc:sldMk cId="2976068358" sldId="1272"/>
            <ac:picMk id="6" creationId="{1CF90506-8C79-F3B7-D672-2C8D39DEA991}"/>
          </ac:picMkLst>
        </pc:picChg>
      </pc:sldChg>
      <pc:sldChg chg="modSp">
        <pc:chgData name="BÜRGER Tomáš" userId="S::tomas.burger@asseco-ce.com::f5b8df6d-73f5-4c4f-8795-b4d9459f9abf" providerId="AD" clId="Web-{3FFA45AC-2FB8-E87F-E9C9-5BDB2934584B}" dt="2024-09-09T07:01:32.861" v="43" actId="20577"/>
        <pc:sldMkLst>
          <pc:docMk/>
          <pc:sldMk cId="666028382" sldId="1362"/>
        </pc:sldMkLst>
        <pc:spChg chg="mod">
          <ac:chgData name="BÜRGER Tomáš" userId="S::tomas.burger@asseco-ce.com::f5b8df6d-73f5-4c4f-8795-b4d9459f9abf" providerId="AD" clId="Web-{3FFA45AC-2FB8-E87F-E9C9-5BDB2934584B}" dt="2024-09-09T07:01:32.861" v="43" actId="20577"/>
          <ac:spMkLst>
            <pc:docMk/>
            <pc:sldMk cId="666028382" sldId="1362"/>
            <ac:spMk id="4" creationId="{ADEBE802-6556-4407-B41E-41835B1636DF}"/>
          </ac:spMkLst>
        </pc:spChg>
      </pc:sldChg>
      <pc:sldChg chg="addSp delSp modSp">
        <pc:chgData name="BÜRGER Tomáš" userId="S::tomas.burger@asseco-ce.com::f5b8df6d-73f5-4c4f-8795-b4d9459f9abf" providerId="AD" clId="Web-{3FFA45AC-2FB8-E87F-E9C9-5BDB2934584B}" dt="2024-09-09T06:30:19.154" v="4" actId="20577"/>
        <pc:sldMkLst>
          <pc:docMk/>
          <pc:sldMk cId="3473808276" sldId="1418"/>
        </pc:sldMkLst>
        <pc:spChg chg="mod">
          <ac:chgData name="BÜRGER Tomáš" userId="S::tomas.burger@asseco-ce.com::f5b8df6d-73f5-4c4f-8795-b4d9459f9abf" providerId="AD" clId="Web-{3FFA45AC-2FB8-E87F-E9C9-5BDB2934584B}" dt="2024-09-09T06:30:19.154" v="4" actId="20577"/>
          <ac:spMkLst>
            <pc:docMk/>
            <pc:sldMk cId="3473808276" sldId="1418"/>
            <ac:spMk id="2" creationId="{D2B39EDC-E402-68CF-1742-4E229DC65012}"/>
          </ac:spMkLst>
        </pc:spChg>
        <pc:picChg chg="add del mod">
          <ac:chgData name="BÜRGER Tomáš" userId="S::tomas.burger@asseco-ce.com::f5b8df6d-73f5-4c4f-8795-b4d9459f9abf" providerId="AD" clId="Web-{3FFA45AC-2FB8-E87F-E9C9-5BDB2934584B}" dt="2024-09-09T06:30:07.309" v="2"/>
          <ac:picMkLst>
            <pc:docMk/>
            <pc:sldMk cId="3473808276" sldId="1418"/>
            <ac:picMk id="5" creationId="{9482FB11-DA5F-7A18-4283-6E892C5664CD}"/>
          </ac:picMkLst>
        </pc:picChg>
      </pc:sldChg>
      <pc:sldChg chg="modSp">
        <pc:chgData name="BÜRGER Tomáš" userId="S::tomas.burger@asseco-ce.com::f5b8df6d-73f5-4c4f-8795-b4d9459f9abf" providerId="AD" clId="Web-{3FFA45AC-2FB8-E87F-E9C9-5BDB2934584B}" dt="2024-09-09T06:53:34.410" v="24" actId="20577"/>
        <pc:sldMkLst>
          <pc:docMk/>
          <pc:sldMk cId="397178770" sldId="1425"/>
        </pc:sldMkLst>
        <pc:spChg chg="mod">
          <ac:chgData name="BÜRGER Tomáš" userId="S::tomas.burger@asseco-ce.com::f5b8df6d-73f5-4c4f-8795-b4d9459f9abf" providerId="AD" clId="Web-{3FFA45AC-2FB8-E87F-E9C9-5BDB2934584B}" dt="2024-09-09T06:53:34.410" v="24" actId="20577"/>
          <ac:spMkLst>
            <pc:docMk/>
            <pc:sldMk cId="397178770" sldId="1425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35:05.524" v="251" actId="20577"/>
        <pc:sldMkLst>
          <pc:docMk/>
          <pc:sldMk cId="131453227" sldId="1477"/>
        </pc:sldMkLst>
        <pc:spChg chg="mod">
          <ac:chgData name="BÜRGER Tomáš" userId="S::tomas.burger@asseco-ce.com::f5b8df6d-73f5-4c4f-8795-b4d9459f9abf" providerId="AD" clId="Web-{3FFA45AC-2FB8-E87F-E9C9-5BDB2934584B}" dt="2024-09-09T07:35:05.524" v="251" actId="20577"/>
          <ac:spMkLst>
            <pc:docMk/>
            <pc:sldMk cId="131453227" sldId="1477"/>
            <ac:spMk id="2" creationId="{3F86E50A-ED43-7BEB-0E51-E57EFAB5B555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34:57.712" v="250" actId="20577"/>
        <pc:sldMkLst>
          <pc:docMk/>
          <pc:sldMk cId="1212356901" sldId="1531"/>
        </pc:sldMkLst>
        <pc:spChg chg="mod">
          <ac:chgData name="BÜRGER Tomáš" userId="S::tomas.burger@asseco-ce.com::f5b8df6d-73f5-4c4f-8795-b4d9459f9abf" providerId="AD" clId="Web-{3FFA45AC-2FB8-E87F-E9C9-5BDB2934584B}" dt="2024-09-09T07:34:57.712" v="250" actId="20577"/>
          <ac:spMkLst>
            <pc:docMk/>
            <pc:sldMk cId="1212356901" sldId="1531"/>
            <ac:spMk id="2" creationId="{56B3015A-079E-173C-8794-EFBFCB4CDCAF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01:39.923" v="44" actId="20577"/>
        <pc:sldMkLst>
          <pc:docMk/>
          <pc:sldMk cId="3556958916" sldId="1550"/>
        </pc:sldMkLst>
        <pc:spChg chg="mod">
          <ac:chgData name="BÜRGER Tomáš" userId="S::tomas.burger@asseco-ce.com::f5b8df6d-73f5-4c4f-8795-b4d9459f9abf" providerId="AD" clId="Web-{3FFA45AC-2FB8-E87F-E9C9-5BDB2934584B}" dt="2024-09-09T07:01:39.923" v="44" actId="20577"/>
          <ac:spMkLst>
            <pc:docMk/>
            <pc:sldMk cId="3556958916" sldId="1550"/>
            <ac:spMk id="4" creationId="{ADEBE802-6556-4407-B41E-41835B1636DF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01:27.064" v="42" actId="20577"/>
        <pc:sldMkLst>
          <pc:docMk/>
          <pc:sldMk cId="15385815" sldId="1551"/>
        </pc:sldMkLst>
        <pc:spChg chg="mod">
          <ac:chgData name="BÜRGER Tomáš" userId="S::tomas.burger@asseco-ce.com::f5b8df6d-73f5-4c4f-8795-b4d9459f9abf" providerId="AD" clId="Web-{3FFA45AC-2FB8-E87F-E9C9-5BDB2934584B}" dt="2024-09-09T07:01:27.064" v="42" actId="20577"/>
          <ac:spMkLst>
            <pc:docMk/>
            <pc:sldMk cId="15385815" sldId="1551"/>
            <ac:spMk id="4" creationId="{ADEBE802-6556-4407-B41E-41835B1636DF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01:44.064" v="45" actId="20577"/>
        <pc:sldMkLst>
          <pc:docMk/>
          <pc:sldMk cId="2759434743" sldId="1552"/>
        </pc:sldMkLst>
        <pc:spChg chg="mod">
          <ac:chgData name="BÜRGER Tomáš" userId="S::tomas.burger@asseco-ce.com::f5b8df6d-73f5-4c4f-8795-b4d9459f9abf" providerId="AD" clId="Web-{3FFA45AC-2FB8-E87F-E9C9-5BDB2934584B}" dt="2024-09-09T07:01:44.064" v="45" actId="20577"/>
          <ac:spMkLst>
            <pc:docMk/>
            <pc:sldMk cId="2759434743" sldId="1552"/>
            <ac:spMk id="4" creationId="{ADEBE802-6556-4407-B41E-41835B1636DF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01:49.252" v="46" actId="20577"/>
        <pc:sldMkLst>
          <pc:docMk/>
          <pc:sldMk cId="2543722203" sldId="1553"/>
        </pc:sldMkLst>
        <pc:spChg chg="mod">
          <ac:chgData name="BÜRGER Tomáš" userId="S::tomas.burger@asseco-ce.com::f5b8df6d-73f5-4c4f-8795-b4d9459f9abf" providerId="AD" clId="Web-{3FFA45AC-2FB8-E87F-E9C9-5BDB2934584B}" dt="2024-09-09T07:01:49.252" v="46" actId="20577"/>
          <ac:spMkLst>
            <pc:docMk/>
            <pc:sldMk cId="2543722203" sldId="1553"/>
            <ac:spMk id="4" creationId="{ADEBE802-6556-4407-B41E-41835B1636DF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01:55.189" v="47" actId="20577"/>
        <pc:sldMkLst>
          <pc:docMk/>
          <pc:sldMk cId="233112867" sldId="1554"/>
        </pc:sldMkLst>
        <pc:spChg chg="mod">
          <ac:chgData name="BÜRGER Tomáš" userId="S::tomas.burger@asseco-ce.com::f5b8df6d-73f5-4c4f-8795-b4d9459f9abf" providerId="AD" clId="Web-{3FFA45AC-2FB8-E87F-E9C9-5BDB2934584B}" dt="2024-09-09T07:01:55.189" v="47" actId="20577"/>
          <ac:spMkLst>
            <pc:docMk/>
            <pc:sldMk cId="233112867" sldId="1554"/>
            <ac:spMk id="4" creationId="{ADEBE802-6556-4407-B41E-41835B1636DF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02:00.268" v="48" actId="20577"/>
        <pc:sldMkLst>
          <pc:docMk/>
          <pc:sldMk cId="1807021179" sldId="1555"/>
        </pc:sldMkLst>
        <pc:spChg chg="mod">
          <ac:chgData name="BÜRGER Tomáš" userId="S::tomas.burger@asseco-ce.com::f5b8df6d-73f5-4c4f-8795-b4d9459f9abf" providerId="AD" clId="Web-{3FFA45AC-2FB8-E87F-E9C9-5BDB2934584B}" dt="2024-09-09T07:02:00.268" v="48" actId="20577"/>
          <ac:spMkLst>
            <pc:docMk/>
            <pc:sldMk cId="1807021179" sldId="1555"/>
            <ac:spMk id="4" creationId="{ADEBE802-6556-4407-B41E-41835B1636DF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02:05.283" v="49" actId="20577"/>
        <pc:sldMkLst>
          <pc:docMk/>
          <pc:sldMk cId="4105180587" sldId="1556"/>
        </pc:sldMkLst>
        <pc:spChg chg="mod">
          <ac:chgData name="BÜRGER Tomáš" userId="S::tomas.burger@asseco-ce.com::f5b8df6d-73f5-4c4f-8795-b4d9459f9abf" providerId="AD" clId="Web-{3FFA45AC-2FB8-E87F-E9C9-5BDB2934584B}" dt="2024-09-09T07:02:05.283" v="49" actId="20577"/>
          <ac:spMkLst>
            <pc:docMk/>
            <pc:sldMk cId="4105180587" sldId="1556"/>
            <ac:spMk id="4" creationId="{ADEBE802-6556-4407-B41E-41835B1636DF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02:09.643" v="50" actId="20577"/>
        <pc:sldMkLst>
          <pc:docMk/>
          <pc:sldMk cId="1568637408" sldId="1557"/>
        </pc:sldMkLst>
        <pc:spChg chg="mod">
          <ac:chgData name="BÜRGER Tomáš" userId="S::tomas.burger@asseco-ce.com::f5b8df6d-73f5-4c4f-8795-b4d9459f9abf" providerId="AD" clId="Web-{3FFA45AC-2FB8-E87F-E9C9-5BDB2934584B}" dt="2024-09-09T07:02:09.643" v="50" actId="20577"/>
          <ac:spMkLst>
            <pc:docMk/>
            <pc:sldMk cId="1568637408" sldId="1557"/>
            <ac:spMk id="4" creationId="{ADEBE802-6556-4407-B41E-41835B1636DF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02:14.924" v="52" actId="20577"/>
        <pc:sldMkLst>
          <pc:docMk/>
          <pc:sldMk cId="11835894" sldId="1558"/>
        </pc:sldMkLst>
        <pc:spChg chg="mod">
          <ac:chgData name="BÜRGER Tomáš" userId="S::tomas.burger@asseco-ce.com::f5b8df6d-73f5-4c4f-8795-b4d9459f9abf" providerId="AD" clId="Web-{3FFA45AC-2FB8-E87F-E9C9-5BDB2934584B}" dt="2024-09-09T07:02:14.924" v="52" actId="20577"/>
          <ac:spMkLst>
            <pc:docMk/>
            <pc:sldMk cId="11835894" sldId="1558"/>
            <ac:spMk id="4" creationId="{ADEBE802-6556-4407-B41E-41835B1636DF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02:27.409" v="54" actId="20577"/>
        <pc:sldMkLst>
          <pc:docMk/>
          <pc:sldMk cId="2184124800" sldId="1559"/>
        </pc:sldMkLst>
        <pc:spChg chg="mod">
          <ac:chgData name="BÜRGER Tomáš" userId="S::tomas.burger@asseco-ce.com::f5b8df6d-73f5-4c4f-8795-b4d9459f9abf" providerId="AD" clId="Web-{3FFA45AC-2FB8-E87F-E9C9-5BDB2934584B}" dt="2024-09-09T07:02:27.409" v="54" actId="20577"/>
          <ac:spMkLst>
            <pc:docMk/>
            <pc:sldMk cId="2184124800" sldId="1559"/>
            <ac:spMk id="4" creationId="{ADEBE802-6556-4407-B41E-41835B1636DF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02:31.815" v="55" actId="20577"/>
        <pc:sldMkLst>
          <pc:docMk/>
          <pc:sldMk cId="1037137438" sldId="1560"/>
        </pc:sldMkLst>
        <pc:spChg chg="mod">
          <ac:chgData name="BÜRGER Tomáš" userId="S::tomas.burger@asseco-ce.com::f5b8df6d-73f5-4c4f-8795-b4d9459f9abf" providerId="AD" clId="Web-{3FFA45AC-2FB8-E87F-E9C9-5BDB2934584B}" dt="2024-09-09T07:02:31.815" v="55" actId="20577"/>
          <ac:spMkLst>
            <pc:docMk/>
            <pc:sldMk cId="1037137438" sldId="1560"/>
            <ac:spMk id="4" creationId="{ADEBE802-6556-4407-B41E-41835B1636DF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02:37.206" v="56" actId="20577"/>
        <pc:sldMkLst>
          <pc:docMk/>
          <pc:sldMk cId="1511324161" sldId="1561"/>
        </pc:sldMkLst>
        <pc:spChg chg="mod">
          <ac:chgData name="BÜRGER Tomáš" userId="S::tomas.burger@asseco-ce.com::f5b8df6d-73f5-4c4f-8795-b4d9459f9abf" providerId="AD" clId="Web-{3FFA45AC-2FB8-E87F-E9C9-5BDB2934584B}" dt="2024-09-09T07:02:37.206" v="56" actId="20577"/>
          <ac:spMkLst>
            <pc:docMk/>
            <pc:sldMk cId="1511324161" sldId="1561"/>
            <ac:spMk id="4" creationId="{ADEBE802-6556-4407-B41E-41835B1636DF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02:48.660" v="58" actId="20577"/>
        <pc:sldMkLst>
          <pc:docMk/>
          <pc:sldMk cId="2268568101" sldId="1562"/>
        </pc:sldMkLst>
        <pc:spChg chg="mod">
          <ac:chgData name="BÜRGER Tomáš" userId="S::tomas.burger@asseco-ce.com::f5b8df6d-73f5-4c4f-8795-b4d9459f9abf" providerId="AD" clId="Web-{3FFA45AC-2FB8-E87F-E9C9-5BDB2934584B}" dt="2024-09-09T07:02:48.660" v="58" actId="20577"/>
          <ac:spMkLst>
            <pc:docMk/>
            <pc:sldMk cId="2268568101" sldId="1562"/>
            <ac:spMk id="4" creationId="{ADEBE802-6556-4407-B41E-41835B1636DF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02:53.988" v="59" actId="20577"/>
        <pc:sldMkLst>
          <pc:docMk/>
          <pc:sldMk cId="2706048233" sldId="1563"/>
        </pc:sldMkLst>
        <pc:spChg chg="mod">
          <ac:chgData name="BÜRGER Tomáš" userId="S::tomas.burger@asseco-ce.com::f5b8df6d-73f5-4c4f-8795-b4d9459f9abf" providerId="AD" clId="Web-{3FFA45AC-2FB8-E87F-E9C9-5BDB2934584B}" dt="2024-09-09T07:02:53.988" v="59" actId="20577"/>
          <ac:spMkLst>
            <pc:docMk/>
            <pc:sldMk cId="2706048233" sldId="1563"/>
            <ac:spMk id="4" creationId="{ADEBE802-6556-4407-B41E-41835B1636DF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03:08.238" v="61" actId="20577"/>
        <pc:sldMkLst>
          <pc:docMk/>
          <pc:sldMk cId="3514162766" sldId="1564"/>
        </pc:sldMkLst>
        <pc:spChg chg="mod">
          <ac:chgData name="BÜRGER Tomáš" userId="S::tomas.burger@asseco-ce.com::f5b8df6d-73f5-4c4f-8795-b4d9459f9abf" providerId="AD" clId="Web-{3FFA45AC-2FB8-E87F-E9C9-5BDB2934584B}" dt="2024-09-09T07:03:08.238" v="61" actId="20577"/>
          <ac:spMkLst>
            <pc:docMk/>
            <pc:sldMk cId="3514162766" sldId="1564"/>
            <ac:spMk id="4" creationId="{ADEBE802-6556-4407-B41E-41835B1636DF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36:57.605" v="262" actId="20577"/>
        <pc:sldMkLst>
          <pc:docMk/>
          <pc:sldMk cId="10581735" sldId="1594"/>
        </pc:sldMkLst>
        <pc:spChg chg="mod">
          <ac:chgData name="BÜRGER Tomáš" userId="S::tomas.burger@asseco-ce.com::f5b8df6d-73f5-4c4f-8795-b4d9459f9abf" providerId="AD" clId="Web-{3FFA45AC-2FB8-E87F-E9C9-5BDB2934584B}" dt="2024-09-09T07:36:57.605" v="262" actId="20577"/>
          <ac:spMkLst>
            <pc:docMk/>
            <pc:sldMk cId="10581735" sldId="1594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26:02.431" v="217" actId="20577"/>
        <pc:sldMkLst>
          <pc:docMk/>
          <pc:sldMk cId="1738096190" sldId="1598"/>
        </pc:sldMkLst>
        <pc:spChg chg="mod">
          <ac:chgData name="BÜRGER Tomáš" userId="S::tomas.burger@asseco-ce.com::f5b8df6d-73f5-4c4f-8795-b4d9459f9abf" providerId="AD" clId="Web-{3FFA45AC-2FB8-E87F-E9C9-5BDB2934584B}" dt="2024-09-09T07:26:02.431" v="217" actId="20577"/>
          <ac:spMkLst>
            <pc:docMk/>
            <pc:sldMk cId="1738096190" sldId="1598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6:36:55.399" v="18" actId="20577"/>
        <pc:sldMkLst>
          <pc:docMk/>
          <pc:sldMk cId="2143098384" sldId="1602"/>
        </pc:sldMkLst>
        <pc:spChg chg="mod">
          <ac:chgData name="BÜRGER Tomáš" userId="S::tomas.burger@asseco-ce.com::f5b8df6d-73f5-4c4f-8795-b4d9459f9abf" providerId="AD" clId="Web-{3FFA45AC-2FB8-E87F-E9C9-5BDB2934584B}" dt="2024-09-09T06:36:55.399" v="18" actId="20577"/>
          <ac:spMkLst>
            <pc:docMk/>
            <pc:sldMk cId="2143098384" sldId="1602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30:32.408" v="234" actId="20577"/>
        <pc:sldMkLst>
          <pc:docMk/>
          <pc:sldMk cId="1771302111" sldId="1620"/>
        </pc:sldMkLst>
        <pc:spChg chg="mod">
          <ac:chgData name="BÜRGER Tomáš" userId="S::tomas.burger@asseco-ce.com::f5b8df6d-73f5-4c4f-8795-b4d9459f9abf" providerId="AD" clId="Web-{3FFA45AC-2FB8-E87F-E9C9-5BDB2934584B}" dt="2024-09-09T07:30:32.408" v="234" actId="20577"/>
          <ac:spMkLst>
            <pc:docMk/>
            <pc:sldMk cId="1771302111" sldId="1620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19:26.858" v="152" actId="20577"/>
        <pc:sldMkLst>
          <pc:docMk/>
          <pc:sldMk cId="422595347" sldId="1621"/>
        </pc:sldMkLst>
        <pc:spChg chg="mod">
          <ac:chgData name="BÜRGER Tomáš" userId="S::tomas.burger@asseco-ce.com::f5b8df6d-73f5-4c4f-8795-b4d9459f9abf" providerId="AD" clId="Web-{3FFA45AC-2FB8-E87F-E9C9-5BDB2934584B}" dt="2024-09-09T07:19:26.858" v="152" actId="20577"/>
          <ac:spMkLst>
            <pc:docMk/>
            <pc:sldMk cId="422595347" sldId="1621"/>
            <ac:spMk id="2" creationId="{6299C5B4-FF83-8A2E-3F00-0CB3F935F6B9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19:04.858" v="148" actId="20577"/>
        <pc:sldMkLst>
          <pc:docMk/>
          <pc:sldMk cId="3594136577" sldId="1622"/>
        </pc:sldMkLst>
        <pc:spChg chg="mod">
          <ac:chgData name="BÜRGER Tomáš" userId="S::tomas.burger@asseco-ce.com::f5b8df6d-73f5-4c4f-8795-b4d9459f9abf" providerId="AD" clId="Web-{3FFA45AC-2FB8-E87F-E9C9-5BDB2934584B}" dt="2024-09-09T07:19:04.858" v="148" actId="20577"/>
          <ac:spMkLst>
            <pc:docMk/>
            <pc:sldMk cId="3594136577" sldId="1622"/>
            <ac:spMk id="2" creationId="{B9DA0643-8FE9-F88A-26DF-ADAE0EE74FB1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30:55.486" v="236" actId="20577"/>
        <pc:sldMkLst>
          <pc:docMk/>
          <pc:sldMk cId="178207011" sldId="1623"/>
        </pc:sldMkLst>
        <pc:spChg chg="mod">
          <ac:chgData name="BÜRGER Tomáš" userId="S::tomas.burger@asseco-ce.com::f5b8df6d-73f5-4c4f-8795-b4d9459f9abf" providerId="AD" clId="Web-{3FFA45AC-2FB8-E87F-E9C9-5BDB2934584B}" dt="2024-09-09T07:30:55.486" v="236" actId="20577"/>
          <ac:spMkLst>
            <pc:docMk/>
            <pc:sldMk cId="178207011" sldId="1623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32:11.223" v="237" actId="20577"/>
        <pc:sldMkLst>
          <pc:docMk/>
          <pc:sldMk cId="1676030265" sldId="1625"/>
        </pc:sldMkLst>
        <pc:spChg chg="mod">
          <ac:chgData name="BÜRGER Tomáš" userId="S::tomas.burger@asseco-ce.com::f5b8df6d-73f5-4c4f-8795-b4d9459f9abf" providerId="AD" clId="Web-{3FFA45AC-2FB8-E87F-E9C9-5BDB2934584B}" dt="2024-09-09T07:32:11.223" v="237" actId="20577"/>
          <ac:spMkLst>
            <pc:docMk/>
            <pc:sldMk cId="1676030265" sldId="1625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32:35.411" v="239" actId="20577"/>
        <pc:sldMkLst>
          <pc:docMk/>
          <pc:sldMk cId="3871336290" sldId="1626"/>
        </pc:sldMkLst>
        <pc:spChg chg="mod">
          <ac:chgData name="BÜRGER Tomáš" userId="S::tomas.burger@asseco-ce.com::f5b8df6d-73f5-4c4f-8795-b4d9459f9abf" providerId="AD" clId="Web-{3FFA45AC-2FB8-E87F-E9C9-5BDB2934584B}" dt="2024-09-09T07:32:35.411" v="239" actId="20577"/>
          <ac:spMkLst>
            <pc:docMk/>
            <pc:sldMk cId="3871336290" sldId="1626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32:46.302" v="240" actId="20577"/>
        <pc:sldMkLst>
          <pc:docMk/>
          <pc:sldMk cId="1055967761" sldId="1627"/>
        </pc:sldMkLst>
        <pc:spChg chg="mod">
          <ac:chgData name="BÜRGER Tomáš" userId="S::tomas.burger@asseco-ce.com::f5b8df6d-73f5-4c4f-8795-b4d9459f9abf" providerId="AD" clId="Web-{3FFA45AC-2FB8-E87F-E9C9-5BDB2934584B}" dt="2024-09-09T07:32:46.302" v="240" actId="20577"/>
          <ac:spMkLst>
            <pc:docMk/>
            <pc:sldMk cId="1055967761" sldId="1627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32:54.114" v="241" actId="20577"/>
        <pc:sldMkLst>
          <pc:docMk/>
          <pc:sldMk cId="2088888169" sldId="1628"/>
        </pc:sldMkLst>
        <pc:spChg chg="mod">
          <ac:chgData name="BÜRGER Tomáš" userId="S::tomas.burger@asseco-ce.com::f5b8df6d-73f5-4c4f-8795-b4d9459f9abf" providerId="AD" clId="Web-{3FFA45AC-2FB8-E87F-E9C9-5BDB2934584B}" dt="2024-09-09T07:32:54.114" v="241" actId="20577"/>
          <ac:spMkLst>
            <pc:docMk/>
            <pc:sldMk cId="2088888169" sldId="1628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35:48.041" v="256" actId="20577"/>
        <pc:sldMkLst>
          <pc:docMk/>
          <pc:sldMk cId="2565680656" sldId="1636"/>
        </pc:sldMkLst>
        <pc:spChg chg="mod">
          <ac:chgData name="BÜRGER Tomáš" userId="S::tomas.burger@asseco-ce.com::f5b8df6d-73f5-4c4f-8795-b4d9459f9abf" providerId="AD" clId="Web-{3FFA45AC-2FB8-E87F-E9C9-5BDB2934584B}" dt="2024-09-09T07:35:48.041" v="256" actId="20577"/>
          <ac:spMkLst>
            <pc:docMk/>
            <pc:sldMk cId="2565680656" sldId="1636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36:17.620" v="259" actId="20577"/>
        <pc:sldMkLst>
          <pc:docMk/>
          <pc:sldMk cId="3714648509" sldId="1638"/>
        </pc:sldMkLst>
        <pc:spChg chg="mod">
          <ac:chgData name="BÜRGER Tomáš" userId="S::tomas.burger@asseco-ce.com::f5b8df6d-73f5-4c4f-8795-b4d9459f9abf" providerId="AD" clId="Web-{3FFA45AC-2FB8-E87F-E9C9-5BDB2934584B}" dt="2024-09-09T07:36:17.620" v="259" actId="20577"/>
          <ac:spMkLst>
            <pc:docMk/>
            <pc:sldMk cId="3714648509" sldId="1638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24:57.508" v="215" actId="20577"/>
        <pc:sldMkLst>
          <pc:docMk/>
          <pc:sldMk cId="3942915593" sldId="1639"/>
        </pc:sldMkLst>
        <pc:spChg chg="mod">
          <ac:chgData name="BÜRGER Tomáš" userId="S::tomas.burger@asseco-ce.com::f5b8df6d-73f5-4c4f-8795-b4d9459f9abf" providerId="AD" clId="Web-{3FFA45AC-2FB8-E87F-E9C9-5BDB2934584B}" dt="2024-09-09T07:24:57.508" v="215" actId="20577"/>
          <ac:spMkLst>
            <pc:docMk/>
            <pc:sldMk cId="3942915593" sldId="1639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36:41.746" v="261" actId="20577"/>
        <pc:sldMkLst>
          <pc:docMk/>
          <pc:sldMk cId="3240071846" sldId="1641"/>
        </pc:sldMkLst>
        <pc:spChg chg="mod">
          <ac:chgData name="BÜRGER Tomáš" userId="S::tomas.burger@asseco-ce.com::f5b8df6d-73f5-4c4f-8795-b4d9459f9abf" providerId="AD" clId="Web-{3FFA45AC-2FB8-E87F-E9C9-5BDB2934584B}" dt="2024-09-09T07:36:41.746" v="261" actId="20577"/>
          <ac:spMkLst>
            <pc:docMk/>
            <pc:sldMk cId="3240071846" sldId="1641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38:23.858" v="264" actId="20577"/>
        <pc:sldMkLst>
          <pc:docMk/>
          <pc:sldMk cId="1838833248" sldId="1642"/>
        </pc:sldMkLst>
        <pc:spChg chg="mod">
          <ac:chgData name="BÜRGER Tomáš" userId="S::tomas.burger@asseco-ce.com::f5b8df6d-73f5-4c4f-8795-b4d9459f9abf" providerId="AD" clId="Web-{3FFA45AC-2FB8-E87F-E9C9-5BDB2934584B}" dt="2024-09-09T07:38:23.858" v="264" actId="20577"/>
          <ac:spMkLst>
            <pc:docMk/>
            <pc:sldMk cId="1838833248" sldId="1642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38:37.046" v="265" actId="20577"/>
        <pc:sldMkLst>
          <pc:docMk/>
          <pc:sldMk cId="1905088641" sldId="1643"/>
        </pc:sldMkLst>
        <pc:spChg chg="mod">
          <ac:chgData name="BÜRGER Tomáš" userId="S::tomas.burger@asseco-ce.com::f5b8df6d-73f5-4c4f-8795-b4d9459f9abf" providerId="AD" clId="Web-{3FFA45AC-2FB8-E87F-E9C9-5BDB2934584B}" dt="2024-09-09T07:38:37.046" v="265" actId="20577"/>
          <ac:spMkLst>
            <pc:docMk/>
            <pc:sldMk cId="1905088641" sldId="1643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38:48.218" v="266" actId="20577"/>
        <pc:sldMkLst>
          <pc:docMk/>
          <pc:sldMk cId="304826213" sldId="1644"/>
        </pc:sldMkLst>
        <pc:spChg chg="mod">
          <ac:chgData name="BÜRGER Tomáš" userId="S::tomas.burger@asseco-ce.com::f5b8df6d-73f5-4c4f-8795-b4d9459f9abf" providerId="AD" clId="Web-{3FFA45AC-2FB8-E87F-E9C9-5BDB2934584B}" dt="2024-09-09T07:38:48.218" v="266" actId="20577"/>
          <ac:spMkLst>
            <pc:docMk/>
            <pc:sldMk cId="304826213" sldId="1644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39:03.765" v="267" actId="20577"/>
        <pc:sldMkLst>
          <pc:docMk/>
          <pc:sldMk cId="3802305195" sldId="1645"/>
        </pc:sldMkLst>
        <pc:spChg chg="mod">
          <ac:chgData name="BÜRGER Tomáš" userId="S::tomas.burger@asseco-ce.com::f5b8df6d-73f5-4c4f-8795-b4d9459f9abf" providerId="AD" clId="Web-{3FFA45AC-2FB8-E87F-E9C9-5BDB2934584B}" dt="2024-09-09T07:39:03.765" v="267" actId="20577"/>
          <ac:spMkLst>
            <pc:docMk/>
            <pc:sldMk cId="3802305195" sldId="1645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39:21.156" v="268" actId="20577"/>
        <pc:sldMkLst>
          <pc:docMk/>
          <pc:sldMk cId="4191249600" sldId="1646"/>
        </pc:sldMkLst>
        <pc:spChg chg="mod">
          <ac:chgData name="BÜRGER Tomáš" userId="S::tomas.burger@asseco-ce.com::f5b8df6d-73f5-4c4f-8795-b4d9459f9abf" providerId="AD" clId="Web-{3FFA45AC-2FB8-E87F-E9C9-5BDB2934584B}" dt="2024-09-09T07:39:21.156" v="268" actId="20577"/>
          <ac:spMkLst>
            <pc:docMk/>
            <pc:sldMk cId="4191249600" sldId="1646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25:23.399" v="216" actId="20577"/>
        <pc:sldMkLst>
          <pc:docMk/>
          <pc:sldMk cId="1621858950" sldId="1647"/>
        </pc:sldMkLst>
        <pc:spChg chg="mod">
          <ac:chgData name="BÜRGER Tomáš" userId="S::tomas.burger@asseco-ce.com::f5b8df6d-73f5-4c4f-8795-b4d9459f9abf" providerId="AD" clId="Web-{3FFA45AC-2FB8-E87F-E9C9-5BDB2934584B}" dt="2024-09-09T07:25:23.399" v="216" actId="20577"/>
          <ac:spMkLst>
            <pc:docMk/>
            <pc:sldMk cId="1621858950" sldId="1647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58:13.694" v="357" actId="20577"/>
        <pc:sldMkLst>
          <pc:docMk/>
          <pc:sldMk cId="1761858310" sldId="1650"/>
        </pc:sldMkLst>
        <pc:spChg chg="mod">
          <ac:chgData name="BÜRGER Tomáš" userId="S::tomas.burger@asseco-ce.com::f5b8df6d-73f5-4c4f-8795-b4d9459f9abf" providerId="AD" clId="Web-{3FFA45AC-2FB8-E87F-E9C9-5BDB2934584B}" dt="2024-09-09T07:58:13.694" v="357" actId="20577"/>
          <ac:spMkLst>
            <pc:docMk/>
            <pc:sldMk cId="1761858310" sldId="1650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58:22.257" v="358" actId="20577"/>
        <pc:sldMkLst>
          <pc:docMk/>
          <pc:sldMk cId="2248596057" sldId="1651"/>
        </pc:sldMkLst>
        <pc:spChg chg="mod">
          <ac:chgData name="BÜRGER Tomáš" userId="S::tomas.burger@asseco-ce.com::f5b8df6d-73f5-4c4f-8795-b4d9459f9abf" providerId="AD" clId="Web-{3FFA45AC-2FB8-E87F-E9C9-5BDB2934584B}" dt="2024-09-09T07:58:22.257" v="358" actId="20577"/>
          <ac:spMkLst>
            <pc:docMk/>
            <pc:sldMk cId="2248596057" sldId="1651"/>
            <ac:spMk id="2" creationId="{3F86E50A-ED43-7BEB-0E51-E57EFAB5B555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8:06:33.239" v="425" actId="20577"/>
        <pc:sldMkLst>
          <pc:docMk/>
          <pc:sldMk cId="2694056240" sldId="1652"/>
        </pc:sldMkLst>
        <pc:spChg chg="mod">
          <ac:chgData name="BÜRGER Tomáš" userId="S::tomas.burger@asseco-ce.com::f5b8df6d-73f5-4c4f-8795-b4d9459f9abf" providerId="AD" clId="Web-{3FFA45AC-2FB8-E87F-E9C9-5BDB2934584B}" dt="2024-09-09T08:06:33.239" v="425" actId="20577"/>
          <ac:spMkLst>
            <pc:docMk/>
            <pc:sldMk cId="2694056240" sldId="1652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8:01:09.214" v="359" actId="20577"/>
        <pc:sldMkLst>
          <pc:docMk/>
          <pc:sldMk cId="4013203784" sldId="1653"/>
        </pc:sldMkLst>
        <pc:spChg chg="mod">
          <ac:chgData name="BÜRGER Tomáš" userId="S::tomas.burger@asseco-ce.com::f5b8df6d-73f5-4c4f-8795-b4d9459f9abf" providerId="AD" clId="Web-{3FFA45AC-2FB8-E87F-E9C9-5BDB2934584B}" dt="2024-09-09T08:01:09.214" v="359" actId="20577"/>
          <ac:spMkLst>
            <pc:docMk/>
            <pc:sldMk cId="4013203784" sldId="1653"/>
            <ac:spMk id="2" creationId="{3F86E50A-ED43-7BEB-0E51-E57EFAB5B555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8:06:41.364" v="426" actId="20577"/>
        <pc:sldMkLst>
          <pc:docMk/>
          <pc:sldMk cId="585463199" sldId="1654"/>
        </pc:sldMkLst>
        <pc:spChg chg="mod">
          <ac:chgData name="BÜRGER Tomáš" userId="S::tomas.burger@asseco-ce.com::f5b8df6d-73f5-4c4f-8795-b4d9459f9abf" providerId="AD" clId="Web-{3FFA45AC-2FB8-E87F-E9C9-5BDB2934584B}" dt="2024-09-09T08:06:41.364" v="426" actId="20577"/>
          <ac:spMkLst>
            <pc:docMk/>
            <pc:sldMk cId="585463199" sldId="1654"/>
            <ac:spMk id="2" creationId="{3F86E50A-ED43-7BEB-0E51-E57EFAB5B555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8:06:46.145" v="427" actId="20577"/>
        <pc:sldMkLst>
          <pc:docMk/>
          <pc:sldMk cId="3077343573" sldId="1655"/>
        </pc:sldMkLst>
        <pc:spChg chg="mod">
          <ac:chgData name="BÜRGER Tomáš" userId="S::tomas.burger@asseco-ce.com::f5b8df6d-73f5-4c4f-8795-b4d9459f9abf" providerId="AD" clId="Web-{3FFA45AC-2FB8-E87F-E9C9-5BDB2934584B}" dt="2024-09-09T08:06:46.145" v="427" actId="20577"/>
          <ac:spMkLst>
            <pc:docMk/>
            <pc:sldMk cId="3077343573" sldId="1655"/>
            <ac:spMk id="2" creationId="{3F86E50A-ED43-7BEB-0E51-E57EFAB5B555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8:06:51.130" v="428" actId="20577"/>
        <pc:sldMkLst>
          <pc:docMk/>
          <pc:sldMk cId="2670300549" sldId="1656"/>
        </pc:sldMkLst>
        <pc:spChg chg="mod">
          <ac:chgData name="BÜRGER Tomáš" userId="S::tomas.burger@asseco-ce.com::f5b8df6d-73f5-4c4f-8795-b4d9459f9abf" providerId="AD" clId="Web-{3FFA45AC-2FB8-E87F-E9C9-5BDB2934584B}" dt="2024-09-09T08:06:51.130" v="428" actId="20577"/>
          <ac:spMkLst>
            <pc:docMk/>
            <pc:sldMk cId="2670300549" sldId="1656"/>
            <ac:spMk id="2" creationId="{3F86E50A-ED43-7BEB-0E51-E57EFAB5B555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8:02:29.982" v="360" actId="20577"/>
        <pc:sldMkLst>
          <pc:docMk/>
          <pc:sldMk cId="1962091266" sldId="1657"/>
        </pc:sldMkLst>
        <pc:spChg chg="mod">
          <ac:chgData name="BÜRGER Tomáš" userId="S::tomas.burger@asseco-ce.com::f5b8df6d-73f5-4c4f-8795-b4d9459f9abf" providerId="AD" clId="Web-{3FFA45AC-2FB8-E87F-E9C9-5BDB2934584B}" dt="2024-09-09T08:02:29.982" v="360" actId="20577"/>
          <ac:spMkLst>
            <pc:docMk/>
            <pc:sldMk cId="1962091266" sldId="1657"/>
            <ac:spMk id="2" creationId="{3F86E50A-ED43-7BEB-0E51-E57EFAB5B555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8:07:01.693" v="429" actId="20577"/>
        <pc:sldMkLst>
          <pc:docMk/>
          <pc:sldMk cId="3577629205" sldId="1658"/>
        </pc:sldMkLst>
        <pc:spChg chg="mod">
          <ac:chgData name="BÜRGER Tomáš" userId="S::tomas.burger@asseco-ce.com::f5b8df6d-73f5-4c4f-8795-b4d9459f9abf" providerId="AD" clId="Web-{3FFA45AC-2FB8-E87F-E9C9-5BDB2934584B}" dt="2024-09-09T08:07:01.693" v="429" actId="20577"/>
          <ac:spMkLst>
            <pc:docMk/>
            <pc:sldMk cId="3577629205" sldId="1658"/>
            <ac:spMk id="2" creationId="{3F86E50A-ED43-7BEB-0E51-E57EFAB5B555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8:05:38.409" v="419" actId="20577"/>
          <ac:spMkLst>
            <pc:docMk/>
            <pc:sldMk cId="3577629205" sldId="1658"/>
            <ac:spMk id="8" creationId="{F22F8B3A-F9A4-376B-1827-4D9C54CD4D2F}"/>
          </ac:spMkLst>
        </pc:spChg>
      </pc:sldChg>
      <pc:sldChg chg="addSp delSp modSp del">
        <pc:chgData name="BÜRGER Tomáš" userId="S::tomas.burger@asseco-ce.com::f5b8df6d-73f5-4c4f-8795-b4d9459f9abf" providerId="AD" clId="Web-{3FFA45AC-2FB8-E87F-E9C9-5BDB2934584B}" dt="2024-09-09T08:08:01.851" v="438"/>
        <pc:sldMkLst>
          <pc:docMk/>
          <pc:sldMk cId="3209716471" sldId="1659"/>
        </pc:sldMkLst>
        <pc:spChg chg="mod">
          <ac:chgData name="BÜRGER Tomáš" userId="S::tomas.burger@asseco-ce.com::f5b8df6d-73f5-4c4f-8795-b4d9459f9abf" providerId="AD" clId="Web-{3FFA45AC-2FB8-E87F-E9C9-5BDB2934584B}" dt="2024-09-09T08:07:07.099" v="430" actId="20577"/>
          <ac:spMkLst>
            <pc:docMk/>
            <pc:sldMk cId="3209716471" sldId="1659"/>
            <ac:spMk id="2" creationId="{3F86E50A-ED43-7BEB-0E51-E57EFAB5B555}"/>
          </ac:spMkLst>
        </pc:spChg>
        <pc:picChg chg="add mod">
          <ac:chgData name="BÜRGER Tomáš" userId="S::tomas.burger@asseco-ce.com::f5b8df6d-73f5-4c4f-8795-b4d9459f9abf" providerId="AD" clId="Web-{3FFA45AC-2FB8-E87F-E9C9-5BDB2934584B}" dt="2024-09-09T08:07:11.912" v="431" actId="14100"/>
          <ac:picMkLst>
            <pc:docMk/>
            <pc:sldMk cId="3209716471" sldId="1659"/>
            <ac:picMk id="4" creationId="{C79B3E37-AC9F-7B5D-5615-21DBD04E31AD}"/>
          </ac:picMkLst>
        </pc:picChg>
        <pc:picChg chg="del">
          <ac:chgData name="BÜRGER Tomáš" userId="S::tomas.burger@asseco-ce.com::f5b8df6d-73f5-4c4f-8795-b4d9459f9abf" providerId="AD" clId="Web-{3FFA45AC-2FB8-E87F-E9C9-5BDB2934584B}" dt="2024-09-09T08:05:43.644" v="420"/>
          <ac:picMkLst>
            <pc:docMk/>
            <pc:sldMk cId="3209716471" sldId="1659"/>
            <ac:picMk id="5" creationId="{5C45CF21-1B2E-3C4E-6F95-43A398F45441}"/>
          </ac:picMkLst>
        </pc:picChg>
      </pc:sldChg>
      <pc:sldChg chg="modSp">
        <pc:chgData name="BÜRGER Tomáš" userId="S::tomas.burger@asseco-ce.com::f5b8df6d-73f5-4c4f-8795-b4d9459f9abf" providerId="AD" clId="Web-{3FFA45AC-2FB8-E87F-E9C9-5BDB2934584B}" dt="2024-09-09T08:17:36.225" v="441" actId="20577"/>
        <pc:sldMkLst>
          <pc:docMk/>
          <pc:sldMk cId="2145109821" sldId="1660"/>
        </pc:sldMkLst>
        <pc:spChg chg="mod">
          <ac:chgData name="BÜRGER Tomáš" userId="S::tomas.burger@asseco-ce.com::f5b8df6d-73f5-4c4f-8795-b4d9459f9abf" providerId="AD" clId="Web-{3FFA45AC-2FB8-E87F-E9C9-5BDB2934584B}" dt="2024-09-09T08:17:36.225" v="441" actId="20577"/>
          <ac:spMkLst>
            <pc:docMk/>
            <pc:sldMk cId="2145109821" sldId="1660"/>
            <ac:spMk id="2" creationId="{3F86E50A-ED43-7BEB-0E51-E57EFAB5B555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8:17:41.069" v="442" actId="20577"/>
        <pc:sldMkLst>
          <pc:docMk/>
          <pc:sldMk cId="1826095205" sldId="1661"/>
        </pc:sldMkLst>
        <pc:spChg chg="mod">
          <ac:chgData name="BÜRGER Tomáš" userId="S::tomas.burger@asseco-ce.com::f5b8df6d-73f5-4c4f-8795-b4d9459f9abf" providerId="AD" clId="Web-{3FFA45AC-2FB8-E87F-E9C9-5BDB2934584B}" dt="2024-09-09T08:17:41.069" v="442" actId="20577"/>
          <ac:spMkLst>
            <pc:docMk/>
            <pc:sldMk cId="1826095205" sldId="1661"/>
            <ac:spMk id="2" creationId="{3F86E50A-ED43-7BEB-0E51-E57EFAB5B555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8:17:45.304" v="443" actId="20577"/>
        <pc:sldMkLst>
          <pc:docMk/>
          <pc:sldMk cId="1779620600" sldId="1662"/>
        </pc:sldMkLst>
        <pc:spChg chg="mod">
          <ac:chgData name="BÜRGER Tomáš" userId="S::tomas.burger@asseco-ce.com::f5b8df6d-73f5-4c4f-8795-b4d9459f9abf" providerId="AD" clId="Web-{3FFA45AC-2FB8-E87F-E9C9-5BDB2934584B}" dt="2024-09-09T08:17:45.304" v="443" actId="20577"/>
          <ac:spMkLst>
            <pc:docMk/>
            <pc:sldMk cId="1779620600" sldId="1662"/>
            <ac:spMk id="2" creationId="{3F86E50A-ED43-7BEB-0E51-E57EFAB5B555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8:16:23.224" v="440" actId="20577"/>
          <ac:spMkLst>
            <pc:docMk/>
            <pc:sldMk cId="1779620600" sldId="1662"/>
            <ac:spMk id="7" creationId="{C726B7F2-96B7-E77A-B435-4FF50DE3D4C2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8:17:52.210" v="444" actId="20577"/>
        <pc:sldMkLst>
          <pc:docMk/>
          <pc:sldMk cId="2133617346" sldId="1663"/>
        </pc:sldMkLst>
        <pc:spChg chg="mod">
          <ac:chgData name="BÜRGER Tomáš" userId="S::tomas.burger@asseco-ce.com::f5b8df6d-73f5-4c4f-8795-b4d9459f9abf" providerId="AD" clId="Web-{3FFA45AC-2FB8-E87F-E9C9-5BDB2934584B}" dt="2024-09-09T08:17:52.210" v="444" actId="20577"/>
          <ac:spMkLst>
            <pc:docMk/>
            <pc:sldMk cId="2133617346" sldId="1663"/>
            <ac:spMk id="2" creationId="{3F86E50A-ED43-7BEB-0E51-E57EFAB5B555}"/>
          </ac:spMkLst>
        </pc:spChg>
      </pc:sldChg>
      <pc:sldChg chg="modSp del">
        <pc:chgData name="BÜRGER Tomáš" userId="S::tomas.burger@asseco-ce.com::f5b8df6d-73f5-4c4f-8795-b4d9459f9abf" providerId="AD" clId="Web-{3FFA45AC-2FB8-E87F-E9C9-5BDB2934584B}" dt="2024-09-09T08:19:27.604" v="455"/>
        <pc:sldMkLst>
          <pc:docMk/>
          <pc:sldMk cId="2470954178" sldId="1665"/>
        </pc:sldMkLst>
        <pc:spChg chg="mod">
          <ac:chgData name="BÜRGER Tomáš" userId="S::tomas.burger@asseco-ce.com::f5b8df6d-73f5-4c4f-8795-b4d9459f9abf" providerId="AD" clId="Web-{3FFA45AC-2FB8-E87F-E9C9-5BDB2934584B}" dt="2024-09-09T08:18:05.679" v="445" actId="20577"/>
          <ac:spMkLst>
            <pc:docMk/>
            <pc:sldMk cId="2470954178" sldId="1665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8:19:50.151" v="460" actId="20577"/>
        <pc:sldMkLst>
          <pc:docMk/>
          <pc:sldMk cId="879171619" sldId="1666"/>
        </pc:sldMkLst>
        <pc:spChg chg="mod">
          <ac:chgData name="BÜRGER Tomáš" userId="S::tomas.burger@asseco-ce.com::f5b8df6d-73f5-4c4f-8795-b4d9459f9abf" providerId="AD" clId="Web-{3FFA45AC-2FB8-E87F-E9C9-5BDB2934584B}" dt="2024-09-09T08:19:50.151" v="460" actId="20577"/>
          <ac:spMkLst>
            <pc:docMk/>
            <pc:sldMk cId="879171619" sldId="1666"/>
            <ac:spMk id="2" creationId="{3F86E50A-ED43-7BEB-0E51-E57EFAB5B555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8:20:30.527" v="461" actId="20577"/>
        <pc:sldMkLst>
          <pc:docMk/>
          <pc:sldMk cId="2034776031" sldId="1667"/>
        </pc:sldMkLst>
        <pc:spChg chg="mod">
          <ac:chgData name="BÜRGER Tomáš" userId="S::tomas.burger@asseco-ce.com::f5b8df6d-73f5-4c4f-8795-b4d9459f9abf" providerId="AD" clId="Web-{3FFA45AC-2FB8-E87F-E9C9-5BDB2934584B}" dt="2024-09-09T08:20:30.527" v="461" actId="20577"/>
          <ac:spMkLst>
            <pc:docMk/>
            <pc:sldMk cId="2034776031" sldId="1667"/>
            <ac:spMk id="2" creationId="{3F86E50A-ED43-7BEB-0E51-E57EFAB5B555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8:21:01.950" v="462" actId="20577"/>
        <pc:sldMkLst>
          <pc:docMk/>
          <pc:sldMk cId="3912439826" sldId="1668"/>
        </pc:sldMkLst>
        <pc:spChg chg="mod">
          <ac:chgData name="BÜRGER Tomáš" userId="S::tomas.burger@asseco-ce.com::f5b8df6d-73f5-4c4f-8795-b4d9459f9abf" providerId="AD" clId="Web-{3FFA45AC-2FB8-E87F-E9C9-5BDB2934584B}" dt="2024-09-09T08:21:01.950" v="462" actId="20577"/>
          <ac:spMkLst>
            <pc:docMk/>
            <pc:sldMk cId="3912439826" sldId="1668"/>
            <ac:spMk id="2" creationId="{3F86E50A-ED43-7BEB-0E51-E57EFAB5B555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8:22:03.295" v="463" actId="20577"/>
        <pc:sldMkLst>
          <pc:docMk/>
          <pc:sldMk cId="3617529322" sldId="1669"/>
        </pc:sldMkLst>
        <pc:spChg chg="mod">
          <ac:chgData name="BÜRGER Tomáš" userId="S::tomas.burger@asseco-ce.com::f5b8df6d-73f5-4c4f-8795-b4d9459f9abf" providerId="AD" clId="Web-{3FFA45AC-2FB8-E87F-E9C9-5BDB2934584B}" dt="2024-09-09T08:22:03.295" v="463" actId="20577"/>
          <ac:spMkLst>
            <pc:docMk/>
            <pc:sldMk cId="3617529322" sldId="1669"/>
            <ac:spMk id="2" creationId="{3F86E50A-ED43-7BEB-0E51-E57EFAB5B555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8:22:15.155" v="466" actId="20577"/>
        <pc:sldMkLst>
          <pc:docMk/>
          <pc:sldMk cId="529293872" sldId="1670"/>
        </pc:sldMkLst>
        <pc:spChg chg="mod">
          <ac:chgData name="BÜRGER Tomáš" userId="S::tomas.burger@asseco-ce.com::f5b8df6d-73f5-4c4f-8795-b4d9459f9abf" providerId="AD" clId="Web-{3FFA45AC-2FB8-E87F-E9C9-5BDB2934584B}" dt="2024-09-09T08:22:15.155" v="466" actId="20577"/>
          <ac:spMkLst>
            <pc:docMk/>
            <pc:sldMk cId="529293872" sldId="1670"/>
            <ac:spMk id="2" creationId="{3F86E50A-ED43-7BEB-0E51-E57EFAB5B555}"/>
          </ac:spMkLst>
        </pc:spChg>
        <pc:picChg chg="mod">
          <ac:chgData name="BÜRGER Tomáš" userId="S::tomas.burger@asseco-ce.com::f5b8df6d-73f5-4c4f-8795-b4d9459f9abf" providerId="AD" clId="Web-{3FFA45AC-2FB8-E87F-E9C9-5BDB2934584B}" dt="2024-09-09T08:22:10.311" v="465" actId="1076"/>
          <ac:picMkLst>
            <pc:docMk/>
            <pc:sldMk cId="529293872" sldId="1670"/>
            <ac:picMk id="9" creationId="{E96F7806-EE87-60B3-96D4-E709E52580DE}"/>
          </ac:picMkLst>
        </pc:picChg>
      </pc:sldChg>
      <pc:sldChg chg="modSp">
        <pc:chgData name="BÜRGER Tomáš" userId="S::tomas.burger@asseco-ce.com::f5b8df6d-73f5-4c4f-8795-b4d9459f9abf" providerId="AD" clId="Web-{3FFA45AC-2FB8-E87F-E9C9-5BDB2934584B}" dt="2024-09-09T07:26:38.776" v="221" actId="20577"/>
        <pc:sldMkLst>
          <pc:docMk/>
          <pc:sldMk cId="1055985956" sldId="1672"/>
        </pc:sldMkLst>
        <pc:spChg chg="mod">
          <ac:chgData name="BÜRGER Tomáš" userId="S::tomas.burger@asseco-ce.com::f5b8df6d-73f5-4c4f-8795-b4d9459f9abf" providerId="AD" clId="Web-{3FFA45AC-2FB8-E87F-E9C9-5BDB2934584B}" dt="2024-09-09T07:26:38.776" v="221" actId="20577"/>
          <ac:spMkLst>
            <pc:docMk/>
            <pc:sldMk cId="1055985956" sldId="1672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50:00.478" v="345" actId="20577"/>
        <pc:sldMkLst>
          <pc:docMk/>
          <pc:sldMk cId="1265500442" sldId="1681"/>
        </pc:sldMkLst>
        <pc:spChg chg="mod">
          <ac:chgData name="BÜRGER Tomáš" userId="S::tomas.burger@asseco-ce.com::f5b8df6d-73f5-4c4f-8795-b4d9459f9abf" providerId="AD" clId="Web-{3FFA45AC-2FB8-E87F-E9C9-5BDB2934584B}" dt="2024-09-09T07:50:00.478" v="345" actId="20577"/>
          <ac:spMkLst>
            <pc:docMk/>
            <pc:sldMk cId="1265500442" sldId="1681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29:20.296" v="226" actId="20577"/>
        <pc:sldMkLst>
          <pc:docMk/>
          <pc:sldMk cId="3157363252" sldId="1682"/>
        </pc:sldMkLst>
        <pc:spChg chg="mod">
          <ac:chgData name="BÜRGER Tomáš" userId="S::tomas.burger@asseco-ce.com::f5b8df6d-73f5-4c4f-8795-b4d9459f9abf" providerId="AD" clId="Web-{3FFA45AC-2FB8-E87F-E9C9-5BDB2934584B}" dt="2024-09-09T07:29:20.296" v="226" actId="20577"/>
          <ac:spMkLst>
            <pc:docMk/>
            <pc:sldMk cId="3157363252" sldId="1682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29:30.250" v="227" actId="20577"/>
        <pc:sldMkLst>
          <pc:docMk/>
          <pc:sldMk cId="2110915360" sldId="1683"/>
        </pc:sldMkLst>
        <pc:spChg chg="mod">
          <ac:chgData name="BÜRGER Tomáš" userId="S::tomas.burger@asseco-ce.com::f5b8df6d-73f5-4c4f-8795-b4d9459f9abf" providerId="AD" clId="Web-{3FFA45AC-2FB8-E87F-E9C9-5BDB2934584B}" dt="2024-09-09T07:29:30.250" v="227" actId="20577"/>
          <ac:spMkLst>
            <pc:docMk/>
            <pc:sldMk cId="2110915360" sldId="1683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29:48.734" v="228" actId="20577"/>
        <pc:sldMkLst>
          <pc:docMk/>
          <pc:sldMk cId="429384132" sldId="1684"/>
        </pc:sldMkLst>
        <pc:spChg chg="mod">
          <ac:chgData name="BÜRGER Tomáš" userId="S::tomas.burger@asseco-ce.com::f5b8df6d-73f5-4c4f-8795-b4d9459f9abf" providerId="AD" clId="Web-{3FFA45AC-2FB8-E87F-E9C9-5BDB2934584B}" dt="2024-09-09T07:29:48.734" v="228" actId="20577"/>
          <ac:spMkLst>
            <pc:docMk/>
            <pc:sldMk cId="429384132" sldId="1684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29:59.453" v="229" actId="20577"/>
        <pc:sldMkLst>
          <pc:docMk/>
          <pc:sldMk cId="2571610549" sldId="1685"/>
        </pc:sldMkLst>
        <pc:spChg chg="mod">
          <ac:chgData name="BÜRGER Tomáš" userId="S::tomas.burger@asseco-ce.com::f5b8df6d-73f5-4c4f-8795-b4d9459f9abf" providerId="AD" clId="Web-{3FFA45AC-2FB8-E87F-E9C9-5BDB2934584B}" dt="2024-09-09T07:29:59.453" v="229" actId="20577"/>
          <ac:spMkLst>
            <pc:docMk/>
            <pc:sldMk cId="2571610549" sldId="1685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51:50.824" v="349" actId="20577"/>
        <pc:sldMkLst>
          <pc:docMk/>
          <pc:sldMk cId="3473876222" sldId="1686"/>
        </pc:sldMkLst>
        <pc:spChg chg="mod">
          <ac:chgData name="BÜRGER Tomáš" userId="S::tomas.burger@asseco-ce.com::f5b8df6d-73f5-4c4f-8795-b4d9459f9abf" providerId="AD" clId="Web-{3FFA45AC-2FB8-E87F-E9C9-5BDB2934584B}" dt="2024-09-09T07:51:50.824" v="349" actId="20577"/>
          <ac:spMkLst>
            <pc:docMk/>
            <pc:sldMk cId="3473876222" sldId="1686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30:08.422" v="230" actId="20577"/>
        <pc:sldMkLst>
          <pc:docMk/>
          <pc:sldMk cId="4225085478" sldId="1687"/>
        </pc:sldMkLst>
        <pc:spChg chg="mod">
          <ac:chgData name="BÜRGER Tomáš" userId="S::tomas.burger@asseco-ce.com::f5b8df6d-73f5-4c4f-8795-b4d9459f9abf" providerId="AD" clId="Web-{3FFA45AC-2FB8-E87F-E9C9-5BDB2934584B}" dt="2024-09-09T07:30:08.422" v="230" actId="20577"/>
          <ac:spMkLst>
            <pc:docMk/>
            <pc:sldMk cId="4225085478" sldId="1687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56:46.723" v="355" actId="20577"/>
        <pc:sldMkLst>
          <pc:docMk/>
          <pc:sldMk cId="3271763499" sldId="1690"/>
        </pc:sldMkLst>
        <pc:spChg chg="mod">
          <ac:chgData name="BÜRGER Tomáš" userId="S::tomas.burger@asseco-ce.com::f5b8df6d-73f5-4c4f-8795-b4d9459f9abf" providerId="AD" clId="Web-{3FFA45AC-2FB8-E87F-E9C9-5BDB2934584B}" dt="2024-09-09T07:56:46.723" v="355" actId="20577"/>
          <ac:spMkLst>
            <pc:docMk/>
            <pc:sldMk cId="3271763499" sldId="1690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33:09.599" v="242" actId="20577"/>
        <pc:sldMkLst>
          <pc:docMk/>
          <pc:sldMk cId="1397302058" sldId="1695"/>
        </pc:sldMkLst>
        <pc:spChg chg="mod">
          <ac:chgData name="BÜRGER Tomáš" userId="S::tomas.burger@asseco-ce.com::f5b8df6d-73f5-4c4f-8795-b4d9459f9abf" providerId="AD" clId="Web-{3FFA45AC-2FB8-E87F-E9C9-5BDB2934584B}" dt="2024-09-09T07:33:09.599" v="242" actId="20577"/>
          <ac:spMkLst>
            <pc:docMk/>
            <pc:sldMk cId="1397302058" sldId="1695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2:04.473" v="286" actId="20577"/>
        <pc:sldMkLst>
          <pc:docMk/>
          <pc:sldMk cId="3420443558" sldId="1702"/>
        </pc:sldMkLst>
        <pc:spChg chg="mod">
          <ac:chgData name="BÜRGER Tomáš" userId="S::tomas.burger@asseco-ce.com::f5b8df6d-73f5-4c4f-8795-b4d9459f9abf" providerId="AD" clId="Web-{3FFA45AC-2FB8-E87F-E9C9-5BDB2934584B}" dt="2024-09-09T07:42:04.473" v="286" actId="20577"/>
          <ac:spMkLst>
            <pc:docMk/>
            <pc:sldMk cId="3420443558" sldId="1702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2:14.817" v="287" actId="20577"/>
        <pc:sldMkLst>
          <pc:docMk/>
          <pc:sldMk cId="3287515045" sldId="1703"/>
        </pc:sldMkLst>
        <pc:spChg chg="mod">
          <ac:chgData name="BÜRGER Tomáš" userId="S::tomas.burger@asseco-ce.com::f5b8df6d-73f5-4c4f-8795-b4d9459f9abf" providerId="AD" clId="Web-{3FFA45AC-2FB8-E87F-E9C9-5BDB2934584B}" dt="2024-09-09T07:42:14.817" v="287" actId="20577"/>
          <ac:spMkLst>
            <pc:docMk/>
            <pc:sldMk cId="3287515045" sldId="1703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2:51.584" v="291" actId="20577"/>
        <pc:sldMkLst>
          <pc:docMk/>
          <pc:sldMk cId="4002349321" sldId="1707"/>
        </pc:sldMkLst>
        <pc:spChg chg="mod">
          <ac:chgData name="BÜRGER Tomáš" userId="S::tomas.burger@asseco-ce.com::f5b8df6d-73f5-4c4f-8795-b4d9459f9abf" providerId="AD" clId="Web-{3FFA45AC-2FB8-E87F-E9C9-5BDB2934584B}" dt="2024-09-09T07:42:51.584" v="291" actId="20577"/>
          <ac:spMkLst>
            <pc:docMk/>
            <pc:sldMk cId="4002349321" sldId="1707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5:28.588" v="306" actId="20577"/>
        <pc:sldMkLst>
          <pc:docMk/>
          <pc:sldMk cId="652713672" sldId="1709"/>
        </pc:sldMkLst>
        <pc:spChg chg="mod">
          <ac:chgData name="BÜRGER Tomáš" userId="S::tomas.burger@asseco-ce.com::f5b8df6d-73f5-4c4f-8795-b4d9459f9abf" providerId="AD" clId="Web-{3FFA45AC-2FB8-E87F-E9C9-5BDB2934584B}" dt="2024-09-09T07:45:28.588" v="306" actId="20577"/>
          <ac:spMkLst>
            <pc:docMk/>
            <pc:sldMk cId="652713672" sldId="1709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7:46.677" v="328" actId="20577"/>
        <pc:sldMkLst>
          <pc:docMk/>
          <pc:sldMk cId="3725580703" sldId="1711"/>
        </pc:sldMkLst>
        <pc:spChg chg="mod">
          <ac:chgData name="BÜRGER Tomáš" userId="S::tomas.burger@asseco-ce.com::f5b8df6d-73f5-4c4f-8795-b4d9459f9abf" providerId="AD" clId="Web-{3FFA45AC-2FB8-E87F-E9C9-5BDB2934584B}" dt="2024-09-09T07:47:46.677" v="328" actId="20577"/>
          <ac:spMkLst>
            <pc:docMk/>
            <pc:sldMk cId="3725580703" sldId="1711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56:18.535" v="352" actId="20577"/>
        <pc:sldMkLst>
          <pc:docMk/>
          <pc:sldMk cId="2035613754" sldId="1713"/>
        </pc:sldMkLst>
        <pc:spChg chg="mod">
          <ac:chgData name="BÜRGER Tomáš" userId="S::tomas.burger@asseco-ce.com::f5b8df6d-73f5-4c4f-8795-b4d9459f9abf" providerId="AD" clId="Web-{3FFA45AC-2FB8-E87F-E9C9-5BDB2934584B}" dt="2024-09-09T07:56:18.535" v="352" actId="20577"/>
          <ac:spMkLst>
            <pc:docMk/>
            <pc:sldMk cId="2035613754" sldId="1713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24:50.680" v="214" actId="20577"/>
        <pc:sldMkLst>
          <pc:docMk/>
          <pc:sldMk cId="3140997242" sldId="1717"/>
        </pc:sldMkLst>
        <pc:spChg chg="mod">
          <ac:chgData name="BÜRGER Tomáš" userId="S::tomas.burger@asseco-ce.com::f5b8df6d-73f5-4c4f-8795-b4d9459f9abf" providerId="AD" clId="Web-{3FFA45AC-2FB8-E87F-E9C9-5BDB2934584B}" dt="2024-09-09T07:24:50.680" v="214" actId="20577"/>
          <ac:spMkLst>
            <pc:docMk/>
            <pc:sldMk cId="3140997242" sldId="1717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27:52.559" v="222" actId="20577"/>
        <pc:sldMkLst>
          <pc:docMk/>
          <pc:sldMk cId="3176609632" sldId="1718"/>
        </pc:sldMkLst>
        <pc:spChg chg="mod">
          <ac:chgData name="BÜRGER Tomáš" userId="S::tomas.burger@asseco-ce.com::f5b8df6d-73f5-4c4f-8795-b4d9459f9abf" providerId="AD" clId="Web-{3FFA45AC-2FB8-E87F-E9C9-5BDB2934584B}" dt="2024-09-09T07:27:52.559" v="222" actId="20577"/>
          <ac:spMkLst>
            <pc:docMk/>
            <pc:sldMk cId="3176609632" sldId="1718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26:16.994" v="219" actId="20577"/>
        <pc:sldMkLst>
          <pc:docMk/>
          <pc:sldMk cId="2788424198" sldId="1720"/>
        </pc:sldMkLst>
        <pc:spChg chg="mod">
          <ac:chgData name="BÜRGER Tomáš" userId="S::tomas.burger@asseco-ce.com::f5b8df6d-73f5-4c4f-8795-b4d9459f9abf" providerId="AD" clId="Web-{3FFA45AC-2FB8-E87F-E9C9-5BDB2934584B}" dt="2024-09-09T07:26:16.994" v="219" actId="20577"/>
          <ac:spMkLst>
            <pc:docMk/>
            <pc:sldMk cId="2788424198" sldId="1720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26:24.916" v="220" actId="20577"/>
        <pc:sldMkLst>
          <pc:docMk/>
          <pc:sldMk cId="3828911276" sldId="1721"/>
        </pc:sldMkLst>
        <pc:spChg chg="mod">
          <ac:chgData name="BÜRGER Tomáš" userId="S::tomas.burger@asseco-ce.com::f5b8df6d-73f5-4c4f-8795-b4d9459f9abf" providerId="AD" clId="Web-{3FFA45AC-2FB8-E87F-E9C9-5BDB2934584B}" dt="2024-09-09T07:26:24.916" v="220" actId="20577"/>
          <ac:spMkLst>
            <pc:docMk/>
            <pc:sldMk cId="3828911276" sldId="1721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26:09.604" v="218" actId="20577"/>
        <pc:sldMkLst>
          <pc:docMk/>
          <pc:sldMk cId="479699286" sldId="1722"/>
        </pc:sldMkLst>
        <pc:spChg chg="mod">
          <ac:chgData name="BÜRGER Tomáš" userId="S::tomas.burger@asseco-ce.com::f5b8df6d-73f5-4c4f-8795-b4d9459f9abf" providerId="AD" clId="Web-{3FFA45AC-2FB8-E87F-E9C9-5BDB2934584B}" dt="2024-09-09T07:26:09.604" v="218" actId="20577"/>
          <ac:spMkLst>
            <pc:docMk/>
            <pc:sldMk cId="479699286" sldId="1722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34:18.585" v="246" actId="20577"/>
        <pc:sldMkLst>
          <pc:docMk/>
          <pc:sldMk cId="3277576006" sldId="1723"/>
        </pc:sldMkLst>
        <pc:spChg chg="mod">
          <ac:chgData name="BÜRGER Tomáš" userId="S::tomas.burger@asseco-ce.com::f5b8df6d-73f5-4c4f-8795-b4d9459f9abf" providerId="AD" clId="Web-{3FFA45AC-2FB8-E87F-E9C9-5BDB2934584B}" dt="2024-09-09T07:34:18.585" v="246" actId="20577"/>
          <ac:spMkLst>
            <pc:docMk/>
            <pc:sldMk cId="3277576006" sldId="1723"/>
            <ac:spMk id="2" creationId="{3F86E50A-ED43-7BEB-0E51-E57EFAB5B555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34:26.367" v="247" actId="20577"/>
        <pc:sldMkLst>
          <pc:docMk/>
          <pc:sldMk cId="1713409339" sldId="1725"/>
        </pc:sldMkLst>
        <pc:spChg chg="mod">
          <ac:chgData name="BÜRGER Tomáš" userId="S::tomas.burger@asseco-ce.com::f5b8df6d-73f5-4c4f-8795-b4d9459f9abf" providerId="AD" clId="Web-{3FFA45AC-2FB8-E87F-E9C9-5BDB2934584B}" dt="2024-09-09T07:34:26.367" v="247" actId="20577"/>
          <ac:spMkLst>
            <pc:docMk/>
            <pc:sldMk cId="1713409339" sldId="1725"/>
            <ac:spMk id="2" creationId="{3F86E50A-ED43-7BEB-0E51-E57EFAB5B555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34:39.711" v="248" actId="20577"/>
        <pc:sldMkLst>
          <pc:docMk/>
          <pc:sldMk cId="2453027988" sldId="1727"/>
        </pc:sldMkLst>
        <pc:spChg chg="mod">
          <ac:chgData name="BÜRGER Tomáš" userId="S::tomas.burger@asseco-ce.com::f5b8df6d-73f5-4c4f-8795-b4d9459f9abf" providerId="AD" clId="Web-{3FFA45AC-2FB8-E87F-E9C9-5BDB2934584B}" dt="2024-09-09T07:34:39.711" v="248" actId="20577"/>
          <ac:spMkLst>
            <pc:docMk/>
            <pc:sldMk cId="2453027988" sldId="1727"/>
            <ac:spMk id="2" creationId="{ED779031-D45D-DA0E-545A-D2392D16470A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34:49.477" v="249" actId="20577"/>
        <pc:sldMkLst>
          <pc:docMk/>
          <pc:sldMk cId="4020701144" sldId="1728"/>
        </pc:sldMkLst>
        <pc:spChg chg="mod">
          <ac:chgData name="BÜRGER Tomáš" userId="S::tomas.burger@asseco-ce.com::f5b8df6d-73f5-4c4f-8795-b4d9459f9abf" providerId="AD" clId="Web-{3FFA45AC-2FB8-E87F-E9C9-5BDB2934584B}" dt="2024-09-09T07:34:49.477" v="249" actId="20577"/>
          <ac:spMkLst>
            <pc:docMk/>
            <pc:sldMk cId="4020701144" sldId="1728"/>
            <ac:spMk id="2" creationId="{ED779031-D45D-DA0E-545A-D2392D16470A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35:15.931" v="252" actId="20577"/>
        <pc:sldMkLst>
          <pc:docMk/>
          <pc:sldMk cId="2923910810" sldId="1730"/>
        </pc:sldMkLst>
        <pc:spChg chg="mod">
          <ac:chgData name="BÜRGER Tomáš" userId="S::tomas.burger@asseco-ce.com::f5b8df6d-73f5-4c4f-8795-b4d9459f9abf" providerId="AD" clId="Web-{3FFA45AC-2FB8-E87F-E9C9-5BDB2934584B}" dt="2024-09-09T07:35:15.931" v="252" actId="20577"/>
          <ac:spMkLst>
            <pc:docMk/>
            <pc:sldMk cId="2923910810" sldId="1730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35:27.712" v="253" actId="20577"/>
        <pc:sldMkLst>
          <pc:docMk/>
          <pc:sldMk cId="1437478443" sldId="1731"/>
        </pc:sldMkLst>
        <pc:spChg chg="mod">
          <ac:chgData name="BÜRGER Tomáš" userId="S::tomas.burger@asseco-ce.com::f5b8df6d-73f5-4c4f-8795-b4d9459f9abf" providerId="AD" clId="Web-{3FFA45AC-2FB8-E87F-E9C9-5BDB2934584B}" dt="2024-09-09T07:35:27.712" v="253" actId="20577"/>
          <ac:spMkLst>
            <pc:docMk/>
            <pc:sldMk cId="1437478443" sldId="1731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8:02.428" v="330" actId="20577"/>
        <pc:sldMkLst>
          <pc:docMk/>
          <pc:sldMk cId="3950685246" sldId="1743"/>
        </pc:sldMkLst>
        <pc:spChg chg="mod">
          <ac:chgData name="BÜRGER Tomáš" userId="S::tomas.burger@asseco-ce.com::f5b8df6d-73f5-4c4f-8795-b4d9459f9abf" providerId="AD" clId="Web-{3FFA45AC-2FB8-E87F-E9C9-5BDB2934584B}" dt="2024-09-09T07:48:02.428" v="330" actId="20577"/>
          <ac:spMkLst>
            <pc:docMk/>
            <pc:sldMk cId="3950685246" sldId="1743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8:59.523" v="337" actId="20577"/>
        <pc:sldMkLst>
          <pc:docMk/>
          <pc:sldMk cId="542351305" sldId="1747"/>
        </pc:sldMkLst>
        <pc:spChg chg="mod">
          <ac:chgData name="BÜRGER Tomáš" userId="S::tomas.burger@asseco-ce.com::f5b8df6d-73f5-4c4f-8795-b4d9459f9abf" providerId="AD" clId="Web-{3FFA45AC-2FB8-E87F-E9C9-5BDB2934584B}" dt="2024-09-09T07:48:59.523" v="337" actId="20577"/>
          <ac:spMkLst>
            <pc:docMk/>
            <pc:sldMk cId="542351305" sldId="1747"/>
            <ac:spMk id="2" creationId="{D24AF02B-D7FB-AB3F-DCDD-D85A94411333}"/>
          </ac:spMkLst>
        </pc:spChg>
      </pc:sldChg>
      <pc:sldChg chg="modSp add ord">
        <pc:chgData name="BÜRGER Tomáš" userId="S::tomas.burger@asseco-ce.com::f5b8df6d-73f5-4c4f-8795-b4d9459f9abf" providerId="AD" clId="Web-{3FFA45AC-2FB8-E87F-E9C9-5BDB2934584B}" dt="2024-09-09T08:19:38.026" v="457" actId="20577"/>
        <pc:sldMkLst>
          <pc:docMk/>
          <pc:sldMk cId="4176474747" sldId="1756"/>
        </pc:sldMkLst>
        <pc:spChg chg="mod">
          <ac:chgData name="BÜRGER Tomáš" userId="S::tomas.burger@asseco-ce.com::f5b8df6d-73f5-4c4f-8795-b4d9459f9abf" providerId="AD" clId="Web-{3FFA45AC-2FB8-E87F-E9C9-5BDB2934584B}" dt="2024-09-09T08:19:38.026" v="457" actId="20577"/>
          <ac:spMkLst>
            <pc:docMk/>
            <pc:sldMk cId="4176474747" sldId="1756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8:18:59.415" v="451" actId="20577"/>
          <ac:spMkLst>
            <pc:docMk/>
            <pc:sldMk cId="4176474747" sldId="1756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8:19:15.666" v="454" actId="20577"/>
          <ac:spMkLst>
            <pc:docMk/>
            <pc:sldMk cId="4176474747" sldId="1756"/>
            <ac:spMk id="5" creationId="{3972223B-AE43-4696-BB2C-FB054B7A83D3}"/>
          </ac:spMkLst>
        </pc:spChg>
        <pc:picChg chg="mod">
          <ac:chgData name="BÜRGER Tomáš" userId="S::tomas.burger@asseco-ce.com::f5b8df6d-73f5-4c4f-8795-b4d9459f9abf" providerId="AD" clId="Web-{3FFA45AC-2FB8-E87F-E9C9-5BDB2934584B}" dt="2024-09-09T08:19:08.384" v="453" actId="1076"/>
          <ac:picMkLst>
            <pc:docMk/>
            <pc:sldMk cId="4176474747" sldId="1756"/>
            <ac:picMk id="7" creationId="{67C232B1-E8BE-0D48-383B-AC75C866D9D8}"/>
          </ac:picMkLst>
        </pc:picChg>
      </pc:sldChg>
      <pc:sldChg chg="modSp">
        <pc:chgData name="BÜRGER Tomáš" userId="S::tomas.burger@asseco-ce.com::f5b8df6d-73f5-4c4f-8795-b4d9459f9abf" providerId="AD" clId="Web-{3FFA45AC-2FB8-E87F-E9C9-5BDB2934584B}" dt="2024-09-09T06:37:25.229" v="23" actId="20577"/>
        <pc:sldMkLst>
          <pc:docMk/>
          <pc:sldMk cId="1775443882" sldId="1757"/>
        </pc:sldMkLst>
        <pc:spChg chg="mod">
          <ac:chgData name="BÜRGER Tomáš" userId="S::tomas.burger@asseco-ce.com::f5b8df6d-73f5-4c4f-8795-b4d9459f9abf" providerId="AD" clId="Web-{3FFA45AC-2FB8-E87F-E9C9-5BDB2934584B}" dt="2024-09-09T06:37:08.931" v="22" actId="20577"/>
          <ac:spMkLst>
            <pc:docMk/>
            <pc:sldMk cId="1775443882" sldId="1757"/>
            <ac:spMk id="6" creationId="{EABACF6D-9DE5-C2BF-E232-EE1208B9A1FC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6:37:25.229" v="23" actId="20577"/>
          <ac:spMkLst>
            <pc:docMk/>
            <pc:sldMk cId="1775443882" sldId="1757"/>
            <ac:spMk id="8" creationId="{71C2787F-D6C7-C909-51DE-814F25574F67}"/>
          </ac:spMkLst>
        </pc:spChg>
      </pc:sldChg>
      <pc:sldChg chg="addSp delSp modSp add del">
        <pc:chgData name="BÜRGER Tomáš" userId="S::tomas.burger@asseco-ce.com::f5b8df6d-73f5-4c4f-8795-b4d9459f9abf" providerId="AD" clId="Web-{3FFA45AC-2FB8-E87F-E9C9-5BDB2934584B}" dt="2024-09-09T08:24:41.721" v="473"/>
        <pc:sldMkLst>
          <pc:docMk/>
          <pc:sldMk cId="2759473037" sldId="1762"/>
        </pc:sldMkLst>
        <pc:spChg chg="mod">
          <ac:chgData name="BÜRGER Tomáš" userId="S::tomas.burger@asseco-ce.com::f5b8df6d-73f5-4c4f-8795-b4d9459f9abf" providerId="AD" clId="Web-{3FFA45AC-2FB8-E87F-E9C9-5BDB2934584B}" dt="2024-09-09T08:23:41.439" v="471" actId="20577"/>
          <ac:spMkLst>
            <pc:docMk/>
            <pc:sldMk cId="2759473037" sldId="1762"/>
            <ac:spMk id="5" creationId="{3972223B-AE43-4696-BB2C-FB054B7A83D3}"/>
          </ac:spMkLst>
        </pc:spChg>
        <pc:picChg chg="add del">
          <ac:chgData name="BÜRGER Tomáš" userId="S::tomas.burger@asseco-ce.com::f5b8df6d-73f5-4c4f-8795-b4d9459f9abf" providerId="AD" clId="Web-{3FFA45AC-2FB8-E87F-E9C9-5BDB2934584B}" dt="2024-09-09T08:23:37.438" v="470"/>
          <ac:picMkLst>
            <pc:docMk/>
            <pc:sldMk cId="2759473037" sldId="1762"/>
            <ac:picMk id="8" creationId="{B44A36DA-4351-FA70-12D6-4AAA66B2DE99}"/>
          </ac:picMkLst>
        </pc:picChg>
      </pc:sldChg>
      <pc:sldChg chg="modSp">
        <pc:chgData name="BÜRGER Tomáš" userId="S::tomas.burger@asseco-ce.com::f5b8df6d-73f5-4c4f-8795-b4d9459f9abf" providerId="AD" clId="Web-{3FFA45AC-2FB8-E87F-E9C9-5BDB2934584B}" dt="2024-09-09T07:37:07.606" v="263" actId="20577"/>
        <pc:sldMkLst>
          <pc:docMk/>
          <pc:sldMk cId="1799872815" sldId="1767"/>
        </pc:sldMkLst>
        <pc:spChg chg="mod">
          <ac:chgData name="BÜRGER Tomáš" userId="S::tomas.burger@asseco-ce.com::f5b8df6d-73f5-4c4f-8795-b4d9459f9abf" providerId="AD" clId="Web-{3FFA45AC-2FB8-E87F-E9C9-5BDB2934584B}" dt="2024-09-09T07:37:07.606" v="263" actId="20577"/>
          <ac:spMkLst>
            <pc:docMk/>
            <pc:sldMk cId="1799872815" sldId="1767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39:28.234" v="269" actId="20577"/>
        <pc:sldMkLst>
          <pc:docMk/>
          <pc:sldMk cId="3012205999" sldId="1770"/>
        </pc:sldMkLst>
        <pc:spChg chg="mod">
          <ac:chgData name="BÜRGER Tomáš" userId="S::tomas.burger@asseco-ce.com::f5b8df6d-73f5-4c4f-8795-b4d9459f9abf" providerId="AD" clId="Web-{3FFA45AC-2FB8-E87F-E9C9-5BDB2934584B}" dt="2024-09-09T07:39:28.234" v="269" actId="20577"/>
          <ac:spMkLst>
            <pc:docMk/>
            <pc:sldMk cId="3012205999" sldId="1770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39:36.141" v="270" actId="20577"/>
        <pc:sldMkLst>
          <pc:docMk/>
          <pc:sldMk cId="2820868405" sldId="1773"/>
        </pc:sldMkLst>
        <pc:spChg chg="mod">
          <ac:chgData name="BÜRGER Tomáš" userId="S::tomas.burger@asseco-ce.com::f5b8df6d-73f5-4c4f-8795-b4d9459f9abf" providerId="AD" clId="Web-{3FFA45AC-2FB8-E87F-E9C9-5BDB2934584B}" dt="2024-09-09T07:39:36.141" v="270" actId="20577"/>
          <ac:spMkLst>
            <pc:docMk/>
            <pc:sldMk cId="2820868405" sldId="1773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39:46.047" v="271" actId="20577"/>
        <pc:sldMkLst>
          <pc:docMk/>
          <pc:sldMk cId="497478128" sldId="1774"/>
        </pc:sldMkLst>
        <pc:spChg chg="mod">
          <ac:chgData name="BÜRGER Tomáš" userId="S::tomas.burger@asseco-ce.com::f5b8df6d-73f5-4c4f-8795-b4d9459f9abf" providerId="AD" clId="Web-{3FFA45AC-2FB8-E87F-E9C9-5BDB2934584B}" dt="2024-09-09T07:39:46.047" v="271" actId="20577"/>
          <ac:spMkLst>
            <pc:docMk/>
            <pc:sldMk cId="497478128" sldId="1774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39:53.516" v="272" actId="20577"/>
        <pc:sldMkLst>
          <pc:docMk/>
          <pc:sldMk cId="759378868" sldId="1775"/>
        </pc:sldMkLst>
        <pc:spChg chg="mod">
          <ac:chgData name="BÜRGER Tomáš" userId="S::tomas.burger@asseco-ce.com::f5b8df6d-73f5-4c4f-8795-b4d9459f9abf" providerId="AD" clId="Web-{3FFA45AC-2FB8-E87F-E9C9-5BDB2934584B}" dt="2024-09-09T07:39:53.516" v="272" actId="20577"/>
          <ac:spMkLst>
            <pc:docMk/>
            <pc:sldMk cId="759378868" sldId="1775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0:01.032" v="273" actId="20577"/>
        <pc:sldMkLst>
          <pc:docMk/>
          <pc:sldMk cId="2913445016" sldId="1776"/>
        </pc:sldMkLst>
        <pc:spChg chg="mod">
          <ac:chgData name="BÜRGER Tomáš" userId="S::tomas.burger@asseco-ce.com::f5b8df6d-73f5-4c4f-8795-b4d9459f9abf" providerId="AD" clId="Web-{3FFA45AC-2FB8-E87F-E9C9-5BDB2934584B}" dt="2024-09-09T07:40:01.032" v="273" actId="20577"/>
          <ac:spMkLst>
            <pc:docMk/>
            <pc:sldMk cId="2913445016" sldId="1776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0:13.611" v="274" actId="20577"/>
        <pc:sldMkLst>
          <pc:docMk/>
          <pc:sldMk cId="4167866378" sldId="1777"/>
        </pc:sldMkLst>
        <pc:spChg chg="mod">
          <ac:chgData name="BÜRGER Tomáš" userId="S::tomas.burger@asseco-ce.com::f5b8df6d-73f5-4c4f-8795-b4d9459f9abf" providerId="AD" clId="Web-{3FFA45AC-2FB8-E87F-E9C9-5BDB2934584B}" dt="2024-09-09T07:40:13.611" v="274" actId="20577"/>
          <ac:spMkLst>
            <pc:docMk/>
            <pc:sldMk cId="4167866378" sldId="1777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0:48.252" v="278"/>
        <pc:sldMkLst>
          <pc:docMk/>
          <pc:sldMk cId="2532291666" sldId="1778"/>
        </pc:sldMkLst>
        <pc:spChg chg="mod">
          <ac:chgData name="BÜRGER Tomáš" userId="S::tomas.burger@asseco-ce.com::f5b8df6d-73f5-4c4f-8795-b4d9459f9abf" providerId="AD" clId="Web-{3FFA45AC-2FB8-E87F-E9C9-5BDB2934584B}" dt="2024-09-09T07:40:48.252" v="278"/>
          <ac:spMkLst>
            <pc:docMk/>
            <pc:sldMk cId="2532291666" sldId="1778"/>
            <ac:spMk id="2" creationId="{D24AF02B-D7FB-AB3F-DCDD-D85A94411333}"/>
          </ac:spMkLst>
        </pc:spChg>
        <pc:picChg chg="mod">
          <ac:chgData name="BÜRGER Tomáš" userId="S::tomas.burger@asseco-ce.com::f5b8df6d-73f5-4c4f-8795-b4d9459f9abf" providerId="AD" clId="Web-{3FFA45AC-2FB8-E87F-E9C9-5BDB2934584B}" dt="2024-09-09T07:40:28.892" v="276" actId="1076"/>
          <ac:picMkLst>
            <pc:docMk/>
            <pc:sldMk cId="2532291666" sldId="1778"/>
            <ac:picMk id="9" creationId="{BB20B6D0-96EB-99F4-F4C7-CB328E79AD51}"/>
          </ac:picMkLst>
        </pc:picChg>
      </pc:sldChg>
      <pc:sldChg chg="modSp">
        <pc:chgData name="BÜRGER Tomáš" userId="S::tomas.burger@asseco-ce.com::f5b8df6d-73f5-4c4f-8795-b4d9459f9abf" providerId="AD" clId="Web-{3FFA45AC-2FB8-E87F-E9C9-5BDB2934584B}" dt="2024-09-09T07:41:03.425" v="279" actId="20577"/>
        <pc:sldMkLst>
          <pc:docMk/>
          <pc:sldMk cId="2033230848" sldId="1779"/>
        </pc:sldMkLst>
        <pc:spChg chg="mod">
          <ac:chgData name="BÜRGER Tomáš" userId="S::tomas.burger@asseco-ce.com::f5b8df6d-73f5-4c4f-8795-b4d9459f9abf" providerId="AD" clId="Web-{3FFA45AC-2FB8-E87F-E9C9-5BDB2934584B}" dt="2024-09-09T07:41:03.425" v="279" actId="20577"/>
          <ac:spMkLst>
            <pc:docMk/>
            <pc:sldMk cId="2033230848" sldId="1779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1:11.018" v="280" actId="20577"/>
        <pc:sldMkLst>
          <pc:docMk/>
          <pc:sldMk cId="786110052" sldId="1780"/>
        </pc:sldMkLst>
        <pc:spChg chg="mod">
          <ac:chgData name="BÜRGER Tomáš" userId="S::tomas.burger@asseco-ce.com::f5b8df6d-73f5-4c4f-8795-b4d9459f9abf" providerId="AD" clId="Web-{3FFA45AC-2FB8-E87F-E9C9-5BDB2934584B}" dt="2024-09-09T07:41:11.018" v="280" actId="20577"/>
          <ac:spMkLst>
            <pc:docMk/>
            <pc:sldMk cId="786110052" sldId="1780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1:17.831" v="281" actId="20577"/>
        <pc:sldMkLst>
          <pc:docMk/>
          <pc:sldMk cId="139767992" sldId="1781"/>
        </pc:sldMkLst>
        <pc:spChg chg="mod">
          <ac:chgData name="BÜRGER Tomáš" userId="S::tomas.burger@asseco-ce.com::f5b8df6d-73f5-4c4f-8795-b4d9459f9abf" providerId="AD" clId="Web-{3FFA45AC-2FB8-E87F-E9C9-5BDB2934584B}" dt="2024-09-09T07:41:17.831" v="281" actId="20577"/>
          <ac:spMkLst>
            <pc:docMk/>
            <pc:sldMk cId="139767992" sldId="1781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1:25.222" v="282" actId="20577"/>
        <pc:sldMkLst>
          <pc:docMk/>
          <pc:sldMk cId="2141222490" sldId="1782"/>
        </pc:sldMkLst>
        <pc:spChg chg="mod">
          <ac:chgData name="BÜRGER Tomáš" userId="S::tomas.burger@asseco-ce.com::f5b8df6d-73f5-4c4f-8795-b4d9459f9abf" providerId="AD" clId="Web-{3FFA45AC-2FB8-E87F-E9C9-5BDB2934584B}" dt="2024-09-09T07:41:25.222" v="282" actId="20577"/>
          <ac:spMkLst>
            <pc:docMk/>
            <pc:sldMk cId="2141222490" sldId="1782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1:33.097" v="283" actId="20577"/>
        <pc:sldMkLst>
          <pc:docMk/>
          <pc:sldMk cId="1261454302" sldId="1783"/>
        </pc:sldMkLst>
        <pc:spChg chg="mod">
          <ac:chgData name="BÜRGER Tomáš" userId="S::tomas.burger@asseco-ce.com::f5b8df6d-73f5-4c4f-8795-b4d9459f9abf" providerId="AD" clId="Web-{3FFA45AC-2FB8-E87F-E9C9-5BDB2934584B}" dt="2024-09-09T07:41:33.097" v="283" actId="20577"/>
          <ac:spMkLst>
            <pc:docMk/>
            <pc:sldMk cId="1261454302" sldId="1783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1:50.520" v="285" actId="20577"/>
        <pc:sldMkLst>
          <pc:docMk/>
          <pc:sldMk cId="2832640556" sldId="1784"/>
        </pc:sldMkLst>
        <pc:spChg chg="mod">
          <ac:chgData name="BÜRGER Tomáš" userId="S::tomas.burger@asseco-ce.com::f5b8df6d-73f5-4c4f-8795-b4d9459f9abf" providerId="AD" clId="Web-{3FFA45AC-2FB8-E87F-E9C9-5BDB2934584B}" dt="2024-09-09T07:41:50.520" v="285" actId="20577"/>
          <ac:spMkLst>
            <pc:docMk/>
            <pc:sldMk cId="2832640556" sldId="1784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2:22.833" v="288" actId="20577"/>
        <pc:sldMkLst>
          <pc:docMk/>
          <pc:sldMk cId="1742762542" sldId="1785"/>
        </pc:sldMkLst>
        <pc:spChg chg="mod">
          <ac:chgData name="BÜRGER Tomáš" userId="S::tomas.burger@asseco-ce.com::f5b8df6d-73f5-4c4f-8795-b4d9459f9abf" providerId="AD" clId="Web-{3FFA45AC-2FB8-E87F-E9C9-5BDB2934584B}" dt="2024-09-09T07:42:22.833" v="288" actId="20577"/>
          <ac:spMkLst>
            <pc:docMk/>
            <pc:sldMk cId="1742762542" sldId="1785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2:33.427" v="289" actId="20577"/>
        <pc:sldMkLst>
          <pc:docMk/>
          <pc:sldMk cId="1900617314" sldId="1786"/>
        </pc:sldMkLst>
        <pc:spChg chg="mod">
          <ac:chgData name="BÜRGER Tomáš" userId="S::tomas.burger@asseco-ce.com::f5b8df6d-73f5-4c4f-8795-b4d9459f9abf" providerId="AD" clId="Web-{3FFA45AC-2FB8-E87F-E9C9-5BDB2934584B}" dt="2024-09-09T07:42:33.427" v="289" actId="20577"/>
          <ac:spMkLst>
            <pc:docMk/>
            <pc:sldMk cId="1900617314" sldId="1786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2:40.865" v="290" actId="20577"/>
        <pc:sldMkLst>
          <pc:docMk/>
          <pc:sldMk cId="2783532139" sldId="1787"/>
        </pc:sldMkLst>
        <pc:spChg chg="mod">
          <ac:chgData name="BÜRGER Tomáš" userId="S::tomas.burger@asseco-ce.com::f5b8df6d-73f5-4c4f-8795-b4d9459f9abf" providerId="AD" clId="Web-{3FFA45AC-2FB8-E87F-E9C9-5BDB2934584B}" dt="2024-09-09T07:42:40.865" v="290" actId="20577"/>
          <ac:spMkLst>
            <pc:docMk/>
            <pc:sldMk cId="2783532139" sldId="1787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2:58.099" v="292" actId="20577"/>
        <pc:sldMkLst>
          <pc:docMk/>
          <pc:sldMk cId="4135469336" sldId="1788"/>
        </pc:sldMkLst>
        <pc:spChg chg="mod">
          <ac:chgData name="BÜRGER Tomáš" userId="S::tomas.burger@asseco-ce.com::f5b8df6d-73f5-4c4f-8795-b4d9459f9abf" providerId="AD" clId="Web-{3FFA45AC-2FB8-E87F-E9C9-5BDB2934584B}" dt="2024-09-09T07:42:58.099" v="292" actId="20577"/>
          <ac:spMkLst>
            <pc:docMk/>
            <pc:sldMk cId="4135469336" sldId="1788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3:07.053" v="293" actId="20577"/>
        <pc:sldMkLst>
          <pc:docMk/>
          <pc:sldMk cId="1352882550" sldId="1789"/>
        </pc:sldMkLst>
        <pc:spChg chg="mod">
          <ac:chgData name="BÜRGER Tomáš" userId="S::tomas.burger@asseco-ce.com::f5b8df6d-73f5-4c4f-8795-b4d9459f9abf" providerId="AD" clId="Web-{3FFA45AC-2FB8-E87F-E9C9-5BDB2934584B}" dt="2024-09-09T07:43:07.053" v="293" actId="20577"/>
          <ac:spMkLst>
            <pc:docMk/>
            <pc:sldMk cId="1352882550" sldId="1789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3:30.257" v="295" actId="20577"/>
        <pc:sldMkLst>
          <pc:docMk/>
          <pc:sldMk cId="686143983" sldId="1790"/>
        </pc:sldMkLst>
        <pc:spChg chg="mod">
          <ac:chgData name="BÜRGER Tomáš" userId="S::tomas.burger@asseco-ce.com::f5b8df6d-73f5-4c4f-8795-b4d9459f9abf" providerId="AD" clId="Web-{3FFA45AC-2FB8-E87F-E9C9-5BDB2934584B}" dt="2024-09-09T07:43:30.257" v="295" actId="20577"/>
          <ac:spMkLst>
            <pc:docMk/>
            <pc:sldMk cId="686143983" sldId="1790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3:52.585" v="297" actId="20577"/>
        <pc:sldMkLst>
          <pc:docMk/>
          <pc:sldMk cId="2527550127" sldId="1791"/>
        </pc:sldMkLst>
        <pc:spChg chg="mod">
          <ac:chgData name="BÜRGER Tomáš" userId="S::tomas.burger@asseco-ce.com::f5b8df6d-73f5-4c4f-8795-b4d9459f9abf" providerId="AD" clId="Web-{3FFA45AC-2FB8-E87F-E9C9-5BDB2934584B}" dt="2024-09-09T07:43:52.585" v="297" actId="20577"/>
          <ac:spMkLst>
            <pc:docMk/>
            <pc:sldMk cId="2527550127" sldId="1791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5:43.776" v="308" actId="20577"/>
        <pc:sldMkLst>
          <pc:docMk/>
          <pc:sldMk cId="3933863967" sldId="1792"/>
        </pc:sldMkLst>
        <pc:spChg chg="mod">
          <ac:chgData name="BÜRGER Tomáš" userId="S::tomas.burger@asseco-ce.com::f5b8df6d-73f5-4c4f-8795-b4d9459f9abf" providerId="AD" clId="Web-{3FFA45AC-2FB8-E87F-E9C9-5BDB2934584B}" dt="2024-09-09T07:45:43.776" v="308" actId="20577"/>
          <ac:spMkLst>
            <pc:docMk/>
            <pc:sldMk cId="3933863967" sldId="1792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7:54.849" v="329" actId="20577"/>
        <pc:sldMkLst>
          <pc:docMk/>
          <pc:sldMk cId="2583623230" sldId="1793"/>
        </pc:sldMkLst>
        <pc:spChg chg="mod">
          <ac:chgData name="BÜRGER Tomáš" userId="S::tomas.burger@asseco-ce.com::f5b8df6d-73f5-4c4f-8795-b4d9459f9abf" providerId="AD" clId="Web-{3FFA45AC-2FB8-E87F-E9C9-5BDB2934584B}" dt="2024-09-09T07:47:54.849" v="329" actId="20577"/>
          <ac:spMkLst>
            <pc:docMk/>
            <pc:sldMk cId="2583623230" sldId="1793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8:14.287" v="331" actId="20577"/>
        <pc:sldMkLst>
          <pc:docMk/>
          <pc:sldMk cId="2680571034" sldId="1794"/>
        </pc:sldMkLst>
        <pc:spChg chg="mod">
          <ac:chgData name="BÜRGER Tomáš" userId="S::tomas.burger@asseco-ce.com::f5b8df6d-73f5-4c4f-8795-b4d9459f9abf" providerId="AD" clId="Web-{3FFA45AC-2FB8-E87F-E9C9-5BDB2934584B}" dt="2024-09-09T07:48:14.287" v="331" actId="20577"/>
          <ac:spMkLst>
            <pc:docMk/>
            <pc:sldMk cId="2680571034" sldId="1794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8:35.975" v="334" actId="20577"/>
        <pc:sldMkLst>
          <pc:docMk/>
          <pc:sldMk cId="1808533021" sldId="1795"/>
        </pc:sldMkLst>
        <pc:spChg chg="mod">
          <ac:chgData name="BÜRGER Tomáš" userId="S::tomas.burger@asseco-ce.com::f5b8df6d-73f5-4c4f-8795-b4d9459f9abf" providerId="AD" clId="Web-{3FFA45AC-2FB8-E87F-E9C9-5BDB2934584B}" dt="2024-09-09T07:48:35.975" v="334" actId="20577"/>
          <ac:spMkLst>
            <pc:docMk/>
            <pc:sldMk cId="1808533021" sldId="1795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8:42.772" v="335" actId="20577"/>
        <pc:sldMkLst>
          <pc:docMk/>
          <pc:sldMk cId="3903050304" sldId="1796"/>
        </pc:sldMkLst>
        <pc:spChg chg="mod">
          <ac:chgData name="BÜRGER Tomáš" userId="S::tomas.burger@asseco-ce.com::f5b8df6d-73f5-4c4f-8795-b4d9459f9abf" providerId="AD" clId="Web-{3FFA45AC-2FB8-E87F-E9C9-5BDB2934584B}" dt="2024-09-09T07:48:42.772" v="335" actId="20577"/>
          <ac:spMkLst>
            <pc:docMk/>
            <pc:sldMk cId="3903050304" sldId="1796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56:27.113" v="353" actId="20577"/>
        <pc:sldMkLst>
          <pc:docMk/>
          <pc:sldMk cId="2313065222" sldId="1798"/>
        </pc:sldMkLst>
        <pc:spChg chg="mod">
          <ac:chgData name="BÜRGER Tomáš" userId="S::tomas.burger@asseco-ce.com::f5b8df6d-73f5-4c4f-8795-b4d9459f9abf" providerId="AD" clId="Web-{3FFA45AC-2FB8-E87F-E9C9-5BDB2934584B}" dt="2024-09-09T07:56:27.113" v="353" actId="20577"/>
          <ac:spMkLst>
            <pc:docMk/>
            <pc:sldMk cId="2313065222" sldId="1798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8:52.804" v="336" actId="20577"/>
        <pc:sldMkLst>
          <pc:docMk/>
          <pc:sldMk cId="1763520922" sldId="1799"/>
        </pc:sldMkLst>
        <pc:spChg chg="mod">
          <ac:chgData name="BÜRGER Tomáš" userId="S::tomas.burger@asseco-ce.com::f5b8df6d-73f5-4c4f-8795-b4d9459f9abf" providerId="AD" clId="Web-{3FFA45AC-2FB8-E87F-E9C9-5BDB2934584B}" dt="2024-09-09T07:48:52.804" v="336" actId="20577"/>
          <ac:spMkLst>
            <pc:docMk/>
            <pc:sldMk cId="1763520922" sldId="1799"/>
            <ac:spMk id="2" creationId="{04149CF8-0F95-74D7-EEE2-DB3251E9ECB9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9:13.945" v="338" actId="20577"/>
        <pc:sldMkLst>
          <pc:docMk/>
          <pc:sldMk cId="3812175654" sldId="1803"/>
        </pc:sldMkLst>
        <pc:spChg chg="mod">
          <ac:chgData name="BÜRGER Tomáš" userId="S::tomas.burger@asseco-ce.com::f5b8df6d-73f5-4c4f-8795-b4d9459f9abf" providerId="AD" clId="Web-{3FFA45AC-2FB8-E87F-E9C9-5BDB2934584B}" dt="2024-09-09T07:49:13.945" v="338" actId="20577"/>
          <ac:spMkLst>
            <pc:docMk/>
            <pc:sldMk cId="3812175654" sldId="1803"/>
            <ac:spMk id="2" creationId="{04149CF8-0F95-74D7-EEE2-DB3251E9ECB9}"/>
          </ac:spMkLst>
        </pc:spChg>
      </pc:sldChg>
      <pc:sldChg chg="addSp delSp modSp">
        <pc:chgData name="BÜRGER Tomáš" userId="S::tomas.burger@asseco-ce.com::f5b8df6d-73f5-4c4f-8795-b4d9459f9abf" providerId="AD" clId="Web-{3FFA45AC-2FB8-E87F-E9C9-5BDB2934584B}" dt="2024-09-09T06:36:39.070" v="17"/>
        <pc:sldMkLst>
          <pc:docMk/>
          <pc:sldMk cId="2181867890" sldId="1817"/>
        </pc:sldMkLst>
        <pc:spChg chg="mod">
          <ac:chgData name="BÜRGER Tomáš" userId="S::tomas.burger@asseco-ce.com::f5b8df6d-73f5-4c4f-8795-b4d9459f9abf" providerId="AD" clId="Web-{3FFA45AC-2FB8-E87F-E9C9-5BDB2934584B}" dt="2024-09-09T06:36:20.084" v="15" actId="20577"/>
          <ac:spMkLst>
            <pc:docMk/>
            <pc:sldMk cId="2181867890" sldId="1817"/>
            <ac:spMk id="4" creationId="{ADEBE802-6556-4407-B41E-41835B1636DF}"/>
          </ac:spMkLst>
        </pc:spChg>
        <pc:spChg chg="add del">
          <ac:chgData name="BÜRGER Tomáš" userId="S::tomas.burger@asseco-ce.com::f5b8df6d-73f5-4c4f-8795-b4d9459f9abf" providerId="AD" clId="Web-{3FFA45AC-2FB8-E87F-E9C9-5BDB2934584B}" dt="2024-09-09T06:36:39.070" v="17"/>
          <ac:spMkLst>
            <pc:docMk/>
            <pc:sldMk cId="2181867890" sldId="1817"/>
            <ac:spMk id="6" creationId="{C532751A-94C0-FA6C-8E36-CCA104CA8B6F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6:36:12.834" v="14" actId="20577"/>
        <pc:sldMkLst>
          <pc:docMk/>
          <pc:sldMk cId="4214161330" sldId="1827"/>
        </pc:sldMkLst>
        <pc:spChg chg="mod">
          <ac:chgData name="BÜRGER Tomáš" userId="S::tomas.burger@asseco-ce.com::f5b8df6d-73f5-4c4f-8795-b4d9459f9abf" providerId="AD" clId="Web-{3FFA45AC-2FB8-E87F-E9C9-5BDB2934584B}" dt="2024-09-09T06:30:41.327" v="9" actId="20577"/>
          <ac:spMkLst>
            <pc:docMk/>
            <pc:sldMk cId="4214161330" sldId="1827"/>
            <ac:spMk id="2" creationId="{29335E38-7700-5C5F-B69C-89B1FD6CC6F2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6:30:31.811" v="6" actId="20577"/>
          <ac:spMkLst>
            <pc:docMk/>
            <pc:sldMk cId="4214161330" sldId="1827"/>
            <ac:spMk id="6" creationId="{299BF23B-8392-6A94-D312-3189A9B14919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6:36:12.834" v="14" actId="20577"/>
          <ac:spMkLst>
            <pc:docMk/>
            <pc:sldMk cId="4214161330" sldId="1827"/>
            <ac:spMk id="7" creationId="{6C30FF31-F7C0-B5C0-F0C0-F11F47E08406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6:59:39.436" v="32" actId="20577"/>
        <pc:sldMkLst>
          <pc:docMk/>
          <pc:sldMk cId="2063293181" sldId="1828"/>
        </pc:sldMkLst>
        <pc:spChg chg="mod">
          <ac:chgData name="BÜRGER Tomáš" userId="S::tomas.burger@asseco-ce.com::f5b8df6d-73f5-4c4f-8795-b4d9459f9abf" providerId="AD" clId="Web-{3FFA45AC-2FB8-E87F-E9C9-5BDB2934584B}" dt="2024-09-09T06:59:39.436" v="32" actId="20577"/>
          <ac:spMkLst>
            <pc:docMk/>
            <pc:sldMk cId="2063293181" sldId="1828"/>
            <ac:spMk id="4" creationId="{ADEBE802-6556-4407-B41E-41835B1636DF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6:59:48.889" v="33" actId="20577"/>
        <pc:sldMkLst>
          <pc:docMk/>
          <pc:sldMk cId="1508650280" sldId="1829"/>
        </pc:sldMkLst>
        <pc:spChg chg="mod">
          <ac:chgData name="BÜRGER Tomáš" userId="S::tomas.burger@asseco-ce.com::f5b8df6d-73f5-4c4f-8795-b4d9459f9abf" providerId="AD" clId="Web-{3FFA45AC-2FB8-E87F-E9C9-5BDB2934584B}" dt="2024-09-09T06:59:48.889" v="33" actId="20577"/>
          <ac:spMkLst>
            <pc:docMk/>
            <pc:sldMk cId="1508650280" sldId="1829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6:59:55.889" v="34" actId="20577"/>
        <pc:sldMkLst>
          <pc:docMk/>
          <pc:sldMk cId="1902240005" sldId="1830"/>
        </pc:sldMkLst>
        <pc:spChg chg="mod">
          <ac:chgData name="BÜRGER Tomáš" userId="S::tomas.burger@asseco-ce.com::f5b8df6d-73f5-4c4f-8795-b4d9459f9abf" providerId="AD" clId="Web-{3FFA45AC-2FB8-E87F-E9C9-5BDB2934584B}" dt="2024-09-09T06:59:55.889" v="34" actId="20577"/>
          <ac:spMkLst>
            <pc:docMk/>
            <pc:sldMk cId="1902240005" sldId="1830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00:02.233" v="35" actId="20577"/>
        <pc:sldMkLst>
          <pc:docMk/>
          <pc:sldMk cId="3089992217" sldId="1831"/>
        </pc:sldMkLst>
        <pc:spChg chg="mod">
          <ac:chgData name="BÜRGER Tomáš" userId="S::tomas.burger@asseco-ce.com::f5b8df6d-73f5-4c4f-8795-b4d9459f9abf" providerId="AD" clId="Web-{3FFA45AC-2FB8-E87F-E9C9-5BDB2934584B}" dt="2024-09-09T07:00:02.233" v="35" actId="20577"/>
          <ac:spMkLst>
            <pc:docMk/>
            <pc:sldMk cId="3089992217" sldId="1831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00:08.530" v="36" actId="20577"/>
        <pc:sldMkLst>
          <pc:docMk/>
          <pc:sldMk cId="607791507" sldId="1832"/>
        </pc:sldMkLst>
        <pc:spChg chg="mod">
          <ac:chgData name="BÜRGER Tomáš" userId="S::tomas.burger@asseco-ce.com::f5b8df6d-73f5-4c4f-8795-b4d9459f9abf" providerId="AD" clId="Web-{3FFA45AC-2FB8-E87F-E9C9-5BDB2934584B}" dt="2024-09-09T07:00:08.530" v="36" actId="20577"/>
          <ac:spMkLst>
            <pc:docMk/>
            <pc:sldMk cId="607791507" sldId="1832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00:14.702" v="37" actId="20577"/>
        <pc:sldMkLst>
          <pc:docMk/>
          <pc:sldMk cId="4186636918" sldId="1833"/>
        </pc:sldMkLst>
        <pc:spChg chg="mod">
          <ac:chgData name="BÜRGER Tomáš" userId="S::tomas.burger@asseco-ce.com::f5b8df6d-73f5-4c4f-8795-b4d9459f9abf" providerId="AD" clId="Web-{3FFA45AC-2FB8-E87F-E9C9-5BDB2934584B}" dt="2024-09-09T07:00:14.702" v="37" actId="20577"/>
          <ac:spMkLst>
            <pc:docMk/>
            <pc:sldMk cId="4186636918" sldId="1833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00:47.688" v="38" actId="20577"/>
        <pc:sldMkLst>
          <pc:docMk/>
          <pc:sldMk cId="1137451419" sldId="1837"/>
        </pc:sldMkLst>
        <pc:spChg chg="mod">
          <ac:chgData name="BÜRGER Tomáš" userId="S::tomas.burger@asseco-ce.com::f5b8df6d-73f5-4c4f-8795-b4d9459f9abf" providerId="AD" clId="Web-{3FFA45AC-2FB8-E87F-E9C9-5BDB2934584B}" dt="2024-09-09T07:00:47.688" v="38" actId="20577"/>
          <ac:spMkLst>
            <pc:docMk/>
            <pc:sldMk cId="1137451419" sldId="1837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00:57.172" v="39" actId="20577"/>
        <pc:sldMkLst>
          <pc:docMk/>
          <pc:sldMk cId="2072789514" sldId="1838"/>
        </pc:sldMkLst>
        <pc:spChg chg="mod">
          <ac:chgData name="BÜRGER Tomáš" userId="S::tomas.burger@asseco-ce.com::f5b8df6d-73f5-4c4f-8795-b4d9459f9abf" providerId="AD" clId="Web-{3FFA45AC-2FB8-E87F-E9C9-5BDB2934584B}" dt="2024-09-09T07:00:57.172" v="39" actId="20577"/>
          <ac:spMkLst>
            <pc:docMk/>
            <pc:sldMk cId="2072789514" sldId="1838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01:04.985" v="40" actId="20577"/>
        <pc:sldMkLst>
          <pc:docMk/>
          <pc:sldMk cId="1165963923" sldId="1839"/>
        </pc:sldMkLst>
        <pc:spChg chg="mod">
          <ac:chgData name="BÜRGER Tomáš" userId="S::tomas.burger@asseco-ce.com::f5b8df6d-73f5-4c4f-8795-b4d9459f9abf" providerId="AD" clId="Web-{3FFA45AC-2FB8-E87F-E9C9-5BDB2934584B}" dt="2024-09-09T07:01:04.985" v="40" actId="20577"/>
          <ac:spMkLst>
            <pc:docMk/>
            <pc:sldMk cId="1165963923" sldId="1839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09:23.264" v="93" actId="20577"/>
        <pc:sldMkLst>
          <pc:docMk/>
          <pc:sldMk cId="2745772584" sldId="1840"/>
        </pc:sldMkLst>
        <pc:spChg chg="mod">
          <ac:chgData name="BÜRGER Tomáš" userId="S::tomas.burger@asseco-ce.com::f5b8df6d-73f5-4c4f-8795-b4d9459f9abf" providerId="AD" clId="Web-{3FFA45AC-2FB8-E87F-E9C9-5BDB2934584B}" dt="2024-09-09T07:09:23.264" v="93" actId="20577"/>
          <ac:spMkLst>
            <pc:docMk/>
            <pc:sldMk cId="2745772584" sldId="1840"/>
            <ac:spMk id="2" creationId="{770E7D84-3DA9-CABF-5B63-966984FB103C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7:09:07.467" v="91" actId="20577"/>
          <ac:spMkLst>
            <pc:docMk/>
            <pc:sldMk cId="2745772584" sldId="1840"/>
            <ac:spMk id="5" creationId="{55863C92-A380-B3C8-8359-E46A1ED67C73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7:09:18.436" v="92" actId="20577"/>
          <ac:spMkLst>
            <pc:docMk/>
            <pc:sldMk cId="2745772584" sldId="1840"/>
            <ac:spMk id="6" creationId="{2E56F066-3ECB-2C59-ECC1-56FAED0969EE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01:16.782" v="41" actId="20577"/>
        <pc:sldMkLst>
          <pc:docMk/>
          <pc:sldMk cId="3702756127" sldId="1841"/>
        </pc:sldMkLst>
        <pc:spChg chg="mod">
          <ac:chgData name="BÜRGER Tomáš" userId="S::tomas.burger@asseco-ce.com::f5b8df6d-73f5-4c4f-8795-b4d9459f9abf" providerId="AD" clId="Web-{3FFA45AC-2FB8-E87F-E9C9-5BDB2934584B}" dt="2024-09-09T07:01:16.782" v="41" actId="20577"/>
          <ac:spMkLst>
            <pc:docMk/>
            <pc:sldMk cId="3702756127" sldId="1841"/>
            <ac:spMk id="2" creationId="{59F9CF99-CC22-9D66-3484-A036A1C3B8A2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03:20.332" v="62" actId="20577"/>
        <pc:sldMkLst>
          <pc:docMk/>
          <pc:sldMk cId="2790205448" sldId="1842"/>
        </pc:sldMkLst>
        <pc:spChg chg="mod">
          <ac:chgData name="BÜRGER Tomáš" userId="S::tomas.burger@asseco-ce.com::f5b8df6d-73f5-4c4f-8795-b4d9459f9abf" providerId="AD" clId="Web-{3FFA45AC-2FB8-E87F-E9C9-5BDB2934584B}" dt="2024-09-09T07:03:20.332" v="62" actId="20577"/>
          <ac:spMkLst>
            <pc:docMk/>
            <pc:sldMk cId="2790205448" sldId="1842"/>
            <ac:spMk id="4" creationId="{ADEBE802-6556-4407-B41E-41835B1636DF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03:28.348" v="63" actId="20577"/>
        <pc:sldMkLst>
          <pc:docMk/>
          <pc:sldMk cId="2641769926" sldId="1843"/>
        </pc:sldMkLst>
        <pc:spChg chg="mod">
          <ac:chgData name="BÜRGER Tomáš" userId="S::tomas.burger@asseco-ce.com::f5b8df6d-73f5-4c4f-8795-b4d9459f9abf" providerId="AD" clId="Web-{3FFA45AC-2FB8-E87F-E9C9-5BDB2934584B}" dt="2024-09-09T07:03:28.348" v="63" actId="20577"/>
          <ac:spMkLst>
            <pc:docMk/>
            <pc:sldMk cId="2641769926" sldId="1843"/>
            <ac:spMk id="2" creationId="{420EA61D-8831-01E4-7ED4-776EBA010037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03:54.599" v="67" actId="20577"/>
        <pc:sldMkLst>
          <pc:docMk/>
          <pc:sldMk cId="1841201979" sldId="1844"/>
        </pc:sldMkLst>
        <pc:spChg chg="mod">
          <ac:chgData name="BÜRGER Tomáš" userId="S::tomas.burger@asseco-ce.com::f5b8df6d-73f5-4c4f-8795-b4d9459f9abf" providerId="AD" clId="Web-{3FFA45AC-2FB8-E87F-E9C9-5BDB2934584B}" dt="2024-09-09T07:03:39.958" v="66" actId="20577"/>
          <ac:spMkLst>
            <pc:docMk/>
            <pc:sldMk cId="1841201979" sldId="1844"/>
            <ac:spMk id="2" creationId="{420EA61D-8831-01E4-7ED4-776EBA010037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7:03:54.599" v="67" actId="20577"/>
          <ac:spMkLst>
            <pc:docMk/>
            <pc:sldMk cId="1841201979" sldId="1844"/>
            <ac:spMk id="5" creationId="{D9957087-E9B0-2C94-1C09-E394BF96E2D1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04:13.099" v="70" actId="20577"/>
        <pc:sldMkLst>
          <pc:docMk/>
          <pc:sldMk cId="4086899877" sldId="1845"/>
        </pc:sldMkLst>
        <pc:spChg chg="mod">
          <ac:chgData name="BÜRGER Tomáš" userId="S::tomas.burger@asseco-ce.com::f5b8df6d-73f5-4c4f-8795-b4d9459f9abf" providerId="AD" clId="Web-{3FFA45AC-2FB8-E87F-E9C9-5BDB2934584B}" dt="2024-09-09T07:04:13.099" v="70" actId="20577"/>
          <ac:spMkLst>
            <pc:docMk/>
            <pc:sldMk cId="4086899877" sldId="1845"/>
            <ac:spMk id="2" creationId="{AA814034-B84C-3B3A-3706-6E7DB51481A4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7:04:09.177" v="68" actId="20577"/>
          <ac:spMkLst>
            <pc:docMk/>
            <pc:sldMk cId="4086899877" sldId="1845"/>
            <ac:spMk id="5" creationId="{CACBCEF2-1A36-6958-7C9F-10834784EB61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04:25.959" v="72" actId="20577"/>
        <pc:sldMkLst>
          <pc:docMk/>
          <pc:sldMk cId="136721931" sldId="1846"/>
        </pc:sldMkLst>
        <pc:spChg chg="mod">
          <ac:chgData name="BÜRGER Tomáš" userId="S::tomas.burger@asseco-ce.com::f5b8df6d-73f5-4c4f-8795-b4d9459f9abf" providerId="AD" clId="Web-{3FFA45AC-2FB8-E87F-E9C9-5BDB2934584B}" dt="2024-09-09T07:04:25.959" v="72" actId="20577"/>
          <ac:spMkLst>
            <pc:docMk/>
            <pc:sldMk cId="136721931" sldId="1846"/>
            <ac:spMk id="2" creationId="{C3170582-F28B-9EDF-1FF3-7876743641CE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7:04:21.240" v="71" actId="20577"/>
          <ac:spMkLst>
            <pc:docMk/>
            <pc:sldMk cId="136721931" sldId="1846"/>
            <ac:spMk id="5" creationId="{5474A5DC-1C8B-86EB-7C90-C18C30478B10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04:51.366" v="76" actId="20577"/>
        <pc:sldMkLst>
          <pc:docMk/>
          <pc:sldMk cId="475721774" sldId="1847"/>
        </pc:sldMkLst>
        <pc:spChg chg="mod">
          <ac:chgData name="BÜRGER Tomáš" userId="S::tomas.burger@asseco-ce.com::f5b8df6d-73f5-4c4f-8795-b4d9459f9abf" providerId="AD" clId="Web-{3FFA45AC-2FB8-E87F-E9C9-5BDB2934584B}" dt="2024-09-09T07:04:51.366" v="76" actId="20577"/>
          <ac:spMkLst>
            <pc:docMk/>
            <pc:sldMk cId="475721774" sldId="1847"/>
            <ac:spMk id="2" creationId="{30657519-5106-710A-C476-E2686686A419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7:04:36.225" v="73" actId="20577"/>
          <ac:spMkLst>
            <pc:docMk/>
            <pc:sldMk cId="475721774" sldId="1847"/>
            <ac:spMk id="5" creationId="{F1226FDA-47A6-2D1E-5889-A57E7FF000CA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7:04:48.975" v="75" actId="20577"/>
          <ac:spMkLst>
            <pc:docMk/>
            <pc:sldMk cId="475721774" sldId="1847"/>
            <ac:spMk id="7" creationId="{C0EABF88-8908-431A-5529-32E91FDDA4D9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05:03.757" v="77" actId="20577"/>
        <pc:sldMkLst>
          <pc:docMk/>
          <pc:sldMk cId="619581147" sldId="1848"/>
        </pc:sldMkLst>
        <pc:spChg chg="mod">
          <ac:chgData name="BÜRGER Tomáš" userId="S::tomas.burger@asseco-ce.com::f5b8df6d-73f5-4c4f-8795-b4d9459f9abf" providerId="AD" clId="Web-{3FFA45AC-2FB8-E87F-E9C9-5BDB2934584B}" dt="2024-09-09T07:05:03.757" v="77" actId="20577"/>
          <ac:spMkLst>
            <pc:docMk/>
            <pc:sldMk cId="619581147" sldId="1848"/>
            <ac:spMk id="2" creationId="{0CE4387A-0395-6493-D153-67F28CF09A7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05:47.977" v="79" actId="20577"/>
        <pc:sldMkLst>
          <pc:docMk/>
          <pc:sldMk cId="551533578" sldId="1849"/>
        </pc:sldMkLst>
        <pc:spChg chg="mod">
          <ac:chgData name="BÜRGER Tomáš" userId="S::tomas.burger@asseco-ce.com::f5b8df6d-73f5-4c4f-8795-b4d9459f9abf" providerId="AD" clId="Web-{3FFA45AC-2FB8-E87F-E9C9-5BDB2934584B}" dt="2024-09-09T07:05:47.977" v="79" actId="20577"/>
          <ac:spMkLst>
            <pc:docMk/>
            <pc:sldMk cId="551533578" sldId="1849"/>
            <ac:spMk id="2" creationId="{0CE4387A-0395-6493-D153-67F28CF09A78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7:05:40.164" v="78" actId="20577"/>
          <ac:spMkLst>
            <pc:docMk/>
            <pc:sldMk cId="551533578" sldId="1849"/>
            <ac:spMk id="4" creationId="{D6533D02-441C-5F0D-2502-DFD58EF4E62A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05:58.758" v="80" actId="20577"/>
        <pc:sldMkLst>
          <pc:docMk/>
          <pc:sldMk cId="3336003462" sldId="1850"/>
        </pc:sldMkLst>
        <pc:spChg chg="mod">
          <ac:chgData name="BÜRGER Tomáš" userId="S::tomas.burger@asseco-ce.com::f5b8df6d-73f5-4c4f-8795-b4d9459f9abf" providerId="AD" clId="Web-{3FFA45AC-2FB8-E87F-E9C9-5BDB2934584B}" dt="2024-09-09T07:05:58.758" v="80" actId="20577"/>
          <ac:spMkLst>
            <pc:docMk/>
            <pc:sldMk cId="3336003462" sldId="1850"/>
            <ac:spMk id="2" creationId="{0CE4387A-0395-6493-D153-67F28CF09A7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06:22.915" v="83" actId="20577"/>
        <pc:sldMkLst>
          <pc:docMk/>
          <pc:sldMk cId="2444742085" sldId="1851"/>
        </pc:sldMkLst>
        <pc:spChg chg="mod">
          <ac:chgData name="BÜRGER Tomáš" userId="S::tomas.burger@asseco-ce.com::f5b8df6d-73f5-4c4f-8795-b4d9459f9abf" providerId="AD" clId="Web-{3FFA45AC-2FB8-E87F-E9C9-5BDB2934584B}" dt="2024-09-09T07:06:22.915" v="83" actId="20577"/>
          <ac:spMkLst>
            <pc:docMk/>
            <pc:sldMk cId="2444742085" sldId="1851"/>
            <ac:spMk id="2" creationId="{0CE4387A-0395-6493-D153-67F28CF09A78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7:06:18.071" v="82" actId="20577"/>
          <ac:spMkLst>
            <pc:docMk/>
            <pc:sldMk cId="2444742085" sldId="1851"/>
            <ac:spMk id="5" creationId="{142E49C8-58D5-4720-14B9-0B4E8DEEB6E3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7:06:07.509" v="81" actId="20577"/>
          <ac:spMkLst>
            <pc:docMk/>
            <pc:sldMk cId="2444742085" sldId="1851"/>
            <ac:spMk id="10" creationId="{42362DE7-60B3-7128-E54A-113EFA173D95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06:34.087" v="84" actId="20577"/>
        <pc:sldMkLst>
          <pc:docMk/>
          <pc:sldMk cId="1812503000" sldId="1852"/>
        </pc:sldMkLst>
        <pc:spChg chg="mod">
          <ac:chgData name="BÜRGER Tomáš" userId="S::tomas.burger@asseco-ce.com::f5b8df6d-73f5-4c4f-8795-b4d9459f9abf" providerId="AD" clId="Web-{3FFA45AC-2FB8-E87F-E9C9-5BDB2934584B}" dt="2024-09-09T07:06:34.087" v="84" actId="20577"/>
          <ac:spMkLst>
            <pc:docMk/>
            <pc:sldMk cId="1812503000" sldId="1852"/>
            <ac:spMk id="4" creationId="{ADEBE802-6556-4407-B41E-41835B1636DF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07:09.526" v="88" actId="20577"/>
        <pc:sldMkLst>
          <pc:docMk/>
          <pc:sldMk cId="2337773378" sldId="1853"/>
        </pc:sldMkLst>
        <pc:spChg chg="mod">
          <ac:chgData name="BÜRGER Tomáš" userId="S::tomas.burger@asseco-ce.com::f5b8df6d-73f5-4c4f-8795-b4d9459f9abf" providerId="AD" clId="Web-{3FFA45AC-2FB8-E87F-E9C9-5BDB2934584B}" dt="2024-09-09T07:07:09.526" v="88" actId="20577"/>
          <ac:spMkLst>
            <pc:docMk/>
            <pc:sldMk cId="2337773378" sldId="1853"/>
            <ac:spMk id="2" creationId="{DDD10115-EE6F-3C26-9F71-85C249C887B6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7:06:48.682" v="85" actId="20577"/>
          <ac:spMkLst>
            <pc:docMk/>
            <pc:sldMk cId="2337773378" sldId="1853"/>
            <ac:spMk id="7" creationId="{2BA03838-CD0B-2A54-3FD3-C7C114C5D934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7:06:54.744" v="87" actId="20577"/>
          <ac:spMkLst>
            <pc:docMk/>
            <pc:sldMk cId="2337773378" sldId="1853"/>
            <ac:spMk id="11" creationId="{E6E10D19-6ADD-186E-CA94-D0CC807DD5B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08:41.935" v="90" actId="20577"/>
        <pc:sldMkLst>
          <pc:docMk/>
          <pc:sldMk cId="1708588347" sldId="1854"/>
        </pc:sldMkLst>
        <pc:spChg chg="mod">
          <ac:chgData name="BÜRGER Tomáš" userId="S::tomas.burger@asseco-ce.com::f5b8df6d-73f5-4c4f-8795-b4d9459f9abf" providerId="AD" clId="Web-{3FFA45AC-2FB8-E87F-E9C9-5BDB2934584B}" dt="2024-09-09T07:08:41.935" v="90" actId="20577"/>
          <ac:spMkLst>
            <pc:docMk/>
            <pc:sldMk cId="1708588347" sldId="1854"/>
            <ac:spMk id="2" creationId="{D634E138-E2BC-DF83-AA21-C283BABF00B6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7:08:38.122" v="89" actId="20577"/>
          <ac:spMkLst>
            <pc:docMk/>
            <pc:sldMk cId="1708588347" sldId="1854"/>
            <ac:spMk id="5" creationId="{6494FEC5-B88E-15C9-F3BC-50E8A8B033A7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09:33.983" v="94" actId="20577"/>
        <pc:sldMkLst>
          <pc:docMk/>
          <pc:sldMk cId="4046849099" sldId="1855"/>
        </pc:sldMkLst>
        <pc:spChg chg="mod">
          <ac:chgData name="BÜRGER Tomáš" userId="S::tomas.burger@asseco-ce.com::f5b8df6d-73f5-4c4f-8795-b4d9459f9abf" providerId="AD" clId="Web-{3FFA45AC-2FB8-E87F-E9C9-5BDB2934584B}" dt="2024-09-09T07:09:33.983" v="94" actId="20577"/>
          <ac:spMkLst>
            <pc:docMk/>
            <pc:sldMk cId="4046849099" sldId="1855"/>
            <ac:spMk id="2" creationId="{7AE0AC88-A1B6-A88C-3BC3-00686EE35D4E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09:52.733" v="96" actId="20577"/>
        <pc:sldMkLst>
          <pc:docMk/>
          <pc:sldMk cId="2431534173" sldId="1857"/>
        </pc:sldMkLst>
        <pc:spChg chg="mod">
          <ac:chgData name="BÜRGER Tomáš" userId="S::tomas.burger@asseco-ce.com::f5b8df6d-73f5-4c4f-8795-b4d9459f9abf" providerId="AD" clId="Web-{3FFA45AC-2FB8-E87F-E9C9-5BDB2934584B}" dt="2024-09-09T07:09:52.733" v="96" actId="20577"/>
          <ac:spMkLst>
            <pc:docMk/>
            <pc:sldMk cId="2431534173" sldId="1857"/>
            <ac:spMk id="2" creationId="{A2BFC873-3750-23CB-CB48-7DA66591DB7F}"/>
          </ac:spMkLst>
        </pc:spChg>
      </pc:sldChg>
      <pc:sldChg chg="del">
        <pc:chgData name="BÜRGER Tomáš" userId="S::tomas.burger@asseco-ce.com::f5b8df6d-73f5-4c4f-8795-b4d9459f9abf" providerId="AD" clId="Web-{3FFA45AC-2FB8-E87F-E9C9-5BDB2934584B}" dt="2024-09-09T07:10:11.953" v="97"/>
        <pc:sldMkLst>
          <pc:docMk/>
          <pc:sldMk cId="1683722653" sldId="1858"/>
        </pc:sldMkLst>
      </pc:sldChg>
      <pc:sldChg chg="modSp">
        <pc:chgData name="BÜRGER Tomáš" userId="S::tomas.burger@asseco-ce.com::f5b8df6d-73f5-4c4f-8795-b4d9459f9abf" providerId="AD" clId="Web-{3FFA45AC-2FB8-E87F-E9C9-5BDB2934584B}" dt="2024-09-09T07:10:27.938" v="101" actId="20577"/>
        <pc:sldMkLst>
          <pc:docMk/>
          <pc:sldMk cId="211799516" sldId="1859"/>
        </pc:sldMkLst>
        <pc:spChg chg="mod">
          <ac:chgData name="BÜRGER Tomáš" userId="S::tomas.burger@asseco-ce.com::f5b8df6d-73f5-4c4f-8795-b4d9459f9abf" providerId="AD" clId="Web-{3FFA45AC-2FB8-E87F-E9C9-5BDB2934584B}" dt="2024-09-09T07:10:27.938" v="101" actId="20577"/>
          <ac:spMkLst>
            <pc:docMk/>
            <pc:sldMk cId="211799516" sldId="1859"/>
            <ac:spMk id="2" creationId="{A2BFC873-3750-23CB-CB48-7DA66591DB7F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10:40.547" v="104" actId="1076"/>
        <pc:sldMkLst>
          <pc:docMk/>
          <pc:sldMk cId="854129891" sldId="1860"/>
        </pc:sldMkLst>
        <pc:spChg chg="mod">
          <ac:chgData name="BÜRGER Tomáš" userId="S::tomas.burger@asseco-ce.com::f5b8df6d-73f5-4c4f-8795-b4d9459f9abf" providerId="AD" clId="Web-{3FFA45AC-2FB8-E87F-E9C9-5BDB2934584B}" dt="2024-09-09T07:10:15.953" v="98" actId="20577"/>
          <ac:spMkLst>
            <pc:docMk/>
            <pc:sldMk cId="854129891" sldId="1860"/>
            <ac:spMk id="2" creationId="{A2BFC873-3750-23CB-CB48-7DA66591DB7F}"/>
          </ac:spMkLst>
        </pc:spChg>
        <pc:picChg chg="mod">
          <ac:chgData name="BÜRGER Tomáš" userId="S::tomas.burger@asseco-ce.com::f5b8df6d-73f5-4c4f-8795-b4d9459f9abf" providerId="AD" clId="Web-{3FFA45AC-2FB8-E87F-E9C9-5BDB2934584B}" dt="2024-09-09T07:10:40.547" v="104" actId="1076"/>
          <ac:picMkLst>
            <pc:docMk/>
            <pc:sldMk cId="854129891" sldId="1860"/>
            <ac:picMk id="9" creationId="{64744E1A-5832-D88B-E5A8-816B7C346FBE}"/>
          </ac:picMkLst>
        </pc:picChg>
      </pc:sldChg>
      <pc:sldChg chg="modSp">
        <pc:chgData name="BÜRGER Tomáš" userId="S::tomas.burger@asseco-ce.com::f5b8df6d-73f5-4c4f-8795-b4d9459f9abf" providerId="AD" clId="Web-{3FFA45AC-2FB8-E87F-E9C9-5BDB2934584B}" dt="2024-09-09T07:11:06.017" v="107" actId="20577"/>
        <pc:sldMkLst>
          <pc:docMk/>
          <pc:sldMk cId="2585151863" sldId="1861"/>
        </pc:sldMkLst>
        <pc:spChg chg="mod">
          <ac:chgData name="BÜRGER Tomáš" userId="S::tomas.burger@asseco-ce.com::f5b8df6d-73f5-4c4f-8795-b4d9459f9abf" providerId="AD" clId="Web-{3FFA45AC-2FB8-E87F-E9C9-5BDB2934584B}" dt="2024-09-09T07:11:06.017" v="107" actId="20577"/>
          <ac:spMkLst>
            <pc:docMk/>
            <pc:sldMk cId="2585151863" sldId="1861"/>
            <ac:spMk id="2" creationId="{A2BFC873-3750-23CB-CB48-7DA66591DB7F}"/>
          </ac:spMkLst>
        </pc:spChg>
        <pc:picChg chg="mod">
          <ac:chgData name="BÜRGER Tomáš" userId="S::tomas.burger@asseco-ce.com::f5b8df6d-73f5-4c4f-8795-b4d9459f9abf" providerId="AD" clId="Web-{3FFA45AC-2FB8-E87F-E9C9-5BDB2934584B}" dt="2024-09-09T07:10:56.204" v="106" actId="1076"/>
          <ac:picMkLst>
            <pc:docMk/>
            <pc:sldMk cId="2585151863" sldId="1861"/>
            <ac:picMk id="8" creationId="{1A32D460-1DB2-0292-078A-9C7E6CE4DA4D}"/>
          </ac:picMkLst>
        </pc:picChg>
      </pc:sldChg>
      <pc:sldChg chg="del">
        <pc:chgData name="BÜRGER Tomáš" userId="S::tomas.burger@asseco-ce.com::f5b8df6d-73f5-4c4f-8795-b4d9459f9abf" providerId="AD" clId="Web-{3FFA45AC-2FB8-E87F-E9C9-5BDB2934584B}" dt="2024-09-09T07:11:18.564" v="108"/>
        <pc:sldMkLst>
          <pc:docMk/>
          <pc:sldMk cId="1072185341" sldId="1862"/>
        </pc:sldMkLst>
      </pc:sldChg>
      <pc:sldChg chg="modSp">
        <pc:chgData name="BÜRGER Tomáš" userId="S::tomas.burger@asseco-ce.com::f5b8df6d-73f5-4c4f-8795-b4d9459f9abf" providerId="AD" clId="Web-{3FFA45AC-2FB8-E87F-E9C9-5BDB2934584B}" dt="2024-09-09T07:11:28.158" v="109" actId="20577"/>
        <pc:sldMkLst>
          <pc:docMk/>
          <pc:sldMk cId="4163174238" sldId="1863"/>
        </pc:sldMkLst>
        <pc:spChg chg="mod">
          <ac:chgData name="BÜRGER Tomáš" userId="S::tomas.burger@asseco-ce.com::f5b8df6d-73f5-4c4f-8795-b4d9459f9abf" providerId="AD" clId="Web-{3FFA45AC-2FB8-E87F-E9C9-5BDB2934584B}" dt="2024-09-09T07:11:28.158" v="109" actId="20577"/>
          <ac:spMkLst>
            <pc:docMk/>
            <pc:sldMk cId="4163174238" sldId="1863"/>
            <ac:spMk id="2" creationId="{A2BFC873-3750-23CB-CB48-7DA66591DB7F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11:51.799" v="110" actId="20577"/>
        <pc:sldMkLst>
          <pc:docMk/>
          <pc:sldMk cId="4200180770" sldId="1864"/>
        </pc:sldMkLst>
        <pc:spChg chg="mod">
          <ac:chgData name="BÜRGER Tomáš" userId="S::tomas.burger@asseco-ce.com::f5b8df6d-73f5-4c4f-8795-b4d9459f9abf" providerId="AD" clId="Web-{3FFA45AC-2FB8-E87F-E9C9-5BDB2934584B}" dt="2024-09-09T07:11:51.799" v="110" actId="20577"/>
          <ac:spMkLst>
            <pc:docMk/>
            <pc:sldMk cId="4200180770" sldId="1864"/>
            <ac:spMk id="2" creationId="{A2BFC873-3750-23CB-CB48-7DA66591DB7F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13:01.848" v="116" actId="20577"/>
        <pc:sldMkLst>
          <pc:docMk/>
          <pc:sldMk cId="3780672770" sldId="1866"/>
        </pc:sldMkLst>
        <pc:spChg chg="mod">
          <ac:chgData name="BÜRGER Tomáš" userId="S::tomas.burger@asseco-ce.com::f5b8df6d-73f5-4c4f-8795-b4d9459f9abf" providerId="AD" clId="Web-{3FFA45AC-2FB8-E87F-E9C9-5BDB2934584B}" dt="2024-09-09T07:13:01.848" v="116" actId="20577"/>
          <ac:spMkLst>
            <pc:docMk/>
            <pc:sldMk cId="3780672770" sldId="1866"/>
            <ac:spMk id="2" creationId="{B9DA0643-8FE9-F88A-26DF-ADAE0EE74FB1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15:23.180" v="146" actId="20577"/>
        <pc:sldMkLst>
          <pc:docMk/>
          <pc:sldMk cId="3483140339" sldId="1867"/>
        </pc:sldMkLst>
        <pc:spChg chg="mod">
          <ac:chgData name="BÜRGER Tomáš" userId="S::tomas.burger@asseco-ce.com::f5b8df6d-73f5-4c4f-8795-b4d9459f9abf" providerId="AD" clId="Web-{3FFA45AC-2FB8-E87F-E9C9-5BDB2934584B}" dt="2024-09-09T07:15:23.180" v="146" actId="20577"/>
          <ac:spMkLst>
            <pc:docMk/>
            <pc:sldMk cId="3483140339" sldId="1867"/>
            <ac:spMk id="2" creationId="{B9DA0643-8FE9-F88A-26DF-ADAE0EE74FB1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18:51.639" v="147" actId="20577"/>
        <pc:sldMkLst>
          <pc:docMk/>
          <pc:sldMk cId="1508678886" sldId="1868"/>
        </pc:sldMkLst>
        <pc:spChg chg="mod">
          <ac:chgData name="BÜRGER Tomáš" userId="S::tomas.burger@asseco-ce.com::f5b8df6d-73f5-4c4f-8795-b4d9459f9abf" providerId="AD" clId="Web-{3FFA45AC-2FB8-E87F-E9C9-5BDB2934584B}" dt="2024-09-09T07:18:51.639" v="147" actId="20577"/>
          <ac:spMkLst>
            <pc:docMk/>
            <pc:sldMk cId="1508678886" sldId="1868"/>
            <ac:spMk id="2" creationId="{B9DA0643-8FE9-F88A-26DF-ADAE0EE74FB1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19:13.311" v="149" actId="20577"/>
        <pc:sldMkLst>
          <pc:docMk/>
          <pc:sldMk cId="1454910437" sldId="1869"/>
        </pc:sldMkLst>
        <pc:spChg chg="mod">
          <ac:chgData name="BÜRGER Tomáš" userId="S::tomas.burger@asseco-ce.com::f5b8df6d-73f5-4c4f-8795-b4d9459f9abf" providerId="AD" clId="Web-{3FFA45AC-2FB8-E87F-E9C9-5BDB2934584B}" dt="2024-09-09T07:19:13.311" v="149" actId="20577"/>
          <ac:spMkLst>
            <pc:docMk/>
            <pc:sldMk cId="1454910437" sldId="1869"/>
            <ac:spMk id="2" creationId="{B9DA0643-8FE9-F88A-26DF-ADAE0EE74FB1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19:36.827" v="153" actId="20577"/>
        <pc:sldMkLst>
          <pc:docMk/>
          <pc:sldMk cId="770502657" sldId="1870"/>
        </pc:sldMkLst>
        <pc:spChg chg="mod">
          <ac:chgData name="BÜRGER Tomáš" userId="S::tomas.burger@asseco-ce.com::f5b8df6d-73f5-4c4f-8795-b4d9459f9abf" providerId="AD" clId="Web-{3FFA45AC-2FB8-E87F-E9C9-5BDB2934584B}" dt="2024-09-09T07:19:36.827" v="153" actId="20577"/>
          <ac:spMkLst>
            <pc:docMk/>
            <pc:sldMk cId="770502657" sldId="1870"/>
            <ac:spMk id="2" creationId="{B9DA0643-8FE9-F88A-26DF-ADAE0EE74FB1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19:44.015" v="154" actId="20577"/>
        <pc:sldMkLst>
          <pc:docMk/>
          <pc:sldMk cId="3863594700" sldId="1872"/>
        </pc:sldMkLst>
        <pc:spChg chg="mod">
          <ac:chgData name="BÜRGER Tomáš" userId="S::tomas.burger@asseco-ce.com::f5b8df6d-73f5-4c4f-8795-b4d9459f9abf" providerId="AD" clId="Web-{3FFA45AC-2FB8-E87F-E9C9-5BDB2934584B}" dt="2024-09-09T07:19:44.015" v="154" actId="20577"/>
          <ac:spMkLst>
            <pc:docMk/>
            <pc:sldMk cId="3863594700" sldId="1872"/>
            <ac:spMk id="2" creationId="{B9DA0643-8FE9-F88A-26DF-ADAE0EE74FB1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13:11.004" v="117" actId="20577"/>
        <pc:sldMkLst>
          <pc:docMk/>
          <pc:sldMk cId="2933658785" sldId="1874"/>
        </pc:sldMkLst>
        <pc:spChg chg="mod">
          <ac:chgData name="BÜRGER Tomáš" userId="S::tomas.burger@asseco-ce.com::f5b8df6d-73f5-4c4f-8795-b4d9459f9abf" providerId="AD" clId="Web-{3FFA45AC-2FB8-E87F-E9C9-5BDB2934584B}" dt="2024-09-09T07:13:11.004" v="117" actId="20577"/>
          <ac:spMkLst>
            <pc:docMk/>
            <pc:sldMk cId="2933658785" sldId="1874"/>
            <ac:spMk id="2" creationId="{355B76A0-C2A0-6707-B379-B8F87D612D81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13:20.083" v="118" actId="20577"/>
        <pc:sldMkLst>
          <pc:docMk/>
          <pc:sldMk cId="578559840" sldId="1875"/>
        </pc:sldMkLst>
        <pc:spChg chg="mod">
          <ac:chgData name="BÜRGER Tomáš" userId="S::tomas.burger@asseco-ce.com::f5b8df6d-73f5-4c4f-8795-b4d9459f9abf" providerId="AD" clId="Web-{3FFA45AC-2FB8-E87F-E9C9-5BDB2934584B}" dt="2024-09-09T07:13:20.083" v="118" actId="20577"/>
          <ac:spMkLst>
            <pc:docMk/>
            <pc:sldMk cId="578559840" sldId="1875"/>
            <ac:spMk id="2" creationId="{2F05DED0-3723-575D-4824-BCE190307704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13:27.567" v="119" actId="20577"/>
        <pc:sldMkLst>
          <pc:docMk/>
          <pc:sldMk cId="2541917955" sldId="1876"/>
        </pc:sldMkLst>
        <pc:spChg chg="mod">
          <ac:chgData name="BÜRGER Tomáš" userId="S::tomas.burger@asseco-ce.com::f5b8df6d-73f5-4c4f-8795-b4d9459f9abf" providerId="AD" clId="Web-{3FFA45AC-2FB8-E87F-E9C9-5BDB2934584B}" dt="2024-09-09T07:13:27.567" v="119" actId="20577"/>
          <ac:spMkLst>
            <pc:docMk/>
            <pc:sldMk cId="2541917955" sldId="1876"/>
            <ac:spMk id="2" creationId="{2F05DED0-3723-575D-4824-BCE190307704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13:33.568" v="120" actId="20577"/>
        <pc:sldMkLst>
          <pc:docMk/>
          <pc:sldMk cId="3818583360" sldId="1877"/>
        </pc:sldMkLst>
        <pc:spChg chg="mod">
          <ac:chgData name="BÜRGER Tomáš" userId="S::tomas.burger@asseco-ce.com::f5b8df6d-73f5-4c4f-8795-b4d9459f9abf" providerId="AD" clId="Web-{3FFA45AC-2FB8-E87F-E9C9-5BDB2934584B}" dt="2024-09-09T07:13:33.568" v="120" actId="20577"/>
          <ac:spMkLst>
            <pc:docMk/>
            <pc:sldMk cId="3818583360" sldId="1877"/>
            <ac:spMk id="2" creationId="{B9DA0643-8FE9-F88A-26DF-ADAE0EE74FB1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13:51.443" v="121" actId="20577"/>
        <pc:sldMkLst>
          <pc:docMk/>
          <pc:sldMk cId="3105184983" sldId="1878"/>
        </pc:sldMkLst>
        <pc:spChg chg="mod">
          <ac:chgData name="BÜRGER Tomáš" userId="S::tomas.burger@asseco-ce.com::f5b8df6d-73f5-4c4f-8795-b4d9459f9abf" providerId="AD" clId="Web-{3FFA45AC-2FB8-E87F-E9C9-5BDB2934584B}" dt="2024-09-09T07:13:51.443" v="121" actId="20577"/>
          <ac:spMkLst>
            <pc:docMk/>
            <pc:sldMk cId="3105184983" sldId="1878"/>
            <ac:spMk id="2" creationId="{D81729FE-CEC9-901F-7F79-D474628036AF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14:55.226" v="144" actId="20577"/>
        <pc:sldMkLst>
          <pc:docMk/>
          <pc:sldMk cId="2991275340" sldId="1879"/>
        </pc:sldMkLst>
        <pc:spChg chg="mod">
          <ac:chgData name="BÜRGER Tomáš" userId="S::tomas.burger@asseco-ce.com::f5b8df6d-73f5-4c4f-8795-b4d9459f9abf" providerId="AD" clId="Web-{3FFA45AC-2FB8-E87F-E9C9-5BDB2934584B}" dt="2024-09-09T07:14:55.226" v="144" actId="20577"/>
          <ac:spMkLst>
            <pc:docMk/>
            <pc:sldMk cId="2991275340" sldId="1879"/>
            <ac:spMk id="2" creationId="{2F05DED0-3723-575D-4824-BCE190307704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15:12.805" v="145" actId="20577"/>
        <pc:sldMkLst>
          <pc:docMk/>
          <pc:sldMk cId="2471653547" sldId="1880"/>
        </pc:sldMkLst>
        <pc:spChg chg="mod">
          <ac:chgData name="BÜRGER Tomáš" userId="S::tomas.burger@asseco-ce.com::f5b8df6d-73f5-4c4f-8795-b4d9459f9abf" providerId="AD" clId="Web-{3FFA45AC-2FB8-E87F-E9C9-5BDB2934584B}" dt="2024-09-09T07:15:12.805" v="145" actId="20577"/>
          <ac:spMkLst>
            <pc:docMk/>
            <pc:sldMk cId="2471653547" sldId="1880"/>
            <ac:spMk id="2" creationId="{1E598EF0-AEC0-D06B-E874-4AEC98ECD89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14:34.632" v="143" actId="20577"/>
        <pc:sldMkLst>
          <pc:docMk/>
          <pc:sldMk cId="3030685184" sldId="1881"/>
        </pc:sldMkLst>
        <pc:spChg chg="mod">
          <ac:chgData name="BÜRGER Tomáš" userId="S::tomas.burger@asseco-ce.com::f5b8df6d-73f5-4c4f-8795-b4d9459f9abf" providerId="AD" clId="Web-{3FFA45AC-2FB8-E87F-E9C9-5BDB2934584B}" dt="2024-09-09T07:14:34.632" v="143" actId="20577"/>
          <ac:spMkLst>
            <pc:docMk/>
            <pc:sldMk cId="3030685184" sldId="1881"/>
            <ac:spMk id="2" creationId="{DAA3A9F8-4A55-FFE5-9DAC-E7B78D29C2B4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7:14:12.662" v="122" actId="20577"/>
          <ac:spMkLst>
            <pc:docMk/>
            <pc:sldMk cId="3030685184" sldId="1881"/>
            <ac:spMk id="6" creationId="{C39E676E-AA89-D579-CA8B-041A7945DE1B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12:16.581" v="112" actId="20577"/>
        <pc:sldMkLst>
          <pc:docMk/>
          <pc:sldMk cId="1957406156" sldId="1882"/>
        </pc:sldMkLst>
        <pc:spChg chg="mod">
          <ac:chgData name="BÜRGER Tomáš" userId="S::tomas.burger@asseco-ce.com::f5b8df6d-73f5-4c4f-8795-b4d9459f9abf" providerId="AD" clId="Web-{3FFA45AC-2FB8-E87F-E9C9-5BDB2934584B}" dt="2024-09-09T07:12:16.581" v="112" actId="20577"/>
          <ac:spMkLst>
            <pc:docMk/>
            <pc:sldMk cId="1957406156" sldId="1882"/>
            <ac:spMk id="2" creationId="{CDEB3A56-9F10-036B-56FB-EACA82023AF0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7:12:06.284" v="111" actId="20577"/>
          <ac:spMkLst>
            <pc:docMk/>
            <pc:sldMk cId="1957406156" sldId="1882"/>
            <ac:spMk id="5" creationId="{CFF629C4-1C7D-4275-DE7D-212CD6FD1E5D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12:47.816" v="115" actId="20577"/>
        <pc:sldMkLst>
          <pc:docMk/>
          <pc:sldMk cId="4138447659" sldId="1883"/>
        </pc:sldMkLst>
        <pc:spChg chg="mod">
          <ac:chgData name="BÜRGER Tomáš" userId="S::tomas.burger@asseco-ce.com::f5b8df6d-73f5-4c4f-8795-b4d9459f9abf" providerId="AD" clId="Web-{3FFA45AC-2FB8-E87F-E9C9-5BDB2934584B}" dt="2024-09-09T07:12:47.816" v="115" actId="20577"/>
          <ac:spMkLst>
            <pc:docMk/>
            <pc:sldMk cId="4138447659" sldId="1883"/>
            <ac:spMk id="2" creationId="{29B027ED-CC76-7D20-87EB-19CEB93C96E2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7:12:42.238" v="114" actId="20577"/>
          <ac:spMkLst>
            <pc:docMk/>
            <pc:sldMk cId="4138447659" sldId="1883"/>
            <ac:spMk id="4" creationId="{59173682-2BD7-513B-7248-C97F396B84B3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7:12:32.769" v="113" actId="20577"/>
          <ac:spMkLst>
            <pc:docMk/>
            <pc:sldMk cId="4138447659" sldId="1883"/>
            <ac:spMk id="5" creationId="{D4B73749-3293-4869-1AD9-F097799FD76A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20:20.782" v="159" actId="20577"/>
        <pc:sldMkLst>
          <pc:docMk/>
          <pc:sldMk cId="3923465911" sldId="1884"/>
        </pc:sldMkLst>
        <pc:spChg chg="mod">
          <ac:chgData name="BÜRGER Tomáš" userId="S::tomas.burger@asseco-ce.com::f5b8df6d-73f5-4c4f-8795-b4d9459f9abf" providerId="AD" clId="Web-{3FFA45AC-2FB8-E87F-E9C9-5BDB2934584B}" dt="2024-09-09T07:20:20.782" v="159" actId="20577"/>
          <ac:spMkLst>
            <pc:docMk/>
            <pc:sldMk cId="3923465911" sldId="1884"/>
            <ac:spMk id="2" creationId="{94083A2E-3F47-0E4D-D7EA-3CB14394F361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7:20:08.750" v="156" actId="20577"/>
          <ac:spMkLst>
            <pc:docMk/>
            <pc:sldMk cId="3923465911" sldId="1884"/>
            <ac:spMk id="18" creationId="{6C0B2408-1D3A-BED4-401F-141BCBC0708F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7:20:16.672" v="157" actId="20577"/>
          <ac:spMkLst>
            <pc:docMk/>
            <pc:sldMk cId="3923465911" sldId="1884"/>
            <ac:spMk id="19" creationId="{15DB096C-BD26-2834-DA54-3E95F73EC24C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21:52.409" v="166" actId="20577"/>
        <pc:sldMkLst>
          <pc:docMk/>
          <pc:sldMk cId="3816058447" sldId="1885"/>
        </pc:sldMkLst>
        <pc:spChg chg="mod">
          <ac:chgData name="BÜRGER Tomáš" userId="S::tomas.burger@asseco-ce.com::f5b8df6d-73f5-4c4f-8795-b4d9459f9abf" providerId="AD" clId="Web-{3FFA45AC-2FB8-E87F-E9C9-5BDB2934584B}" dt="2024-09-09T07:21:52.409" v="166" actId="20577"/>
          <ac:spMkLst>
            <pc:docMk/>
            <pc:sldMk cId="3816058447" sldId="1885"/>
            <ac:spMk id="2" creationId="{94083A2E-3F47-0E4D-D7EA-3CB14394F361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7:20:51.657" v="161" actId="20577"/>
          <ac:spMkLst>
            <pc:docMk/>
            <pc:sldMk cId="3816058447" sldId="1885"/>
            <ac:spMk id="4" creationId="{CE0002E7-21FD-C13C-736C-80A3CA1273BD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7:21:13.627" v="164" actId="20577"/>
          <ac:spMkLst>
            <pc:docMk/>
            <pc:sldMk cId="3816058447" sldId="1885"/>
            <ac:spMk id="5" creationId="{36B58497-78F0-8793-0754-761E9662D46E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7:20:32.204" v="160" actId="20577"/>
          <ac:spMkLst>
            <pc:docMk/>
            <pc:sldMk cId="3816058447" sldId="1885"/>
            <ac:spMk id="18" creationId="{6C0B2408-1D3A-BED4-401F-141BCBC0708F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7:21:03.705" v="163" actId="20577"/>
          <ac:spMkLst>
            <pc:docMk/>
            <pc:sldMk cId="3816058447" sldId="1885"/>
            <ac:spMk id="19" creationId="{15DB096C-BD26-2834-DA54-3E95F73EC24C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23:14.958" v="179" actId="20577"/>
        <pc:sldMkLst>
          <pc:docMk/>
          <pc:sldMk cId="4269242507" sldId="1886"/>
        </pc:sldMkLst>
        <pc:spChg chg="mod">
          <ac:chgData name="BÜRGER Tomáš" userId="S::tomas.burger@asseco-ce.com::f5b8df6d-73f5-4c4f-8795-b4d9459f9abf" providerId="AD" clId="Web-{3FFA45AC-2FB8-E87F-E9C9-5BDB2934584B}" dt="2024-09-09T07:23:14.958" v="179" actId="20577"/>
          <ac:spMkLst>
            <pc:docMk/>
            <pc:sldMk cId="4269242507" sldId="1886"/>
            <ac:spMk id="2" creationId="{94083A2E-3F47-0E4D-D7EA-3CB14394F361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7:22:42.676" v="168" actId="20577"/>
          <ac:spMkLst>
            <pc:docMk/>
            <pc:sldMk cId="4269242507" sldId="1886"/>
            <ac:spMk id="4" creationId="{CE0002E7-21FD-C13C-736C-80A3CA1273BD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7:23:01.880" v="171" actId="20577"/>
          <ac:spMkLst>
            <pc:docMk/>
            <pc:sldMk cId="4269242507" sldId="1886"/>
            <ac:spMk id="5" creationId="{36B58497-78F0-8793-0754-761E9662D46E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7:22:34.707" v="167" actId="20577"/>
          <ac:spMkLst>
            <pc:docMk/>
            <pc:sldMk cId="4269242507" sldId="1886"/>
            <ac:spMk id="18" creationId="{6C0B2408-1D3A-BED4-401F-141BCBC0708F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7:22:54.192" v="170" actId="20577"/>
          <ac:spMkLst>
            <pc:docMk/>
            <pc:sldMk cId="4269242507" sldId="1886"/>
            <ac:spMk id="19" creationId="{15DB096C-BD26-2834-DA54-3E95F73EC24C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24:30.648" v="213" actId="20577"/>
        <pc:sldMkLst>
          <pc:docMk/>
          <pc:sldMk cId="2255004870" sldId="1887"/>
        </pc:sldMkLst>
        <pc:spChg chg="mod">
          <ac:chgData name="BÜRGER Tomáš" userId="S::tomas.burger@asseco-ce.com::f5b8df6d-73f5-4c4f-8795-b4d9459f9abf" providerId="AD" clId="Web-{3FFA45AC-2FB8-E87F-E9C9-5BDB2934584B}" dt="2024-09-09T07:24:30.648" v="213" actId="20577"/>
          <ac:spMkLst>
            <pc:docMk/>
            <pc:sldMk cId="2255004870" sldId="1887"/>
            <ac:spMk id="2" creationId="{94083A2E-3F47-0E4D-D7EA-3CB14394F361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7:23:57.241" v="181" actId="20577"/>
          <ac:spMkLst>
            <pc:docMk/>
            <pc:sldMk cId="2255004870" sldId="1887"/>
            <ac:spMk id="4" creationId="{CE0002E7-21FD-C13C-736C-80A3CA1273BD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7:24:16.366" v="185" actId="20577"/>
          <ac:spMkLst>
            <pc:docMk/>
            <pc:sldMk cId="2255004870" sldId="1887"/>
            <ac:spMk id="5" creationId="{36B58497-78F0-8793-0754-761E9662D46E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7:23:50.053" v="180" actId="20577"/>
          <ac:spMkLst>
            <pc:docMk/>
            <pc:sldMk cId="2255004870" sldId="1887"/>
            <ac:spMk id="18" creationId="{6C0B2408-1D3A-BED4-401F-141BCBC0708F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7:24:07.491" v="183" actId="20577"/>
          <ac:spMkLst>
            <pc:docMk/>
            <pc:sldMk cId="2255004870" sldId="1887"/>
            <ac:spMk id="19" creationId="{15DB096C-BD26-2834-DA54-3E95F73EC24C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19:51.609" v="155" actId="20577"/>
        <pc:sldMkLst>
          <pc:docMk/>
          <pc:sldMk cId="3510691982" sldId="1891"/>
        </pc:sldMkLst>
        <pc:spChg chg="mod">
          <ac:chgData name="BÜRGER Tomáš" userId="S::tomas.burger@asseco-ce.com::f5b8df6d-73f5-4c4f-8795-b4d9459f9abf" providerId="AD" clId="Web-{3FFA45AC-2FB8-E87F-E9C9-5BDB2934584B}" dt="2024-09-09T07:19:51.609" v="155" actId="20577"/>
          <ac:spMkLst>
            <pc:docMk/>
            <pc:sldMk cId="3510691982" sldId="1891"/>
            <ac:spMk id="2" creationId="{A03C884B-3214-F74F-2B6C-4DA6B75DC914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28:42.014" v="225" actId="20577"/>
        <pc:sldMkLst>
          <pc:docMk/>
          <pc:sldMk cId="332869466" sldId="1892"/>
        </pc:sldMkLst>
        <pc:spChg chg="mod">
          <ac:chgData name="BÜRGER Tomáš" userId="S::tomas.burger@asseco-ce.com::f5b8df6d-73f5-4c4f-8795-b4d9459f9abf" providerId="AD" clId="Web-{3FFA45AC-2FB8-E87F-E9C9-5BDB2934584B}" dt="2024-09-09T07:28:42.014" v="225" actId="20577"/>
          <ac:spMkLst>
            <pc:docMk/>
            <pc:sldMk cId="332869466" sldId="1892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30:23.782" v="233" actId="20577"/>
        <pc:sldMkLst>
          <pc:docMk/>
          <pc:sldMk cId="2904290260" sldId="1893"/>
        </pc:sldMkLst>
        <pc:spChg chg="mod">
          <ac:chgData name="BÜRGER Tomáš" userId="S::tomas.burger@asseco-ce.com::f5b8df6d-73f5-4c4f-8795-b4d9459f9abf" providerId="AD" clId="Web-{3FFA45AC-2FB8-E87F-E9C9-5BDB2934584B}" dt="2024-09-09T07:30:23.782" v="233" actId="20577"/>
          <ac:spMkLst>
            <pc:docMk/>
            <pc:sldMk cId="2904290260" sldId="1893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30:45.767" v="235" actId="20577"/>
        <pc:sldMkLst>
          <pc:docMk/>
          <pc:sldMk cId="331124471" sldId="1894"/>
        </pc:sldMkLst>
        <pc:spChg chg="mod">
          <ac:chgData name="BÜRGER Tomáš" userId="S::tomas.burger@asseco-ce.com::f5b8df6d-73f5-4c4f-8795-b4d9459f9abf" providerId="AD" clId="Web-{3FFA45AC-2FB8-E87F-E9C9-5BDB2934584B}" dt="2024-09-09T07:30:45.767" v="235" actId="20577"/>
          <ac:spMkLst>
            <pc:docMk/>
            <pc:sldMk cId="331124471" sldId="1894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33:21.146" v="243" actId="20577"/>
        <pc:sldMkLst>
          <pc:docMk/>
          <pc:sldMk cId="3336983393" sldId="1895"/>
        </pc:sldMkLst>
        <pc:spChg chg="mod">
          <ac:chgData name="BÜRGER Tomáš" userId="S::tomas.burger@asseco-ce.com::f5b8df6d-73f5-4c4f-8795-b4d9459f9abf" providerId="AD" clId="Web-{3FFA45AC-2FB8-E87F-E9C9-5BDB2934584B}" dt="2024-09-09T07:33:21.146" v="243" actId="20577"/>
          <ac:spMkLst>
            <pc:docMk/>
            <pc:sldMk cId="3336983393" sldId="1895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33:43.319" v="244" actId="20577"/>
        <pc:sldMkLst>
          <pc:docMk/>
          <pc:sldMk cId="3678347226" sldId="1896"/>
        </pc:sldMkLst>
        <pc:spChg chg="mod">
          <ac:chgData name="BÜRGER Tomáš" userId="S::tomas.burger@asseco-ce.com::f5b8df6d-73f5-4c4f-8795-b4d9459f9abf" providerId="AD" clId="Web-{3FFA45AC-2FB8-E87F-E9C9-5BDB2934584B}" dt="2024-09-09T07:33:43.319" v="244" actId="20577"/>
          <ac:spMkLst>
            <pc:docMk/>
            <pc:sldMk cId="3678347226" sldId="1896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32:26.036" v="238" actId="20577"/>
        <pc:sldMkLst>
          <pc:docMk/>
          <pc:sldMk cId="2881064709" sldId="1899"/>
        </pc:sldMkLst>
        <pc:spChg chg="mod">
          <ac:chgData name="BÜRGER Tomáš" userId="S::tomas.burger@asseco-ce.com::f5b8df6d-73f5-4c4f-8795-b4d9459f9abf" providerId="AD" clId="Web-{3FFA45AC-2FB8-E87F-E9C9-5BDB2934584B}" dt="2024-09-09T07:32:26.036" v="238" actId="20577"/>
          <ac:spMkLst>
            <pc:docMk/>
            <pc:sldMk cId="2881064709" sldId="1899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35:42.025" v="255" actId="20577"/>
        <pc:sldMkLst>
          <pc:docMk/>
          <pc:sldMk cId="413298334" sldId="1901"/>
        </pc:sldMkLst>
        <pc:spChg chg="mod">
          <ac:chgData name="BÜRGER Tomáš" userId="S::tomas.burger@asseco-ce.com::f5b8df6d-73f5-4c4f-8795-b4d9459f9abf" providerId="AD" clId="Web-{3FFA45AC-2FB8-E87F-E9C9-5BDB2934584B}" dt="2024-09-09T07:35:42.025" v="255" actId="20577"/>
          <ac:spMkLst>
            <pc:docMk/>
            <pc:sldMk cId="413298334" sldId="1901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35:56.932" v="257" actId="20577"/>
        <pc:sldMkLst>
          <pc:docMk/>
          <pc:sldMk cId="3722873506" sldId="1902"/>
        </pc:sldMkLst>
        <pc:spChg chg="mod">
          <ac:chgData name="BÜRGER Tomáš" userId="S::tomas.burger@asseco-ce.com::f5b8df6d-73f5-4c4f-8795-b4d9459f9abf" providerId="AD" clId="Web-{3FFA45AC-2FB8-E87F-E9C9-5BDB2934584B}" dt="2024-09-09T07:35:56.932" v="257" actId="20577"/>
          <ac:spMkLst>
            <pc:docMk/>
            <pc:sldMk cId="3722873506" sldId="1902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36:26.370" v="260" actId="20577"/>
        <pc:sldMkLst>
          <pc:docMk/>
          <pc:sldMk cId="1209593647" sldId="1903"/>
        </pc:sldMkLst>
        <pc:spChg chg="mod">
          <ac:chgData name="BÜRGER Tomáš" userId="S::tomas.burger@asseco-ce.com::f5b8df6d-73f5-4c4f-8795-b4d9459f9abf" providerId="AD" clId="Web-{3FFA45AC-2FB8-E87F-E9C9-5BDB2934584B}" dt="2024-09-09T07:36:26.370" v="260" actId="20577"/>
          <ac:spMkLst>
            <pc:docMk/>
            <pc:sldMk cId="1209593647" sldId="1903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36:07.026" v="258" actId="20577"/>
        <pc:sldMkLst>
          <pc:docMk/>
          <pc:sldMk cId="272229636" sldId="1904"/>
        </pc:sldMkLst>
        <pc:spChg chg="mod">
          <ac:chgData name="BÜRGER Tomáš" userId="S::tomas.burger@asseco-ce.com::f5b8df6d-73f5-4c4f-8795-b4d9459f9abf" providerId="AD" clId="Web-{3FFA45AC-2FB8-E87F-E9C9-5BDB2934584B}" dt="2024-09-09T07:36:07.026" v="258" actId="20577"/>
          <ac:spMkLst>
            <pc:docMk/>
            <pc:sldMk cId="272229636" sldId="1904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4:04.539" v="298" actId="20577"/>
        <pc:sldMkLst>
          <pc:docMk/>
          <pc:sldMk cId="3234623357" sldId="1906"/>
        </pc:sldMkLst>
        <pc:spChg chg="mod">
          <ac:chgData name="BÜRGER Tomáš" userId="S::tomas.burger@asseco-ce.com::f5b8df6d-73f5-4c4f-8795-b4d9459f9abf" providerId="AD" clId="Web-{3FFA45AC-2FB8-E87F-E9C9-5BDB2934584B}" dt="2024-09-09T07:44:04.539" v="298" actId="20577"/>
          <ac:spMkLst>
            <pc:docMk/>
            <pc:sldMk cId="3234623357" sldId="1906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4:18.867" v="299" actId="20577"/>
        <pc:sldMkLst>
          <pc:docMk/>
          <pc:sldMk cId="631587009" sldId="1907"/>
        </pc:sldMkLst>
        <pc:spChg chg="mod">
          <ac:chgData name="BÜRGER Tomáš" userId="S::tomas.burger@asseco-ce.com::f5b8df6d-73f5-4c4f-8795-b4d9459f9abf" providerId="AD" clId="Web-{3FFA45AC-2FB8-E87F-E9C9-5BDB2934584B}" dt="2024-09-09T07:44:18.867" v="299" actId="20577"/>
          <ac:spMkLst>
            <pc:docMk/>
            <pc:sldMk cId="631587009" sldId="1907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4:51.681" v="301" actId="20577"/>
        <pc:sldMkLst>
          <pc:docMk/>
          <pc:sldMk cId="102484238" sldId="1908"/>
        </pc:sldMkLst>
        <pc:spChg chg="mod">
          <ac:chgData name="BÜRGER Tomáš" userId="S::tomas.burger@asseco-ce.com::f5b8df6d-73f5-4c4f-8795-b4d9459f9abf" providerId="AD" clId="Web-{3FFA45AC-2FB8-E87F-E9C9-5BDB2934584B}" dt="2024-09-09T07:44:51.681" v="301" actId="20577"/>
          <ac:spMkLst>
            <pc:docMk/>
            <pc:sldMk cId="102484238" sldId="1908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7:44:28.524" v="300" actId="20577"/>
          <ac:spMkLst>
            <pc:docMk/>
            <pc:sldMk cId="102484238" sldId="1908"/>
            <ac:spMk id="4" creationId="{BD679955-F94F-4655-86A8-C131828F0344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4:58.837" v="302" actId="20577"/>
        <pc:sldMkLst>
          <pc:docMk/>
          <pc:sldMk cId="2693247467" sldId="1909"/>
        </pc:sldMkLst>
        <pc:spChg chg="mod">
          <ac:chgData name="BÜRGER Tomáš" userId="S::tomas.burger@asseco-ce.com::f5b8df6d-73f5-4c4f-8795-b4d9459f9abf" providerId="AD" clId="Web-{3FFA45AC-2FB8-E87F-E9C9-5BDB2934584B}" dt="2024-09-09T07:44:58.837" v="302" actId="20577"/>
          <ac:spMkLst>
            <pc:docMk/>
            <pc:sldMk cId="2693247467" sldId="1909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5:15.759" v="305" actId="20577"/>
        <pc:sldMkLst>
          <pc:docMk/>
          <pc:sldMk cId="952659990" sldId="1910"/>
        </pc:sldMkLst>
        <pc:spChg chg="mod">
          <ac:chgData name="BÜRGER Tomáš" userId="S::tomas.burger@asseco-ce.com::f5b8df6d-73f5-4c4f-8795-b4d9459f9abf" providerId="AD" clId="Web-{3FFA45AC-2FB8-E87F-E9C9-5BDB2934584B}" dt="2024-09-09T07:45:15.759" v="305" actId="20577"/>
          <ac:spMkLst>
            <pc:docMk/>
            <pc:sldMk cId="952659990" sldId="1910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7:45:13.369" v="304" actId="20577"/>
          <ac:spMkLst>
            <pc:docMk/>
            <pc:sldMk cId="952659990" sldId="1910"/>
            <ac:spMk id="4" creationId="{BD679955-F94F-4655-86A8-C131828F0344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5:05.150" v="303" actId="20577"/>
        <pc:sldMkLst>
          <pc:docMk/>
          <pc:sldMk cId="1974189361" sldId="1911"/>
        </pc:sldMkLst>
        <pc:spChg chg="mod">
          <ac:chgData name="BÜRGER Tomáš" userId="S::tomas.burger@asseco-ce.com::f5b8df6d-73f5-4c4f-8795-b4d9459f9abf" providerId="AD" clId="Web-{3FFA45AC-2FB8-E87F-E9C9-5BDB2934584B}" dt="2024-09-09T07:45:05.150" v="303" actId="20577"/>
          <ac:spMkLst>
            <pc:docMk/>
            <pc:sldMk cId="1974189361" sldId="1911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5:54.870" v="311" actId="20577"/>
        <pc:sldMkLst>
          <pc:docMk/>
          <pc:sldMk cId="1428579022" sldId="1914"/>
        </pc:sldMkLst>
        <pc:spChg chg="mod">
          <ac:chgData name="BÜRGER Tomáš" userId="S::tomas.burger@asseco-ce.com::f5b8df6d-73f5-4c4f-8795-b4d9459f9abf" providerId="AD" clId="Web-{3FFA45AC-2FB8-E87F-E9C9-5BDB2934584B}" dt="2024-09-09T07:45:54.870" v="311" actId="20577"/>
          <ac:spMkLst>
            <pc:docMk/>
            <pc:sldMk cId="1428579022" sldId="1914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7:45:53.042" v="310" actId="20577"/>
          <ac:spMkLst>
            <pc:docMk/>
            <pc:sldMk cId="1428579022" sldId="1914"/>
            <ac:spMk id="4" creationId="{BD679955-F94F-4655-86A8-C131828F0344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6:06.089" v="313" actId="20577"/>
        <pc:sldMkLst>
          <pc:docMk/>
          <pc:sldMk cId="687727808" sldId="1915"/>
        </pc:sldMkLst>
        <pc:spChg chg="mod">
          <ac:chgData name="BÜRGER Tomáš" userId="S::tomas.burger@asseco-ce.com::f5b8df6d-73f5-4c4f-8795-b4d9459f9abf" providerId="AD" clId="Web-{3FFA45AC-2FB8-E87F-E9C9-5BDB2934584B}" dt="2024-09-09T07:46:06.089" v="313" actId="20577"/>
          <ac:spMkLst>
            <pc:docMk/>
            <pc:sldMk cId="687727808" sldId="1915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7:46:03.323" v="312" actId="20577"/>
          <ac:spMkLst>
            <pc:docMk/>
            <pc:sldMk cId="687727808" sldId="1915"/>
            <ac:spMk id="4" creationId="{BD679955-F94F-4655-86A8-C131828F0344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6:34.175" v="315" actId="20577"/>
        <pc:sldMkLst>
          <pc:docMk/>
          <pc:sldMk cId="2636081133" sldId="1916"/>
        </pc:sldMkLst>
        <pc:spChg chg="mod">
          <ac:chgData name="BÜRGER Tomáš" userId="S::tomas.burger@asseco-ce.com::f5b8df6d-73f5-4c4f-8795-b4d9459f9abf" providerId="AD" clId="Web-{3FFA45AC-2FB8-E87F-E9C9-5BDB2934584B}" dt="2024-09-09T07:46:34.175" v="315" actId="20577"/>
          <ac:spMkLst>
            <pc:docMk/>
            <pc:sldMk cId="2636081133" sldId="1916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7:46:16.534" v="314" actId="20577"/>
          <ac:spMkLst>
            <pc:docMk/>
            <pc:sldMk cId="2636081133" sldId="1916"/>
            <ac:spMk id="4" creationId="{BD679955-F94F-4655-86A8-C131828F0344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6:52.379" v="320" actId="20577"/>
        <pc:sldMkLst>
          <pc:docMk/>
          <pc:sldMk cId="4143946779" sldId="1917"/>
        </pc:sldMkLst>
        <pc:spChg chg="mod">
          <ac:chgData name="BÜRGER Tomáš" userId="S::tomas.burger@asseco-ce.com::f5b8df6d-73f5-4c4f-8795-b4d9459f9abf" providerId="AD" clId="Web-{3FFA45AC-2FB8-E87F-E9C9-5BDB2934584B}" dt="2024-09-09T07:46:52.379" v="320" actId="20577"/>
          <ac:spMkLst>
            <pc:docMk/>
            <pc:sldMk cId="4143946779" sldId="1917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7:46:42.894" v="316" actId="20577"/>
          <ac:spMkLst>
            <pc:docMk/>
            <pc:sldMk cId="4143946779" sldId="1917"/>
            <ac:spMk id="4" creationId="{BD679955-F94F-4655-86A8-C131828F0344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6:59.957" v="321" actId="20577"/>
        <pc:sldMkLst>
          <pc:docMk/>
          <pc:sldMk cId="854444235" sldId="1918"/>
        </pc:sldMkLst>
        <pc:spChg chg="mod">
          <ac:chgData name="BÜRGER Tomáš" userId="S::tomas.burger@asseco-ce.com::f5b8df6d-73f5-4c4f-8795-b4d9459f9abf" providerId="AD" clId="Web-{3FFA45AC-2FB8-E87F-E9C9-5BDB2934584B}" dt="2024-09-09T07:46:59.957" v="321" actId="20577"/>
          <ac:spMkLst>
            <pc:docMk/>
            <pc:sldMk cId="854444235" sldId="1918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7:14.348" v="324" actId="20577"/>
        <pc:sldMkLst>
          <pc:docMk/>
          <pc:sldMk cId="853546915" sldId="1919"/>
        </pc:sldMkLst>
        <pc:spChg chg="mod">
          <ac:chgData name="BÜRGER Tomáš" userId="S::tomas.burger@asseco-ce.com::f5b8df6d-73f5-4c4f-8795-b4d9459f9abf" providerId="AD" clId="Web-{3FFA45AC-2FB8-E87F-E9C9-5BDB2934584B}" dt="2024-09-09T07:47:14.348" v="324" actId="20577"/>
          <ac:spMkLst>
            <pc:docMk/>
            <pc:sldMk cId="853546915" sldId="1919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7:47:08.129" v="322" actId="20577"/>
          <ac:spMkLst>
            <pc:docMk/>
            <pc:sldMk cId="853546915" sldId="1919"/>
            <ac:spMk id="4" creationId="{BD679955-F94F-4655-86A8-C131828F0344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7:26.052" v="325" actId="20577"/>
        <pc:sldMkLst>
          <pc:docMk/>
          <pc:sldMk cId="467452524" sldId="1920"/>
        </pc:sldMkLst>
        <pc:spChg chg="mod">
          <ac:chgData name="BÜRGER Tomáš" userId="S::tomas.burger@asseco-ce.com::f5b8df6d-73f5-4c4f-8795-b4d9459f9abf" providerId="AD" clId="Web-{3FFA45AC-2FB8-E87F-E9C9-5BDB2934584B}" dt="2024-09-09T07:47:26.052" v="325" actId="20577"/>
          <ac:spMkLst>
            <pc:docMk/>
            <pc:sldMk cId="467452524" sldId="1920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7:35.708" v="327" actId="20577"/>
        <pc:sldMkLst>
          <pc:docMk/>
          <pc:sldMk cId="335037616" sldId="1921"/>
        </pc:sldMkLst>
        <pc:spChg chg="mod">
          <ac:chgData name="BÜRGER Tomáš" userId="S::tomas.burger@asseco-ce.com::f5b8df6d-73f5-4c4f-8795-b4d9459f9abf" providerId="AD" clId="Web-{3FFA45AC-2FB8-E87F-E9C9-5BDB2934584B}" dt="2024-09-09T07:47:35.708" v="327" actId="20577"/>
          <ac:spMkLst>
            <pc:docMk/>
            <pc:sldMk cId="335037616" sldId="1921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7:47:33.052" v="326" actId="20577"/>
          <ac:spMkLst>
            <pc:docMk/>
            <pc:sldMk cId="335037616" sldId="1921"/>
            <ac:spMk id="4" creationId="{BD679955-F94F-4655-86A8-C131828F0344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8:28.334" v="333" actId="20577"/>
        <pc:sldMkLst>
          <pc:docMk/>
          <pc:sldMk cId="743649375" sldId="1923"/>
        </pc:sldMkLst>
        <pc:spChg chg="mod">
          <ac:chgData name="BÜRGER Tomáš" userId="S::tomas.burger@asseco-ce.com::f5b8df6d-73f5-4c4f-8795-b4d9459f9abf" providerId="AD" clId="Web-{3FFA45AC-2FB8-E87F-E9C9-5BDB2934584B}" dt="2024-09-09T07:48:28.334" v="333" actId="20577"/>
          <ac:spMkLst>
            <pc:docMk/>
            <pc:sldMk cId="743649375" sldId="1923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8:22.131" v="332" actId="20577"/>
        <pc:sldMkLst>
          <pc:docMk/>
          <pc:sldMk cId="133519096" sldId="1925"/>
        </pc:sldMkLst>
        <pc:spChg chg="mod">
          <ac:chgData name="BÜRGER Tomáš" userId="S::tomas.burger@asseco-ce.com::f5b8df6d-73f5-4c4f-8795-b4d9459f9abf" providerId="AD" clId="Web-{3FFA45AC-2FB8-E87F-E9C9-5BDB2934584B}" dt="2024-09-09T07:48:22.131" v="332" actId="20577"/>
          <ac:spMkLst>
            <pc:docMk/>
            <pc:sldMk cId="133519096" sldId="1925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9:21.773" v="339" actId="20577"/>
        <pc:sldMkLst>
          <pc:docMk/>
          <pc:sldMk cId="450330398" sldId="1926"/>
        </pc:sldMkLst>
        <pc:spChg chg="mod">
          <ac:chgData name="BÜRGER Tomáš" userId="S::tomas.burger@asseco-ce.com::f5b8df6d-73f5-4c4f-8795-b4d9459f9abf" providerId="AD" clId="Web-{3FFA45AC-2FB8-E87F-E9C9-5BDB2934584B}" dt="2024-09-09T07:49:21.773" v="339" actId="20577"/>
          <ac:spMkLst>
            <pc:docMk/>
            <pc:sldMk cId="450330398" sldId="1926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9:27.320" v="340" actId="20577"/>
        <pc:sldMkLst>
          <pc:docMk/>
          <pc:sldMk cId="451461998" sldId="1927"/>
        </pc:sldMkLst>
        <pc:spChg chg="mod">
          <ac:chgData name="BÜRGER Tomáš" userId="S::tomas.burger@asseco-ce.com::f5b8df6d-73f5-4c4f-8795-b4d9459f9abf" providerId="AD" clId="Web-{3FFA45AC-2FB8-E87F-E9C9-5BDB2934584B}" dt="2024-09-09T07:49:27.320" v="340" actId="20577"/>
          <ac:spMkLst>
            <pc:docMk/>
            <pc:sldMk cId="451461998" sldId="1927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9:45.462" v="343" actId="20577"/>
        <pc:sldMkLst>
          <pc:docMk/>
          <pc:sldMk cId="4080367573" sldId="1928"/>
        </pc:sldMkLst>
        <pc:spChg chg="mod">
          <ac:chgData name="BÜRGER Tomáš" userId="S::tomas.burger@asseco-ce.com::f5b8df6d-73f5-4c4f-8795-b4d9459f9abf" providerId="AD" clId="Web-{3FFA45AC-2FB8-E87F-E9C9-5BDB2934584B}" dt="2024-09-09T07:49:45.462" v="343" actId="20577"/>
          <ac:spMkLst>
            <pc:docMk/>
            <pc:sldMk cId="4080367573" sldId="1928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49:53.149" v="344" actId="20577"/>
        <pc:sldMkLst>
          <pc:docMk/>
          <pc:sldMk cId="1609886432" sldId="1929"/>
        </pc:sldMkLst>
        <pc:spChg chg="mod">
          <ac:chgData name="BÜRGER Tomáš" userId="S::tomas.burger@asseco-ce.com::f5b8df6d-73f5-4c4f-8795-b4d9459f9abf" providerId="AD" clId="Web-{3FFA45AC-2FB8-E87F-E9C9-5BDB2934584B}" dt="2024-09-09T07:49:53.149" v="344" actId="20577"/>
          <ac:spMkLst>
            <pc:docMk/>
            <pc:sldMk cId="1609886432" sldId="1929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51:31.574" v="347" actId="20577"/>
        <pc:sldMkLst>
          <pc:docMk/>
          <pc:sldMk cId="2639489641" sldId="1930"/>
        </pc:sldMkLst>
        <pc:spChg chg="mod">
          <ac:chgData name="BÜRGER Tomáš" userId="S::tomas.burger@asseco-ce.com::f5b8df6d-73f5-4c4f-8795-b4d9459f9abf" providerId="AD" clId="Web-{3FFA45AC-2FB8-E87F-E9C9-5BDB2934584B}" dt="2024-09-09T07:51:31.574" v="347" actId="20577"/>
          <ac:spMkLst>
            <pc:docMk/>
            <pc:sldMk cId="2639489641" sldId="1930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7:51:16.745" v="346" actId="20577"/>
          <ac:spMkLst>
            <pc:docMk/>
            <pc:sldMk cId="2639489641" sldId="1930"/>
            <ac:spMk id="4" creationId="{BD679955-F94F-4655-86A8-C131828F0344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51:42.199" v="348" actId="20577"/>
        <pc:sldMkLst>
          <pc:docMk/>
          <pc:sldMk cId="3281365221" sldId="1931"/>
        </pc:sldMkLst>
        <pc:spChg chg="mod">
          <ac:chgData name="BÜRGER Tomáš" userId="S::tomas.burger@asseco-ce.com::f5b8df6d-73f5-4c4f-8795-b4d9459f9abf" providerId="AD" clId="Web-{3FFA45AC-2FB8-E87F-E9C9-5BDB2934584B}" dt="2024-09-09T07:51:42.199" v="348" actId="20577"/>
          <ac:spMkLst>
            <pc:docMk/>
            <pc:sldMk cId="3281365221" sldId="1931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52:15.278" v="350" actId="20577"/>
        <pc:sldMkLst>
          <pc:docMk/>
          <pc:sldMk cId="350186173" sldId="1932"/>
        </pc:sldMkLst>
        <pc:spChg chg="mod">
          <ac:chgData name="BÜRGER Tomáš" userId="S::tomas.burger@asseco-ce.com::f5b8df6d-73f5-4c4f-8795-b4d9459f9abf" providerId="AD" clId="Web-{3FFA45AC-2FB8-E87F-E9C9-5BDB2934584B}" dt="2024-09-09T07:52:15.278" v="350" actId="20577"/>
          <ac:spMkLst>
            <pc:docMk/>
            <pc:sldMk cId="350186173" sldId="1932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52:22.231" v="351" actId="20577"/>
        <pc:sldMkLst>
          <pc:docMk/>
          <pc:sldMk cId="2168361780" sldId="1933"/>
        </pc:sldMkLst>
        <pc:spChg chg="mod">
          <ac:chgData name="BÜRGER Tomáš" userId="S::tomas.burger@asseco-ce.com::f5b8df6d-73f5-4c4f-8795-b4d9459f9abf" providerId="AD" clId="Web-{3FFA45AC-2FB8-E87F-E9C9-5BDB2934584B}" dt="2024-09-09T07:52:22.231" v="351" actId="20577"/>
          <ac:spMkLst>
            <pc:docMk/>
            <pc:sldMk cId="2168361780" sldId="1933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56:34.629" v="354" actId="20577"/>
        <pc:sldMkLst>
          <pc:docMk/>
          <pc:sldMk cId="1719916577" sldId="1936"/>
        </pc:sldMkLst>
        <pc:spChg chg="mod">
          <ac:chgData name="BÜRGER Tomáš" userId="S::tomas.burger@asseco-ce.com::f5b8df6d-73f5-4c4f-8795-b4d9459f9abf" providerId="AD" clId="Web-{3FFA45AC-2FB8-E87F-E9C9-5BDB2934584B}" dt="2024-09-09T07:56:34.629" v="354" actId="20577"/>
          <ac:spMkLst>
            <pc:docMk/>
            <pc:sldMk cId="1719916577" sldId="1936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3FFA45AC-2FB8-E87F-E9C9-5BDB2934584B}" dt="2024-09-09T07:34:09.866" v="245" actId="20577"/>
        <pc:sldMkLst>
          <pc:docMk/>
          <pc:sldMk cId="246453856" sldId="1965"/>
        </pc:sldMkLst>
        <pc:spChg chg="mod">
          <ac:chgData name="BÜRGER Tomáš" userId="S::tomas.burger@asseco-ce.com::f5b8df6d-73f5-4c4f-8795-b4d9459f9abf" providerId="AD" clId="Web-{3FFA45AC-2FB8-E87F-E9C9-5BDB2934584B}" dt="2024-09-09T07:34:09.866" v="245" actId="20577"/>
          <ac:spMkLst>
            <pc:docMk/>
            <pc:sldMk cId="246453856" sldId="1965"/>
            <ac:spMk id="2" creationId="{880E0232-3CDD-DDCE-556A-9F9CB2B34D83}"/>
          </ac:spMkLst>
        </pc:spChg>
      </pc:sldChg>
      <pc:sldChg chg="modSp add">
        <pc:chgData name="BÜRGER Tomáš" userId="S::tomas.burger@asseco-ce.com::f5b8df6d-73f5-4c4f-8795-b4d9459f9abf" providerId="AD" clId="Web-{3FFA45AC-2FB8-E87F-E9C9-5BDB2934584B}" dt="2024-09-09T08:08:00.085" v="437" actId="20577"/>
        <pc:sldMkLst>
          <pc:docMk/>
          <pc:sldMk cId="180968225" sldId="1980"/>
        </pc:sldMkLst>
        <pc:spChg chg="mod">
          <ac:chgData name="BÜRGER Tomáš" userId="S::tomas.burger@asseco-ce.com::f5b8df6d-73f5-4c4f-8795-b4d9459f9abf" providerId="AD" clId="Web-{3FFA45AC-2FB8-E87F-E9C9-5BDB2934584B}" dt="2024-09-09T08:08:00.085" v="437" actId="20577"/>
          <ac:spMkLst>
            <pc:docMk/>
            <pc:sldMk cId="180968225" sldId="1980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8:07:45.725" v="434" actId="20577"/>
          <ac:spMkLst>
            <pc:docMk/>
            <pc:sldMk cId="180968225" sldId="1980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3FFA45AC-2FB8-E87F-E9C9-5BDB2934584B}" dt="2024-09-09T08:07:42.397" v="433" actId="20577"/>
          <ac:spMkLst>
            <pc:docMk/>
            <pc:sldMk cId="180968225" sldId="1980"/>
            <ac:spMk id="5" creationId="{3972223B-AE43-4696-BB2C-FB054B7A83D3}"/>
          </ac:spMkLst>
        </pc:spChg>
        <pc:picChg chg="mod">
          <ac:chgData name="BÜRGER Tomáš" userId="S::tomas.burger@asseco-ce.com::f5b8df6d-73f5-4c4f-8795-b4d9459f9abf" providerId="AD" clId="Web-{3FFA45AC-2FB8-E87F-E9C9-5BDB2934584B}" dt="2024-09-09T08:07:52.647" v="436" actId="1076"/>
          <ac:picMkLst>
            <pc:docMk/>
            <pc:sldMk cId="180968225" sldId="1980"/>
            <ac:picMk id="7" creationId="{2F512CC2-BC09-E210-123C-6656EAA8C203}"/>
          </ac:picMkLst>
        </pc:picChg>
      </pc:sldChg>
    </pc:docChg>
  </pc:docChgLst>
  <pc:docChgLst>
    <pc:chgData name="BÜRGER Tomáš" userId="S::tomas.burger@asseco-ce.com::f5b8df6d-73f5-4c4f-8795-b4d9459f9abf" providerId="AD" clId="Web-{E21E4A27-4DEE-988F-32DA-A930D4269831}"/>
    <pc:docChg chg="modSld">
      <pc:chgData name="BÜRGER Tomáš" userId="S::tomas.burger@asseco-ce.com::f5b8df6d-73f5-4c4f-8795-b4d9459f9abf" providerId="AD" clId="Web-{E21E4A27-4DEE-988F-32DA-A930D4269831}" dt="2024-09-11T08:07:41.696" v="2" actId="20577"/>
      <pc:docMkLst>
        <pc:docMk/>
      </pc:docMkLst>
      <pc:sldChg chg="modSp">
        <pc:chgData name="BÜRGER Tomáš" userId="S::tomas.burger@asseco-ce.com::f5b8df6d-73f5-4c4f-8795-b4d9459f9abf" providerId="AD" clId="Web-{E21E4A27-4DEE-988F-32DA-A930D4269831}" dt="2024-09-11T08:07:41.696" v="2" actId="20577"/>
        <pc:sldMkLst>
          <pc:docMk/>
          <pc:sldMk cId="3232317166" sldId="2006"/>
        </pc:sldMkLst>
        <pc:spChg chg="mod">
          <ac:chgData name="BÜRGER Tomáš" userId="S::tomas.burger@asseco-ce.com::f5b8df6d-73f5-4c4f-8795-b4d9459f9abf" providerId="AD" clId="Web-{E21E4A27-4DEE-988F-32DA-A930D4269831}" dt="2024-09-11T08:07:41.696" v="2" actId="20577"/>
          <ac:spMkLst>
            <pc:docMk/>
            <pc:sldMk cId="3232317166" sldId="2006"/>
            <ac:spMk id="4" creationId="{BD679955-F94F-4655-86A8-C131828F0344}"/>
          </ac:spMkLst>
        </pc:spChg>
      </pc:sldChg>
    </pc:docChg>
  </pc:docChgLst>
  <pc:docChgLst>
    <pc:chgData name="BÜRGER Tomáš" userId="S::tomas.burger@asseco-ce.com::f5b8df6d-73f5-4c4f-8795-b4d9459f9abf" providerId="AD" clId="Web-{34B9BCEE-1EC8-CF63-1A2F-F2BDE9352B17}"/>
    <pc:docChg chg="addSld delSld modSld">
      <pc:chgData name="BÜRGER Tomáš" userId="S::tomas.burger@asseco-ce.com::f5b8df6d-73f5-4c4f-8795-b4d9459f9abf" providerId="AD" clId="Web-{34B9BCEE-1EC8-CF63-1A2F-F2BDE9352B17}" dt="2024-10-02T19:33:31.816" v="95" actId="20577"/>
      <pc:docMkLst>
        <pc:docMk/>
      </pc:docMkLst>
      <pc:sldChg chg="delSp add del replId">
        <pc:chgData name="BÜRGER Tomáš" userId="S::tomas.burger@asseco-ce.com::f5b8df6d-73f5-4c4f-8795-b4d9459f9abf" providerId="AD" clId="Web-{34B9BCEE-1EC8-CF63-1A2F-F2BDE9352B17}" dt="2024-10-02T19:31:23.329" v="5"/>
        <pc:sldMkLst>
          <pc:docMk/>
          <pc:sldMk cId="3725726644" sldId="2187"/>
        </pc:sldMkLst>
        <pc:picChg chg="del">
          <ac:chgData name="BÜRGER Tomáš" userId="S::tomas.burger@asseco-ce.com::f5b8df6d-73f5-4c4f-8795-b4d9459f9abf" providerId="AD" clId="Web-{34B9BCEE-1EC8-CF63-1A2F-F2BDE9352B17}" dt="2024-10-02T19:30:58.594" v="1"/>
          <ac:picMkLst>
            <pc:docMk/>
            <pc:sldMk cId="3725726644" sldId="2187"/>
            <ac:picMk id="7" creationId="{60963C87-8181-46E3-A0AD-EE67245EE8FA}"/>
          </ac:picMkLst>
        </pc:picChg>
      </pc:sldChg>
      <pc:sldChg chg="addSp delSp modSp add replId">
        <pc:chgData name="BÜRGER Tomáš" userId="S::tomas.burger@asseco-ce.com::f5b8df6d-73f5-4c4f-8795-b4d9459f9abf" providerId="AD" clId="Web-{34B9BCEE-1EC8-CF63-1A2F-F2BDE9352B17}" dt="2024-10-02T19:33:31.816" v="95" actId="20577"/>
        <pc:sldMkLst>
          <pc:docMk/>
          <pc:sldMk cId="2987991879" sldId="2188"/>
        </pc:sldMkLst>
        <pc:spChg chg="mod">
          <ac:chgData name="BÜRGER Tomáš" userId="S::tomas.burger@asseco-ce.com::f5b8df6d-73f5-4c4f-8795-b4d9459f9abf" providerId="AD" clId="Web-{34B9BCEE-1EC8-CF63-1A2F-F2BDE9352B17}" dt="2024-10-02T19:33:31.816" v="95" actId="20577"/>
          <ac:spMkLst>
            <pc:docMk/>
            <pc:sldMk cId="2987991879" sldId="2188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34B9BCEE-1EC8-CF63-1A2F-F2BDE9352B17}" dt="2024-10-02T19:31:20.454" v="4" actId="20577"/>
          <ac:spMkLst>
            <pc:docMk/>
            <pc:sldMk cId="2987991879" sldId="2188"/>
            <ac:spMk id="5" creationId="{3972223B-AE43-4696-BB2C-FB054B7A83D3}"/>
          </ac:spMkLst>
        </pc:spChg>
        <pc:picChg chg="add mod">
          <ac:chgData name="BÜRGER Tomáš" userId="S::tomas.burger@asseco-ce.com::f5b8df6d-73f5-4c4f-8795-b4d9459f9abf" providerId="AD" clId="Web-{34B9BCEE-1EC8-CF63-1A2F-F2BDE9352B17}" dt="2024-10-02T19:32:15.955" v="10" actId="14100"/>
          <ac:picMkLst>
            <pc:docMk/>
            <pc:sldMk cId="2987991879" sldId="2188"/>
            <ac:picMk id="7" creationId="{5C406E06-ACF0-D5BA-9F24-C1E290FCB45E}"/>
          </ac:picMkLst>
        </pc:picChg>
        <pc:picChg chg="del">
          <ac:chgData name="BÜRGER Tomáš" userId="S::tomas.burger@asseco-ce.com::f5b8df6d-73f5-4c4f-8795-b4d9459f9abf" providerId="AD" clId="Web-{34B9BCEE-1EC8-CF63-1A2F-F2BDE9352B17}" dt="2024-10-02T19:31:24.798" v="6"/>
          <ac:picMkLst>
            <pc:docMk/>
            <pc:sldMk cId="2987991879" sldId="2188"/>
            <ac:picMk id="10" creationId="{A5BC1D20-FE36-DCAF-C5CB-656D1915CE06}"/>
          </ac:picMkLst>
        </pc:picChg>
      </pc:sldChg>
    </pc:docChg>
  </pc:docChgLst>
  <pc:docChgLst>
    <pc:chgData name="Jana Obstová (Hroteková)" userId="S::jhrotekova_techniserv-it.cz#ext#@assecoce.onmicrosoft.com::562926a8-3db2-4a45-8a91-7f6e2524919d" providerId="AD" clId="Web-{4AB64CF3-514D-6FEC-25F8-BEC2F442E6E3}"/>
    <pc:docChg chg="addSld delSld modSld sldOrd">
      <pc:chgData name="Jana Obstová (Hroteková)" userId="S::jhrotekova_techniserv-it.cz#ext#@assecoce.onmicrosoft.com::562926a8-3db2-4a45-8a91-7f6e2524919d" providerId="AD" clId="Web-{4AB64CF3-514D-6FEC-25F8-BEC2F442E6E3}" dt="2024-09-09T12:00:28.306" v="247" actId="1076"/>
      <pc:docMkLst>
        <pc:docMk/>
      </pc:docMkLst>
      <pc:sldChg chg="add del replId">
        <pc:chgData name="Jana Obstová (Hroteková)" userId="S::jhrotekova_techniserv-it.cz#ext#@assecoce.onmicrosoft.com::562926a8-3db2-4a45-8a91-7f6e2524919d" providerId="AD" clId="Web-{4AB64CF3-514D-6FEC-25F8-BEC2F442E6E3}" dt="2024-09-09T11:46:36.692" v="1"/>
        <pc:sldMkLst>
          <pc:docMk/>
          <pc:sldMk cId="1141349913" sldId="1993"/>
        </pc:sldMkLst>
      </pc:sldChg>
      <pc:sldChg chg="addSp delSp modSp add ord replId">
        <pc:chgData name="Jana Obstová (Hroteková)" userId="S::jhrotekova_techniserv-it.cz#ext#@assecoce.onmicrosoft.com::562926a8-3db2-4a45-8a91-7f6e2524919d" providerId="AD" clId="Web-{4AB64CF3-514D-6FEC-25F8-BEC2F442E6E3}" dt="2024-09-09T12:00:28.306" v="247" actId="1076"/>
        <pc:sldMkLst>
          <pc:docMk/>
          <pc:sldMk cId="3211855468" sldId="1993"/>
        </pc:sldMkLst>
        <pc:spChg chg="mod">
          <ac:chgData name="Jana Obstová (Hroteková)" userId="S::jhrotekova_techniserv-it.cz#ext#@assecoce.onmicrosoft.com::562926a8-3db2-4a45-8a91-7f6e2524919d" providerId="AD" clId="Web-{4AB64CF3-514D-6FEC-25F8-BEC2F442E6E3}" dt="2024-09-09T11:47:07.740" v="18" actId="20577"/>
          <ac:spMkLst>
            <pc:docMk/>
            <pc:sldMk cId="3211855468" sldId="1993"/>
            <ac:spMk id="5" creationId="{3972223B-AE43-4696-BB2C-FB054B7A83D3}"/>
          </ac:spMkLst>
        </pc:spChg>
        <pc:spChg chg="mod">
          <ac:chgData name="Jana Obstová (Hroteková)" userId="S::jhrotekova_techniserv-it.cz#ext#@assecoce.onmicrosoft.com::562926a8-3db2-4a45-8a91-7f6e2524919d" providerId="AD" clId="Web-{4AB64CF3-514D-6FEC-25F8-BEC2F442E6E3}" dt="2024-09-09T12:00:28.306" v="247" actId="1076"/>
          <ac:spMkLst>
            <pc:docMk/>
            <pc:sldMk cId="3211855468" sldId="1993"/>
            <ac:spMk id="13" creationId="{E85649F3-5D05-0EB2-BE66-BD624C168BE2}"/>
          </ac:spMkLst>
        </pc:spChg>
        <pc:picChg chg="add mod">
          <ac:chgData name="Jana Obstová (Hroteková)" userId="S::jhrotekova_techniserv-it.cz#ext#@assecoce.onmicrosoft.com::562926a8-3db2-4a45-8a91-7f6e2524919d" providerId="AD" clId="Web-{4AB64CF3-514D-6FEC-25F8-BEC2F442E6E3}" dt="2024-09-09T11:47:00.929" v="7" actId="1076"/>
          <ac:picMkLst>
            <pc:docMk/>
            <pc:sldMk cId="3211855468" sldId="1993"/>
            <ac:picMk id="4" creationId="{09635E97-A3A0-13C3-7CD1-CD8B04A8C9BF}"/>
          </ac:picMkLst>
        </pc:picChg>
        <pc:picChg chg="del">
          <ac:chgData name="Jana Obstová (Hroteková)" userId="S::jhrotekova_techniserv-it.cz#ext#@assecoce.onmicrosoft.com::562926a8-3db2-4a45-8a91-7f6e2524919d" providerId="AD" clId="Web-{4AB64CF3-514D-6FEC-25F8-BEC2F442E6E3}" dt="2024-09-09T11:46:54.005" v="5"/>
          <ac:picMkLst>
            <pc:docMk/>
            <pc:sldMk cId="3211855468" sldId="1993"/>
            <ac:picMk id="8" creationId="{A0D2074F-82CA-06AC-F02C-CDA33983D79B}"/>
          </ac:picMkLst>
        </pc:picChg>
      </pc:sldChg>
    </pc:docChg>
  </pc:docChgLst>
  <pc:docChgLst>
    <pc:chgData name="BÜRGER Tomáš" userId="S::tomas.burger@asseco-ce.com::f5b8df6d-73f5-4c4f-8795-b4d9459f9abf" providerId="AD" clId="Web-{185FB345-99B2-3D49-E31F-C2D858AC92FF}"/>
    <pc:docChg chg="addSld modSld">
      <pc:chgData name="BÜRGER Tomáš" userId="S::tomas.burger@asseco-ce.com::f5b8df6d-73f5-4c4f-8795-b4d9459f9abf" providerId="AD" clId="Web-{185FB345-99B2-3D49-E31F-C2D858AC92FF}" dt="2024-09-14T09:31:42.770" v="375" actId="20577"/>
      <pc:docMkLst>
        <pc:docMk/>
      </pc:docMkLst>
      <pc:sldChg chg="modSp">
        <pc:chgData name="BÜRGER Tomáš" userId="S::tomas.burger@asseco-ce.com::f5b8df6d-73f5-4c4f-8795-b4d9459f9abf" providerId="AD" clId="Web-{185FB345-99B2-3D49-E31F-C2D858AC92FF}" dt="2024-09-14T08:25:23.622" v="220" actId="20577"/>
        <pc:sldMkLst>
          <pc:docMk/>
          <pc:sldMk cId="1805004973" sldId="1489"/>
        </pc:sldMkLst>
        <pc:spChg chg="mod">
          <ac:chgData name="BÜRGER Tomáš" userId="S::tomas.burger@asseco-ce.com::f5b8df6d-73f5-4c4f-8795-b4d9459f9abf" providerId="AD" clId="Web-{185FB345-99B2-3D49-E31F-C2D858AC92FF}" dt="2024-09-14T08:25:23.622" v="220" actId="20577"/>
          <ac:spMkLst>
            <pc:docMk/>
            <pc:sldMk cId="1805004973" sldId="1489"/>
            <ac:spMk id="4" creationId="{BD679955-F94F-4655-86A8-C131828F0344}"/>
          </ac:spMkLst>
        </pc:spChg>
      </pc:sldChg>
      <pc:sldChg chg="modSp">
        <pc:chgData name="BÜRGER Tomáš" userId="S::tomas.burger@asseco-ce.com::f5b8df6d-73f5-4c4f-8795-b4d9459f9abf" providerId="AD" clId="Web-{185FB345-99B2-3D49-E31F-C2D858AC92FF}" dt="2024-09-14T08:11:17.615" v="15" actId="20577"/>
        <pc:sldMkLst>
          <pc:docMk/>
          <pc:sldMk cId="4224311319" sldId="1589"/>
        </pc:sldMkLst>
        <pc:spChg chg="mod">
          <ac:chgData name="BÜRGER Tomáš" userId="S::tomas.burger@asseco-ce.com::f5b8df6d-73f5-4c4f-8795-b4d9459f9abf" providerId="AD" clId="Web-{185FB345-99B2-3D49-E31F-C2D858AC92FF}" dt="2024-09-14T08:11:17.615" v="15" actId="20577"/>
          <ac:spMkLst>
            <pc:docMk/>
            <pc:sldMk cId="4224311319" sldId="1589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85FB345-99B2-3D49-E31F-C2D858AC92FF}" dt="2024-09-14T08:09:37.157" v="11" actId="20577"/>
        <pc:sldMkLst>
          <pc:docMk/>
          <pc:sldMk cId="800607692" sldId="1590"/>
        </pc:sldMkLst>
        <pc:spChg chg="mod">
          <ac:chgData name="BÜRGER Tomáš" userId="S::tomas.burger@asseco-ce.com::f5b8df6d-73f5-4c4f-8795-b4d9459f9abf" providerId="AD" clId="Web-{185FB345-99B2-3D49-E31F-C2D858AC92FF}" dt="2024-09-14T08:09:37.157" v="11" actId="20577"/>
          <ac:spMkLst>
            <pc:docMk/>
            <pc:sldMk cId="800607692" sldId="1590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85FB345-99B2-3D49-E31F-C2D858AC92FF}" dt="2024-09-14T08:12:05.554" v="19" actId="20577"/>
        <pc:sldMkLst>
          <pc:docMk/>
          <pc:sldMk cId="1444587068" sldId="1591"/>
        </pc:sldMkLst>
        <pc:spChg chg="mod">
          <ac:chgData name="BÜRGER Tomáš" userId="S::tomas.burger@asseco-ce.com::f5b8df6d-73f5-4c4f-8795-b4d9459f9abf" providerId="AD" clId="Web-{185FB345-99B2-3D49-E31F-C2D858AC92FF}" dt="2024-09-14T08:12:05.554" v="19" actId="20577"/>
          <ac:spMkLst>
            <pc:docMk/>
            <pc:sldMk cId="1444587068" sldId="1591"/>
            <ac:spMk id="2" creationId="{26B9D775-6E88-4D95-8E6B-CE669E60F8F8}"/>
          </ac:spMkLst>
        </pc:spChg>
      </pc:sldChg>
      <pc:sldChg chg="addSp delSp modSp">
        <pc:chgData name="BÜRGER Tomáš" userId="S::tomas.burger@asseco-ce.com::f5b8df6d-73f5-4c4f-8795-b4d9459f9abf" providerId="AD" clId="Web-{185FB345-99B2-3D49-E31F-C2D858AC92FF}" dt="2024-09-14T09:14:31.876" v="325" actId="20577"/>
        <pc:sldMkLst>
          <pc:docMk/>
          <pc:sldMk cId="2291300745" sldId="1592"/>
        </pc:sldMkLst>
        <pc:spChg chg="mod">
          <ac:chgData name="BÜRGER Tomáš" userId="S::tomas.burger@asseco-ce.com::f5b8df6d-73f5-4c4f-8795-b4d9459f9abf" providerId="AD" clId="Web-{185FB345-99B2-3D49-E31F-C2D858AC92FF}" dt="2024-09-14T08:12:33.931" v="22" actId="20577"/>
          <ac:spMkLst>
            <pc:docMk/>
            <pc:sldMk cId="2291300745" sldId="1592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185FB345-99B2-3D49-E31F-C2D858AC92FF}" dt="2024-09-14T09:14:31.876" v="325" actId="20577"/>
          <ac:spMkLst>
            <pc:docMk/>
            <pc:sldMk cId="2291300745" sldId="1592"/>
            <ac:spMk id="5" creationId="{3972223B-AE43-4696-BB2C-FB054B7A83D3}"/>
          </ac:spMkLst>
        </pc:spChg>
        <pc:picChg chg="add del">
          <ac:chgData name="BÜRGER Tomáš" userId="S::tomas.burger@asseco-ce.com::f5b8df6d-73f5-4c4f-8795-b4d9459f9abf" providerId="AD" clId="Web-{185FB345-99B2-3D49-E31F-C2D858AC92FF}" dt="2024-09-14T08:16:31.225" v="26"/>
          <ac:picMkLst>
            <pc:docMk/>
            <pc:sldMk cId="2291300745" sldId="1592"/>
            <ac:picMk id="10" creationId="{1C64B71D-160E-8DDA-13C6-BEDE72D15284}"/>
          </ac:picMkLst>
        </pc:picChg>
      </pc:sldChg>
      <pc:sldChg chg="addSp delSp modSp">
        <pc:chgData name="BÜRGER Tomáš" userId="S::tomas.burger@asseco-ce.com::f5b8df6d-73f5-4c4f-8795-b4d9459f9abf" providerId="AD" clId="Web-{185FB345-99B2-3D49-E31F-C2D858AC92FF}" dt="2024-09-14T08:20:46.736" v="184" actId="20577"/>
        <pc:sldMkLst>
          <pc:docMk/>
          <pc:sldMk cId="2847235769" sldId="1593"/>
        </pc:sldMkLst>
        <pc:spChg chg="mod">
          <ac:chgData name="BÜRGER Tomáš" userId="S::tomas.burger@asseco-ce.com::f5b8df6d-73f5-4c4f-8795-b4d9459f9abf" providerId="AD" clId="Web-{185FB345-99B2-3D49-E31F-C2D858AC92FF}" dt="2024-09-14T08:20:46.736" v="184" actId="20577"/>
          <ac:spMkLst>
            <pc:docMk/>
            <pc:sldMk cId="2847235769" sldId="1593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185FB345-99B2-3D49-E31F-C2D858AC92FF}" dt="2024-09-14T08:20:06.687" v="177" actId="14100"/>
          <ac:spMkLst>
            <pc:docMk/>
            <pc:sldMk cId="2847235769" sldId="1593"/>
            <ac:spMk id="4" creationId="{BD679955-F94F-4655-86A8-C131828F0344}"/>
          </ac:spMkLst>
        </pc:spChg>
        <pc:spChg chg="del mod">
          <ac:chgData name="BÜRGER Tomáš" userId="S::tomas.burger@asseco-ce.com::f5b8df6d-73f5-4c4f-8795-b4d9459f9abf" providerId="AD" clId="Web-{185FB345-99B2-3D49-E31F-C2D858AC92FF}" dt="2024-09-14T08:16:42.491" v="29"/>
          <ac:spMkLst>
            <pc:docMk/>
            <pc:sldMk cId="2847235769" sldId="1593"/>
            <ac:spMk id="6" creationId="{F801D32D-C513-66AF-D0CF-3F3A3B70497F}"/>
          </ac:spMkLst>
        </pc:spChg>
        <pc:picChg chg="del">
          <ac:chgData name="BÜRGER Tomáš" userId="S::tomas.burger@asseco-ce.com::f5b8df6d-73f5-4c4f-8795-b4d9459f9abf" providerId="AD" clId="Web-{185FB345-99B2-3D49-E31F-C2D858AC92FF}" dt="2024-09-14T08:16:35.506" v="27"/>
          <ac:picMkLst>
            <pc:docMk/>
            <pc:sldMk cId="2847235769" sldId="1593"/>
            <ac:picMk id="7" creationId="{9D825D48-01E3-C021-EF08-A3D0CC713A66}"/>
          </ac:picMkLst>
        </pc:picChg>
        <pc:picChg chg="add del mod">
          <ac:chgData name="BÜRGER Tomáš" userId="S::tomas.burger@asseco-ce.com::f5b8df6d-73f5-4c4f-8795-b4d9459f9abf" providerId="AD" clId="Web-{185FB345-99B2-3D49-E31F-C2D858AC92FF}" dt="2024-09-14T08:20:12.937" v="179"/>
          <ac:picMkLst>
            <pc:docMk/>
            <pc:sldMk cId="2847235769" sldId="1593"/>
            <ac:picMk id="9" creationId="{201288A1-2C00-8380-47B2-09FDB1C28F6A}"/>
          </ac:picMkLst>
        </pc:picChg>
        <pc:picChg chg="del">
          <ac:chgData name="BÜRGER Tomáš" userId="S::tomas.burger@asseco-ce.com::f5b8df6d-73f5-4c4f-8795-b4d9459f9abf" providerId="AD" clId="Web-{185FB345-99B2-3D49-E31F-C2D858AC92FF}" dt="2024-09-14T08:16:43.444" v="30"/>
          <ac:picMkLst>
            <pc:docMk/>
            <pc:sldMk cId="2847235769" sldId="1593"/>
            <ac:picMk id="10" creationId="{340D1C0C-3959-B6EC-DE79-663B9C9B0115}"/>
          </ac:picMkLst>
        </pc:picChg>
        <pc:picChg chg="add mod">
          <ac:chgData name="BÜRGER Tomáš" userId="S::tomas.burger@asseco-ce.com::f5b8df6d-73f5-4c4f-8795-b4d9459f9abf" providerId="AD" clId="Web-{185FB345-99B2-3D49-E31F-C2D858AC92FF}" dt="2024-09-14T08:20:24.625" v="182" actId="1076"/>
          <ac:picMkLst>
            <pc:docMk/>
            <pc:sldMk cId="2847235769" sldId="1593"/>
            <ac:picMk id="11" creationId="{FE57D3CB-9C22-9541-795C-BC1CB20CEEFD}"/>
          </ac:picMkLst>
        </pc:picChg>
      </pc:sldChg>
      <pc:sldChg chg="modSp">
        <pc:chgData name="BÜRGER Tomáš" userId="S::tomas.burger@asseco-ce.com::f5b8df6d-73f5-4c4f-8795-b4d9459f9abf" providerId="AD" clId="Web-{185FB345-99B2-3D49-E31F-C2D858AC92FF}" dt="2024-09-14T08:22:23.130" v="188" actId="20577"/>
        <pc:sldMkLst>
          <pc:docMk/>
          <pc:sldMk cId="4026131794" sldId="1595"/>
        </pc:sldMkLst>
        <pc:spChg chg="mod">
          <ac:chgData name="BÜRGER Tomáš" userId="S::tomas.burger@asseco-ce.com::f5b8df6d-73f5-4c4f-8795-b4d9459f9abf" providerId="AD" clId="Web-{185FB345-99B2-3D49-E31F-C2D858AC92FF}" dt="2024-09-14T08:22:23.130" v="188" actId="20577"/>
          <ac:spMkLst>
            <pc:docMk/>
            <pc:sldMk cId="4026131794" sldId="1595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85FB345-99B2-3D49-E31F-C2D858AC92FF}" dt="2024-09-14T08:22:36.615" v="190" actId="20577"/>
        <pc:sldMkLst>
          <pc:docMk/>
          <pc:sldMk cId="1882499136" sldId="1596"/>
        </pc:sldMkLst>
        <pc:spChg chg="mod">
          <ac:chgData name="BÜRGER Tomáš" userId="S::tomas.burger@asseco-ce.com::f5b8df6d-73f5-4c4f-8795-b4d9459f9abf" providerId="AD" clId="Web-{185FB345-99B2-3D49-E31F-C2D858AC92FF}" dt="2024-09-14T08:22:36.615" v="190" actId="20577"/>
          <ac:spMkLst>
            <pc:docMk/>
            <pc:sldMk cId="1882499136" sldId="1596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85FB345-99B2-3D49-E31F-C2D858AC92FF}" dt="2024-09-14T08:25:17.013" v="218" actId="20577"/>
        <pc:sldMkLst>
          <pc:docMk/>
          <pc:sldMk cId="2462925337" sldId="1597"/>
        </pc:sldMkLst>
        <pc:spChg chg="mod">
          <ac:chgData name="BÜRGER Tomáš" userId="S::tomas.burger@asseco-ce.com::f5b8df6d-73f5-4c4f-8795-b4d9459f9abf" providerId="AD" clId="Web-{185FB345-99B2-3D49-E31F-C2D858AC92FF}" dt="2024-09-14T08:25:17.013" v="218" actId="20577"/>
          <ac:spMkLst>
            <pc:docMk/>
            <pc:sldMk cId="2462925337" sldId="1597"/>
            <ac:spMk id="4" creationId="{BD679955-F94F-4655-86A8-C131828F0344}"/>
          </ac:spMkLst>
        </pc:spChg>
      </pc:sldChg>
      <pc:sldChg chg="modSp">
        <pc:chgData name="BÜRGER Tomáš" userId="S::tomas.burger@asseco-ce.com::f5b8df6d-73f5-4c4f-8795-b4d9459f9abf" providerId="AD" clId="Web-{185FB345-99B2-3D49-E31F-C2D858AC92FF}" dt="2024-09-14T08:23:26.055" v="194" actId="20577"/>
        <pc:sldMkLst>
          <pc:docMk/>
          <pc:sldMk cId="3729782038" sldId="1599"/>
        </pc:sldMkLst>
        <pc:spChg chg="mod">
          <ac:chgData name="BÜRGER Tomáš" userId="S::tomas.burger@asseco-ce.com::f5b8df6d-73f5-4c4f-8795-b4d9459f9abf" providerId="AD" clId="Web-{185FB345-99B2-3D49-E31F-C2D858AC92FF}" dt="2024-09-14T08:23:26.055" v="194" actId="20577"/>
          <ac:spMkLst>
            <pc:docMk/>
            <pc:sldMk cId="3729782038" sldId="1599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85FB345-99B2-3D49-E31F-C2D858AC92FF}" dt="2024-09-14T09:22:57.272" v="327" actId="20577"/>
        <pc:sldMkLst>
          <pc:docMk/>
          <pc:sldMk cId="1771302111" sldId="1620"/>
        </pc:sldMkLst>
        <pc:spChg chg="mod">
          <ac:chgData name="BÜRGER Tomáš" userId="S::tomas.burger@asseco-ce.com::f5b8df6d-73f5-4c4f-8795-b4d9459f9abf" providerId="AD" clId="Web-{185FB345-99B2-3D49-E31F-C2D858AC92FF}" dt="2024-09-14T09:22:57.272" v="327" actId="20577"/>
          <ac:spMkLst>
            <pc:docMk/>
            <pc:sldMk cId="1771302111" sldId="1620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85FB345-99B2-3D49-E31F-C2D858AC92FF}" dt="2024-09-14T09:23:55.712" v="333" actId="20577"/>
        <pc:sldMkLst>
          <pc:docMk/>
          <pc:sldMk cId="178207011" sldId="1623"/>
        </pc:sldMkLst>
        <pc:spChg chg="mod">
          <ac:chgData name="BÜRGER Tomáš" userId="S::tomas.burger@asseco-ce.com::f5b8df6d-73f5-4c4f-8795-b4d9459f9abf" providerId="AD" clId="Web-{185FB345-99B2-3D49-E31F-C2D858AC92FF}" dt="2024-09-14T09:23:55.712" v="333" actId="20577"/>
          <ac:spMkLst>
            <pc:docMk/>
            <pc:sldMk cId="178207011" sldId="1623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85FB345-99B2-3D49-E31F-C2D858AC92FF}" dt="2024-09-14T09:24:57.686" v="335" actId="20577"/>
        <pc:sldMkLst>
          <pc:docMk/>
          <pc:sldMk cId="1151322360" sldId="1624"/>
        </pc:sldMkLst>
        <pc:spChg chg="mod">
          <ac:chgData name="BÜRGER Tomáš" userId="S::tomas.burger@asseco-ce.com::f5b8df6d-73f5-4c4f-8795-b4d9459f9abf" providerId="AD" clId="Web-{185FB345-99B2-3D49-E31F-C2D858AC92FF}" dt="2024-09-14T09:24:57.686" v="335" actId="20577"/>
          <ac:spMkLst>
            <pc:docMk/>
            <pc:sldMk cId="1151322360" sldId="1624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85FB345-99B2-3D49-E31F-C2D858AC92FF}" dt="2024-09-14T09:26:24.528" v="341" actId="20577"/>
        <pc:sldMkLst>
          <pc:docMk/>
          <pc:sldMk cId="3871336290" sldId="1626"/>
        </pc:sldMkLst>
        <pc:spChg chg="mod">
          <ac:chgData name="BÜRGER Tomáš" userId="S::tomas.burger@asseco-ce.com::f5b8df6d-73f5-4c4f-8795-b4d9459f9abf" providerId="AD" clId="Web-{185FB345-99B2-3D49-E31F-C2D858AC92FF}" dt="2024-09-14T09:26:24.528" v="341" actId="20577"/>
          <ac:spMkLst>
            <pc:docMk/>
            <pc:sldMk cId="3871336290" sldId="1626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85FB345-99B2-3D49-E31F-C2D858AC92FF}" dt="2024-09-14T09:27:49.391" v="355" actId="20577"/>
        <pc:sldMkLst>
          <pc:docMk/>
          <pc:sldMk cId="1055967761" sldId="1627"/>
        </pc:sldMkLst>
        <pc:spChg chg="mod">
          <ac:chgData name="BÜRGER Tomáš" userId="S::tomas.burger@asseco-ce.com::f5b8df6d-73f5-4c4f-8795-b4d9459f9abf" providerId="AD" clId="Web-{185FB345-99B2-3D49-E31F-C2D858AC92FF}" dt="2024-09-14T09:27:49.391" v="355" actId="20577"/>
          <ac:spMkLst>
            <pc:docMk/>
            <pc:sldMk cId="1055967761" sldId="1627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85FB345-99B2-3D49-E31F-C2D858AC92FF}" dt="2024-09-14T09:28:06.235" v="357" actId="20577"/>
        <pc:sldMkLst>
          <pc:docMk/>
          <pc:sldMk cId="2088888169" sldId="1628"/>
        </pc:sldMkLst>
        <pc:spChg chg="mod">
          <ac:chgData name="BÜRGER Tomáš" userId="S::tomas.burger@asseco-ce.com::f5b8df6d-73f5-4c4f-8795-b4d9459f9abf" providerId="AD" clId="Web-{185FB345-99B2-3D49-E31F-C2D858AC92FF}" dt="2024-09-14T09:28:06.235" v="357" actId="20577"/>
          <ac:spMkLst>
            <pc:docMk/>
            <pc:sldMk cId="2088888169" sldId="1628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85FB345-99B2-3D49-E31F-C2D858AC92FF}" dt="2024-09-14T08:33:21.814" v="222" actId="20577"/>
        <pc:sldMkLst>
          <pc:docMk/>
          <pc:sldMk cId="1055985956" sldId="1672"/>
        </pc:sldMkLst>
        <pc:spChg chg="mod">
          <ac:chgData name="BÜRGER Tomáš" userId="S::tomas.burger@asseco-ce.com::f5b8df6d-73f5-4c4f-8795-b4d9459f9abf" providerId="AD" clId="Web-{185FB345-99B2-3D49-E31F-C2D858AC92FF}" dt="2024-09-14T08:33:21.814" v="222" actId="20577"/>
          <ac:spMkLst>
            <pc:docMk/>
            <pc:sldMk cId="1055985956" sldId="1672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185FB345-99B2-3D49-E31F-C2D858AC92FF}" dt="2024-09-14T08:38:30.484" v="230" actId="14100"/>
        <pc:sldMkLst>
          <pc:docMk/>
          <pc:sldMk cId="3157363252" sldId="1682"/>
        </pc:sldMkLst>
        <pc:spChg chg="mod">
          <ac:chgData name="BÜRGER Tomáš" userId="S::tomas.burger@asseco-ce.com::f5b8df6d-73f5-4c4f-8795-b4d9459f9abf" providerId="AD" clId="Web-{185FB345-99B2-3D49-E31F-C2D858AC92FF}" dt="2024-09-14T08:38:24.187" v="228" actId="20577"/>
          <ac:spMkLst>
            <pc:docMk/>
            <pc:sldMk cId="3157363252" sldId="1682"/>
            <ac:spMk id="2" creationId="{D24AF02B-D7FB-AB3F-DCDD-D85A94411333}"/>
          </ac:spMkLst>
        </pc:spChg>
        <pc:picChg chg="mod">
          <ac:chgData name="BÜRGER Tomáš" userId="S::tomas.burger@asseco-ce.com::f5b8df6d-73f5-4c4f-8795-b4d9459f9abf" providerId="AD" clId="Web-{185FB345-99B2-3D49-E31F-C2D858AC92FF}" dt="2024-09-14T08:38:30.484" v="230" actId="14100"/>
          <ac:picMkLst>
            <pc:docMk/>
            <pc:sldMk cId="3157363252" sldId="1682"/>
            <ac:picMk id="7" creationId="{188BC91B-47A5-CD97-B9B5-20CF8BF0F02E}"/>
          </ac:picMkLst>
        </pc:picChg>
      </pc:sldChg>
      <pc:sldChg chg="modSp">
        <pc:chgData name="BÜRGER Tomáš" userId="S::tomas.burger@asseco-ce.com::f5b8df6d-73f5-4c4f-8795-b4d9459f9abf" providerId="AD" clId="Web-{185FB345-99B2-3D49-E31F-C2D858AC92FF}" dt="2024-09-14T08:55:50.309" v="291" actId="20577"/>
        <pc:sldMkLst>
          <pc:docMk/>
          <pc:sldMk cId="2110915360" sldId="1683"/>
        </pc:sldMkLst>
        <pc:spChg chg="mod">
          <ac:chgData name="BÜRGER Tomáš" userId="S::tomas.burger@asseco-ce.com::f5b8df6d-73f5-4c4f-8795-b4d9459f9abf" providerId="AD" clId="Web-{185FB345-99B2-3D49-E31F-C2D858AC92FF}" dt="2024-09-14T08:55:50.309" v="291" actId="20577"/>
          <ac:spMkLst>
            <pc:docMk/>
            <pc:sldMk cId="2110915360" sldId="1683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185FB345-99B2-3D49-E31F-C2D858AC92FF}" dt="2024-09-14T08:56:05.435" v="296" actId="14100"/>
        <pc:sldMkLst>
          <pc:docMk/>
          <pc:sldMk cId="429384132" sldId="1684"/>
        </pc:sldMkLst>
        <pc:spChg chg="mod">
          <ac:chgData name="BÜRGER Tomáš" userId="S::tomas.burger@asseco-ce.com::f5b8df6d-73f5-4c4f-8795-b4d9459f9abf" providerId="AD" clId="Web-{185FB345-99B2-3D49-E31F-C2D858AC92FF}" dt="2024-09-14T08:56:00.544" v="294" actId="20577"/>
          <ac:spMkLst>
            <pc:docMk/>
            <pc:sldMk cId="429384132" sldId="1684"/>
            <ac:spMk id="2" creationId="{D24AF02B-D7FB-AB3F-DCDD-D85A94411333}"/>
          </ac:spMkLst>
        </pc:spChg>
        <pc:picChg chg="mod">
          <ac:chgData name="BÜRGER Tomáš" userId="S::tomas.burger@asseco-ce.com::f5b8df6d-73f5-4c4f-8795-b4d9459f9abf" providerId="AD" clId="Web-{185FB345-99B2-3D49-E31F-C2D858AC92FF}" dt="2024-09-14T08:56:05.435" v="296" actId="14100"/>
          <ac:picMkLst>
            <pc:docMk/>
            <pc:sldMk cId="429384132" sldId="1684"/>
            <ac:picMk id="11" creationId="{5AC17E62-E037-72E0-B14A-1ABB0224BA86}"/>
          </ac:picMkLst>
        </pc:picChg>
      </pc:sldChg>
      <pc:sldChg chg="modSp">
        <pc:chgData name="BÜRGER Tomáš" userId="S::tomas.burger@asseco-ce.com::f5b8df6d-73f5-4c4f-8795-b4d9459f9abf" providerId="AD" clId="Web-{185FB345-99B2-3D49-E31F-C2D858AC92FF}" dt="2024-09-14T08:56:18.420" v="298" actId="20577"/>
        <pc:sldMkLst>
          <pc:docMk/>
          <pc:sldMk cId="2571610549" sldId="1685"/>
        </pc:sldMkLst>
        <pc:spChg chg="mod">
          <ac:chgData name="BÜRGER Tomáš" userId="S::tomas.burger@asseco-ce.com::f5b8df6d-73f5-4c4f-8795-b4d9459f9abf" providerId="AD" clId="Web-{185FB345-99B2-3D49-E31F-C2D858AC92FF}" dt="2024-09-14T08:56:18.420" v="298" actId="20577"/>
          <ac:spMkLst>
            <pc:docMk/>
            <pc:sldMk cId="2571610549" sldId="1685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185FB345-99B2-3D49-E31F-C2D858AC92FF}" dt="2024-09-14T08:57:12.844" v="312" actId="20577"/>
        <pc:sldMkLst>
          <pc:docMk/>
          <pc:sldMk cId="4225085478" sldId="1687"/>
        </pc:sldMkLst>
        <pc:spChg chg="mod">
          <ac:chgData name="BÜRGER Tomáš" userId="S::tomas.burger@asseco-ce.com::f5b8df6d-73f5-4c4f-8795-b4d9459f9abf" providerId="AD" clId="Web-{185FB345-99B2-3D49-E31F-C2D858AC92FF}" dt="2024-09-14T08:57:12.844" v="312" actId="20577"/>
          <ac:spMkLst>
            <pc:docMk/>
            <pc:sldMk cId="4225085478" sldId="1687"/>
            <ac:spMk id="2" creationId="{D24AF02B-D7FB-AB3F-DCDD-D85A94411333}"/>
          </ac:spMkLst>
        </pc:spChg>
      </pc:sldChg>
      <pc:sldChg chg="addSp delSp modSp">
        <pc:chgData name="BÜRGER Tomáš" userId="S::tomas.burger@asseco-ce.com::f5b8df6d-73f5-4c4f-8795-b4d9459f9abf" providerId="AD" clId="Web-{185FB345-99B2-3D49-E31F-C2D858AC92FF}" dt="2024-09-14T09:31:35.098" v="373" actId="20577"/>
        <pc:sldMkLst>
          <pc:docMk/>
          <pc:sldMk cId="1397302058" sldId="1695"/>
        </pc:sldMkLst>
        <pc:spChg chg="mod">
          <ac:chgData name="BÜRGER Tomáš" userId="S::tomas.burger@asseco-ce.com::f5b8df6d-73f5-4c4f-8795-b4d9459f9abf" providerId="AD" clId="Web-{185FB345-99B2-3D49-E31F-C2D858AC92FF}" dt="2024-09-14T09:31:35.098" v="373" actId="20577"/>
          <ac:spMkLst>
            <pc:docMk/>
            <pc:sldMk cId="1397302058" sldId="1695"/>
            <ac:spMk id="2" creationId="{D24AF02B-D7FB-AB3F-DCDD-D85A94411333}"/>
          </ac:spMkLst>
        </pc:spChg>
        <pc:spChg chg="mod">
          <ac:chgData name="BÜRGER Tomáš" userId="S::tomas.burger@asseco-ce.com::f5b8df6d-73f5-4c4f-8795-b4d9459f9abf" providerId="AD" clId="Web-{185FB345-99B2-3D49-E31F-C2D858AC92FF}" dt="2024-09-14T09:30:31.219" v="371" actId="20577"/>
          <ac:spMkLst>
            <pc:docMk/>
            <pc:sldMk cId="1397302058" sldId="1695"/>
            <ac:spMk id="6" creationId="{A19D40AD-6D24-8741-1033-1B7FF9F68C07}"/>
          </ac:spMkLst>
        </pc:spChg>
        <pc:spChg chg="del">
          <ac:chgData name="BÜRGER Tomáš" userId="S::tomas.burger@asseco-ce.com::f5b8df6d-73f5-4c4f-8795-b4d9459f9abf" providerId="AD" clId="Web-{185FB345-99B2-3D49-E31F-C2D858AC92FF}" dt="2024-09-14T09:29:04.387" v="358"/>
          <ac:spMkLst>
            <pc:docMk/>
            <pc:sldMk cId="1397302058" sldId="1695"/>
            <ac:spMk id="9" creationId="{3E4977B4-4C10-F4BC-1C7E-1E03EEE0FE49}"/>
          </ac:spMkLst>
        </pc:spChg>
        <pc:picChg chg="del">
          <ac:chgData name="BÜRGER Tomáš" userId="S::tomas.burger@asseco-ce.com::f5b8df6d-73f5-4c4f-8795-b4d9459f9abf" providerId="AD" clId="Web-{185FB345-99B2-3D49-E31F-C2D858AC92FF}" dt="2024-09-14T09:29:46.264" v="359"/>
          <ac:picMkLst>
            <pc:docMk/>
            <pc:sldMk cId="1397302058" sldId="1695"/>
            <ac:picMk id="4" creationId="{FAAF84F0-F0C5-2B8E-DE1F-00CE48AC62A3}"/>
          </ac:picMkLst>
        </pc:picChg>
        <pc:picChg chg="add mod">
          <ac:chgData name="BÜRGER Tomáš" userId="S::tomas.burger@asseco-ce.com::f5b8df6d-73f5-4c4f-8795-b4d9459f9abf" providerId="AD" clId="Web-{185FB345-99B2-3D49-E31F-C2D858AC92FF}" dt="2024-09-14T09:29:55.468" v="363" actId="1076"/>
          <ac:picMkLst>
            <pc:docMk/>
            <pc:sldMk cId="1397302058" sldId="1695"/>
            <ac:picMk id="7" creationId="{9709FB66-6049-B070-827B-2D0D1F404F23}"/>
          </ac:picMkLst>
        </pc:picChg>
      </pc:sldChg>
      <pc:sldChg chg="modSp">
        <pc:chgData name="BÜRGER Tomáš" userId="S::tomas.burger@asseco-ce.com::f5b8df6d-73f5-4c4f-8795-b4d9459f9abf" providerId="AD" clId="Web-{185FB345-99B2-3D49-E31F-C2D858AC92FF}" dt="2024-09-14T08:04:51.786" v="0" actId="14100"/>
        <pc:sldMkLst>
          <pc:docMk/>
          <pc:sldMk cId="3678318836" sldId="1856"/>
        </pc:sldMkLst>
        <pc:spChg chg="mod">
          <ac:chgData name="BÜRGER Tomáš" userId="S::tomas.burger@asseco-ce.com::f5b8df6d-73f5-4c4f-8795-b4d9459f9abf" providerId="AD" clId="Web-{185FB345-99B2-3D49-E31F-C2D858AC92FF}" dt="2024-09-14T08:04:51.786" v="0" actId="14100"/>
          <ac:spMkLst>
            <pc:docMk/>
            <pc:sldMk cId="3678318836" sldId="1856"/>
            <ac:spMk id="5" creationId="{2CE8A969-FE77-4591-800E-3F6136C9DB60}"/>
          </ac:spMkLst>
        </pc:spChg>
      </pc:sldChg>
      <pc:sldChg chg="delSp">
        <pc:chgData name="BÜRGER Tomáš" userId="S::tomas.burger@asseco-ce.com::f5b8df6d-73f5-4c4f-8795-b4d9459f9abf" providerId="AD" clId="Web-{185FB345-99B2-3D49-E31F-C2D858AC92FF}" dt="2024-09-14T08:05:38.179" v="1"/>
        <pc:sldMkLst>
          <pc:docMk/>
          <pc:sldMk cId="3030685184" sldId="1881"/>
        </pc:sldMkLst>
        <pc:spChg chg="del">
          <ac:chgData name="BÜRGER Tomáš" userId="S::tomas.burger@asseco-ce.com::f5b8df6d-73f5-4c4f-8795-b4d9459f9abf" providerId="AD" clId="Web-{185FB345-99B2-3D49-E31F-C2D858AC92FF}" dt="2024-09-14T08:05:38.179" v="1"/>
          <ac:spMkLst>
            <pc:docMk/>
            <pc:sldMk cId="3030685184" sldId="1881"/>
            <ac:spMk id="8" creationId="{487AB571-E506-2008-0EB3-B3115508AAAC}"/>
          </ac:spMkLst>
        </pc:spChg>
      </pc:sldChg>
      <pc:sldChg chg="modSp">
        <pc:chgData name="BÜRGER Tomáš" userId="S::tomas.burger@asseco-ce.com::f5b8df6d-73f5-4c4f-8795-b4d9459f9abf" providerId="AD" clId="Web-{185FB345-99B2-3D49-E31F-C2D858AC92FF}" dt="2024-09-14T08:33:54.394" v="224" actId="20577"/>
        <pc:sldMkLst>
          <pc:docMk/>
          <pc:sldMk cId="332869466" sldId="1892"/>
        </pc:sldMkLst>
        <pc:spChg chg="mod">
          <ac:chgData name="BÜRGER Tomáš" userId="S::tomas.burger@asseco-ce.com::f5b8df6d-73f5-4c4f-8795-b4d9459f9abf" providerId="AD" clId="Web-{185FB345-99B2-3D49-E31F-C2D858AC92FF}" dt="2024-09-14T08:33:54.394" v="224" actId="20577"/>
          <ac:spMkLst>
            <pc:docMk/>
            <pc:sldMk cId="332869466" sldId="1892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85FB345-99B2-3D49-E31F-C2D858AC92FF}" dt="2024-09-14T08:57:29.548" v="316" actId="20577"/>
        <pc:sldMkLst>
          <pc:docMk/>
          <pc:sldMk cId="2904290260" sldId="1893"/>
        </pc:sldMkLst>
        <pc:spChg chg="mod">
          <ac:chgData name="BÜRGER Tomáš" userId="S::tomas.burger@asseco-ce.com::f5b8df6d-73f5-4c4f-8795-b4d9459f9abf" providerId="AD" clId="Web-{185FB345-99B2-3D49-E31F-C2D858AC92FF}" dt="2024-09-14T08:57:29.548" v="316" actId="20577"/>
          <ac:spMkLst>
            <pc:docMk/>
            <pc:sldMk cId="2904290260" sldId="1893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85FB345-99B2-3D49-E31F-C2D858AC92FF}" dt="2024-09-14T09:23:46.821" v="331" actId="20577"/>
        <pc:sldMkLst>
          <pc:docMk/>
          <pc:sldMk cId="331124471" sldId="1894"/>
        </pc:sldMkLst>
        <pc:spChg chg="mod">
          <ac:chgData name="BÜRGER Tomáš" userId="S::tomas.burger@asseco-ce.com::f5b8df6d-73f5-4c4f-8795-b4d9459f9abf" providerId="AD" clId="Web-{185FB345-99B2-3D49-E31F-C2D858AC92FF}" dt="2024-09-14T09:23:46.821" v="331" actId="20577"/>
          <ac:spMkLst>
            <pc:docMk/>
            <pc:sldMk cId="331124471" sldId="1894"/>
            <ac:spMk id="2" creationId="{26B9D775-6E88-4D95-8E6B-CE669E60F8F8}"/>
          </ac:spMkLst>
        </pc:spChg>
        <pc:picChg chg="mod">
          <ac:chgData name="BÜRGER Tomáš" userId="S::tomas.burger@asseco-ce.com::f5b8df6d-73f5-4c4f-8795-b4d9459f9abf" providerId="AD" clId="Web-{185FB345-99B2-3D49-E31F-C2D858AC92FF}" dt="2024-09-14T09:23:38.180" v="329" actId="1076"/>
          <ac:picMkLst>
            <pc:docMk/>
            <pc:sldMk cId="331124471" sldId="1894"/>
            <ac:picMk id="7" creationId="{E3A805DC-71AC-3428-06AF-E502F0DD51E7}"/>
          </ac:picMkLst>
        </pc:picChg>
      </pc:sldChg>
      <pc:sldChg chg="modSp">
        <pc:chgData name="BÜRGER Tomáš" userId="S::tomas.burger@asseco-ce.com::f5b8df6d-73f5-4c4f-8795-b4d9459f9abf" providerId="AD" clId="Web-{185FB345-99B2-3D49-E31F-C2D858AC92FF}" dt="2024-09-14T09:31:42.770" v="375" actId="20577"/>
        <pc:sldMkLst>
          <pc:docMk/>
          <pc:sldMk cId="3336983393" sldId="1895"/>
        </pc:sldMkLst>
        <pc:spChg chg="mod">
          <ac:chgData name="BÜRGER Tomáš" userId="S::tomas.burger@asseco-ce.com::f5b8df6d-73f5-4c4f-8795-b4d9459f9abf" providerId="AD" clId="Web-{185FB345-99B2-3D49-E31F-C2D858AC92FF}" dt="2024-09-14T09:31:42.770" v="375" actId="20577"/>
          <ac:spMkLst>
            <pc:docMk/>
            <pc:sldMk cId="3336983393" sldId="1895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85FB345-99B2-3D49-E31F-C2D858AC92FF}" dt="2024-09-14T09:26:17.340" v="339" actId="20577"/>
        <pc:sldMkLst>
          <pc:docMk/>
          <pc:sldMk cId="2881064709" sldId="1899"/>
        </pc:sldMkLst>
        <pc:spChg chg="mod">
          <ac:chgData name="BÜRGER Tomáš" userId="S::tomas.burger@asseco-ce.com::f5b8df6d-73f5-4c4f-8795-b4d9459f9abf" providerId="AD" clId="Web-{185FB345-99B2-3D49-E31F-C2D858AC92FF}" dt="2024-09-14T09:26:17.340" v="339" actId="20577"/>
          <ac:spMkLst>
            <pc:docMk/>
            <pc:sldMk cId="2881064709" sldId="1899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85FB345-99B2-3D49-E31F-C2D858AC92FF}" dt="2024-09-14T08:10:28.566" v="13" actId="20577"/>
        <pc:sldMkLst>
          <pc:docMk/>
          <pc:sldMk cId="3232317166" sldId="2006"/>
        </pc:sldMkLst>
        <pc:spChg chg="mod">
          <ac:chgData name="BÜRGER Tomáš" userId="S::tomas.burger@asseco-ce.com::f5b8df6d-73f5-4c4f-8795-b4d9459f9abf" providerId="AD" clId="Web-{185FB345-99B2-3D49-E31F-C2D858AC92FF}" dt="2024-09-14T08:10:28.566" v="13" actId="20577"/>
          <ac:spMkLst>
            <pc:docMk/>
            <pc:sldMk cId="3232317166" sldId="2006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85FB345-99B2-3D49-E31F-C2D858AC92FF}" dt="2024-09-14T08:11:27.881" v="17" actId="20577"/>
        <pc:sldMkLst>
          <pc:docMk/>
          <pc:sldMk cId="617345511" sldId="2007"/>
        </pc:sldMkLst>
        <pc:spChg chg="mod">
          <ac:chgData name="BÜRGER Tomáš" userId="S::tomas.burger@asseco-ce.com::f5b8df6d-73f5-4c4f-8795-b4d9459f9abf" providerId="AD" clId="Web-{185FB345-99B2-3D49-E31F-C2D858AC92FF}" dt="2024-09-14T08:11:27.881" v="17" actId="20577"/>
          <ac:spMkLst>
            <pc:docMk/>
            <pc:sldMk cId="617345511" sldId="2007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85FB345-99B2-3D49-E31F-C2D858AC92FF}" dt="2024-09-14T08:22:00.411" v="186" actId="20577"/>
        <pc:sldMkLst>
          <pc:docMk/>
          <pc:sldMk cId="265572498" sldId="2008"/>
        </pc:sldMkLst>
        <pc:spChg chg="mod">
          <ac:chgData name="BÜRGER Tomáš" userId="S::tomas.burger@asseco-ce.com::f5b8df6d-73f5-4c4f-8795-b4d9459f9abf" providerId="AD" clId="Web-{185FB345-99B2-3D49-E31F-C2D858AC92FF}" dt="2024-09-14T08:22:00.411" v="186" actId="20577"/>
          <ac:spMkLst>
            <pc:docMk/>
            <pc:sldMk cId="265572498" sldId="2008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85FB345-99B2-3D49-E31F-C2D858AC92FF}" dt="2024-09-14T08:23:02.194" v="192" actId="20577"/>
        <pc:sldMkLst>
          <pc:docMk/>
          <pc:sldMk cId="816824827" sldId="2009"/>
        </pc:sldMkLst>
        <pc:spChg chg="mod">
          <ac:chgData name="BÜRGER Tomáš" userId="S::tomas.burger@asseco-ce.com::f5b8df6d-73f5-4c4f-8795-b4d9459f9abf" providerId="AD" clId="Web-{185FB345-99B2-3D49-E31F-C2D858AC92FF}" dt="2024-09-14T08:23:02.194" v="192" actId="20577"/>
          <ac:spMkLst>
            <pc:docMk/>
            <pc:sldMk cId="816824827" sldId="2009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85FB345-99B2-3D49-E31F-C2D858AC92FF}" dt="2024-09-14T08:25:08.512" v="216" actId="20577"/>
        <pc:sldMkLst>
          <pc:docMk/>
          <pc:sldMk cId="1592847537" sldId="2010"/>
        </pc:sldMkLst>
        <pc:spChg chg="mod">
          <ac:chgData name="BÜRGER Tomáš" userId="S::tomas.burger@asseco-ce.com::f5b8df6d-73f5-4c4f-8795-b4d9459f9abf" providerId="AD" clId="Web-{185FB345-99B2-3D49-E31F-C2D858AC92FF}" dt="2024-09-14T08:24:42.808" v="214" actId="20577"/>
          <ac:spMkLst>
            <pc:docMk/>
            <pc:sldMk cId="1592847537" sldId="2010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185FB345-99B2-3D49-E31F-C2D858AC92FF}" dt="2024-09-14T08:25:08.512" v="216" actId="20577"/>
          <ac:spMkLst>
            <pc:docMk/>
            <pc:sldMk cId="1592847537" sldId="2010"/>
            <ac:spMk id="4" creationId="{BD679955-F94F-4655-86A8-C131828F0344}"/>
          </ac:spMkLst>
        </pc:spChg>
      </pc:sldChg>
      <pc:sldChg chg="modSp">
        <pc:chgData name="BÜRGER Tomáš" userId="S::tomas.burger@asseco-ce.com::f5b8df6d-73f5-4c4f-8795-b4d9459f9abf" providerId="AD" clId="Web-{185FB345-99B2-3D49-E31F-C2D858AC92FF}" dt="2024-09-14T09:25:21.796" v="337" actId="20577"/>
        <pc:sldMkLst>
          <pc:docMk/>
          <pc:sldMk cId="1555792731" sldId="2011"/>
        </pc:sldMkLst>
        <pc:spChg chg="mod">
          <ac:chgData name="BÜRGER Tomáš" userId="S::tomas.burger@asseco-ce.com::f5b8df6d-73f5-4c4f-8795-b4d9459f9abf" providerId="AD" clId="Web-{185FB345-99B2-3D49-E31F-C2D858AC92FF}" dt="2024-09-14T09:25:21.796" v="337" actId="20577"/>
          <ac:spMkLst>
            <pc:docMk/>
            <pc:sldMk cId="1555792731" sldId="2011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85FB345-99B2-3D49-E31F-C2D858AC92FF}" dt="2024-09-14T08:06:24.977" v="2" actId="20577"/>
        <pc:sldMkLst>
          <pc:docMk/>
          <pc:sldMk cId="693530220" sldId="2053"/>
        </pc:sldMkLst>
        <pc:spChg chg="mod">
          <ac:chgData name="BÜRGER Tomáš" userId="S::tomas.burger@asseco-ce.com::f5b8df6d-73f5-4c4f-8795-b4d9459f9abf" providerId="AD" clId="Web-{185FB345-99B2-3D49-E31F-C2D858AC92FF}" dt="2024-09-14T08:06:24.977" v="2" actId="20577"/>
          <ac:spMkLst>
            <pc:docMk/>
            <pc:sldMk cId="693530220" sldId="2053"/>
            <ac:spMk id="7" creationId="{4E46B404-42DD-0184-D983-D6944DEB85EA}"/>
          </ac:spMkLst>
        </pc:spChg>
      </pc:sldChg>
      <pc:sldChg chg="modSp">
        <pc:chgData name="BÜRGER Tomáš" userId="S::tomas.burger@asseco-ce.com::f5b8df6d-73f5-4c4f-8795-b4d9459f9abf" providerId="AD" clId="Web-{185FB345-99B2-3D49-E31F-C2D858AC92FF}" dt="2024-09-14T08:07:04.901" v="5" actId="20577"/>
        <pc:sldMkLst>
          <pc:docMk/>
          <pc:sldMk cId="490520148" sldId="2058"/>
        </pc:sldMkLst>
        <pc:spChg chg="mod">
          <ac:chgData name="BÜRGER Tomáš" userId="S::tomas.burger@asseco-ce.com::f5b8df6d-73f5-4c4f-8795-b4d9459f9abf" providerId="AD" clId="Web-{185FB345-99B2-3D49-E31F-C2D858AC92FF}" dt="2024-09-14T08:06:53.369" v="3" actId="20577"/>
          <ac:spMkLst>
            <pc:docMk/>
            <pc:sldMk cId="490520148" sldId="2058"/>
            <ac:spMk id="5" creationId="{EE6FECC7-4EFE-F1E9-319C-137BE02F3BD7}"/>
          </ac:spMkLst>
        </pc:spChg>
        <pc:spChg chg="mod">
          <ac:chgData name="BÜRGER Tomáš" userId="S::tomas.burger@asseco-ce.com::f5b8df6d-73f5-4c4f-8795-b4d9459f9abf" providerId="AD" clId="Web-{185FB345-99B2-3D49-E31F-C2D858AC92FF}" dt="2024-09-14T08:07:04.901" v="5" actId="20577"/>
          <ac:spMkLst>
            <pc:docMk/>
            <pc:sldMk cId="490520148" sldId="2058"/>
            <ac:spMk id="8" creationId="{E0937886-FC31-54C6-0EE2-064C7082B975}"/>
          </ac:spMkLst>
        </pc:spChg>
      </pc:sldChg>
      <pc:sldChg chg="modSp">
        <pc:chgData name="BÜRGER Tomáš" userId="S::tomas.burger@asseco-ce.com::f5b8df6d-73f5-4c4f-8795-b4d9459f9abf" providerId="AD" clId="Web-{185FB345-99B2-3D49-E31F-C2D858AC92FF}" dt="2024-09-14T08:07:33.996" v="8" actId="20577"/>
        <pc:sldMkLst>
          <pc:docMk/>
          <pc:sldMk cId="3547366266" sldId="2059"/>
        </pc:sldMkLst>
        <pc:spChg chg="mod">
          <ac:chgData name="BÜRGER Tomáš" userId="S::tomas.burger@asseco-ce.com::f5b8df6d-73f5-4c4f-8795-b4d9459f9abf" providerId="AD" clId="Web-{185FB345-99B2-3D49-E31F-C2D858AC92FF}" dt="2024-09-14T08:07:19.105" v="6" actId="20577"/>
          <ac:spMkLst>
            <pc:docMk/>
            <pc:sldMk cId="3547366266" sldId="2059"/>
            <ac:spMk id="5" creationId="{EE6FECC7-4EFE-F1E9-319C-137BE02F3BD7}"/>
          </ac:spMkLst>
        </pc:spChg>
        <pc:spChg chg="mod">
          <ac:chgData name="BÜRGER Tomáš" userId="S::tomas.burger@asseco-ce.com::f5b8df6d-73f5-4c4f-8795-b4d9459f9abf" providerId="AD" clId="Web-{185FB345-99B2-3D49-E31F-C2D858AC92FF}" dt="2024-09-14T08:07:33.996" v="8" actId="20577"/>
          <ac:spMkLst>
            <pc:docMk/>
            <pc:sldMk cId="3547366266" sldId="2059"/>
            <ac:spMk id="8" creationId="{E0937886-FC31-54C6-0EE2-064C7082B975}"/>
          </ac:spMkLst>
        </pc:spChg>
      </pc:sldChg>
      <pc:sldChg chg="delSp">
        <pc:chgData name="BÜRGER Tomáš" userId="S::tomas.burger@asseco-ce.com::f5b8df6d-73f5-4c4f-8795-b4d9459f9abf" providerId="AD" clId="Web-{185FB345-99B2-3D49-E31F-C2D858AC92FF}" dt="2024-09-14T08:07:38.902" v="9"/>
        <pc:sldMkLst>
          <pc:docMk/>
          <pc:sldMk cId="2795956499" sldId="2060"/>
        </pc:sldMkLst>
        <pc:spChg chg="del">
          <ac:chgData name="BÜRGER Tomáš" userId="S::tomas.burger@asseco-ce.com::f5b8df6d-73f5-4c4f-8795-b4d9459f9abf" providerId="AD" clId="Web-{185FB345-99B2-3D49-E31F-C2D858AC92FF}" dt="2024-09-14T08:07:38.902" v="9"/>
          <ac:spMkLst>
            <pc:docMk/>
            <pc:sldMk cId="2795956499" sldId="2060"/>
            <ac:spMk id="11" creationId="{43B5EE83-1A90-9F11-0ED2-1F408BA8F5E1}"/>
          </ac:spMkLst>
        </pc:spChg>
      </pc:sldChg>
      <pc:sldChg chg="modSp">
        <pc:chgData name="BÜRGER Tomáš" userId="S::tomas.burger@asseco-ce.com::f5b8df6d-73f5-4c4f-8795-b4d9459f9abf" providerId="AD" clId="Web-{185FB345-99B2-3D49-E31F-C2D858AC92FF}" dt="2024-09-14T09:27:10.108" v="353" actId="20577"/>
        <pc:sldMkLst>
          <pc:docMk/>
          <pc:sldMk cId="2814748153" sldId="2064"/>
        </pc:sldMkLst>
        <pc:spChg chg="mod">
          <ac:chgData name="BÜRGER Tomáš" userId="S::tomas.burger@asseco-ce.com::f5b8df6d-73f5-4c4f-8795-b4d9459f9abf" providerId="AD" clId="Web-{185FB345-99B2-3D49-E31F-C2D858AC92FF}" dt="2024-09-14T09:27:10.108" v="353" actId="20577"/>
          <ac:spMkLst>
            <pc:docMk/>
            <pc:sldMk cId="2814748153" sldId="2064"/>
            <ac:spMk id="2" creationId="{26B9D775-6E88-4D95-8E6B-CE669E60F8F8}"/>
          </ac:spMkLst>
        </pc:spChg>
      </pc:sldChg>
      <pc:sldChg chg="addSp delSp modSp add replId">
        <pc:chgData name="BÜRGER Tomáš" userId="S::tomas.burger@asseco-ce.com::f5b8df6d-73f5-4c4f-8795-b4d9459f9abf" providerId="AD" clId="Web-{185FB345-99B2-3D49-E31F-C2D858AC92FF}" dt="2024-09-14T08:57:00.047" v="310" actId="14100"/>
        <pc:sldMkLst>
          <pc:docMk/>
          <pc:sldMk cId="3078681828" sldId="2086"/>
        </pc:sldMkLst>
        <pc:spChg chg="mod">
          <ac:chgData name="BÜRGER Tomáš" userId="S::tomas.burger@asseco-ce.com::f5b8df6d-73f5-4c4f-8795-b4d9459f9abf" providerId="AD" clId="Web-{185FB345-99B2-3D49-E31F-C2D858AC92FF}" dt="2024-09-14T08:56:56.875" v="309" actId="14100"/>
          <ac:spMkLst>
            <pc:docMk/>
            <pc:sldMk cId="3078681828" sldId="2086"/>
            <ac:spMk id="2" creationId="{D24AF02B-D7FB-AB3F-DCDD-D85A94411333}"/>
          </ac:spMkLst>
        </pc:spChg>
        <pc:spChg chg="mod">
          <ac:chgData name="BÜRGER Tomáš" userId="S::tomas.burger@asseco-ce.com::f5b8df6d-73f5-4c4f-8795-b4d9459f9abf" providerId="AD" clId="Web-{185FB345-99B2-3D49-E31F-C2D858AC92FF}" dt="2024-09-14T08:56:49.405" v="305" actId="20577"/>
          <ac:spMkLst>
            <pc:docMk/>
            <pc:sldMk cId="3078681828" sldId="2086"/>
            <ac:spMk id="4" creationId="{3D7BD18C-C666-E337-6296-80E7B80EFC3C}"/>
          </ac:spMkLst>
        </pc:spChg>
        <pc:picChg chg="add mod">
          <ac:chgData name="BÜRGER Tomáš" userId="S::tomas.burger@asseco-ce.com::f5b8df6d-73f5-4c4f-8795-b4d9459f9abf" providerId="AD" clId="Web-{185FB345-99B2-3D49-E31F-C2D858AC92FF}" dt="2024-09-14T08:57:00.047" v="310" actId="14100"/>
          <ac:picMkLst>
            <pc:docMk/>
            <pc:sldMk cId="3078681828" sldId="2086"/>
            <ac:picMk id="7" creationId="{B1AAF195-AA00-20FF-4CEB-14341C652489}"/>
          </ac:picMkLst>
        </pc:picChg>
        <pc:picChg chg="del">
          <ac:chgData name="BÜRGER Tomáš" userId="S::tomas.burger@asseco-ce.com::f5b8df6d-73f5-4c4f-8795-b4d9459f9abf" providerId="AD" clId="Web-{185FB345-99B2-3D49-E31F-C2D858AC92FF}" dt="2024-09-14T08:50:24.217" v="232"/>
          <ac:picMkLst>
            <pc:docMk/>
            <pc:sldMk cId="3078681828" sldId="2086"/>
            <ac:picMk id="8" creationId="{884B1A83-2042-3C87-DE9E-5C6714353DD6}"/>
          </ac:picMkLst>
        </pc:picChg>
      </pc:sldChg>
    </pc:docChg>
  </pc:docChgLst>
  <pc:docChgLst>
    <pc:chgData name="BÜRGER Tomáš" userId="S::tomas.burger@asseco-ce.com::f5b8df6d-73f5-4c4f-8795-b4d9459f9abf" providerId="AD" clId="Web-{249B35C9-73D3-5017-74BB-1F9941F78337}"/>
    <pc:docChg chg="addSld delSld modSld">
      <pc:chgData name="BÜRGER Tomáš" userId="S::tomas.burger@asseco-ce.com::f5b8df6d-73f5-4c4f-8795-b4d9459f9abf" providerId="AD" clId="Web-{249B35C9-73D3-5017-74BB-1F9941F78337}" dt="2024-10-02T12:11:08.022" v="75" actId="20577"/>
      <pc:docMkLst>
        <pc:docMk/>
      </pc:docMkLst>
      <pc:sldChg chg="modSp">
        <pc:chgData name="BÜRGER Tomáš" userId="S::tomas.burger@asseco-ce.com::f5b8df6d-73f5-4c4f-8795-b4d9459f9abf" providerId="AD" clId="Web-{249B35C9-73D3-5017-74BB-1F9941F78337}" dt="2024-10-02T11:59:48.700" v="0" actId="20577"/>
        <pc:sldMkLst>
          <pc:docMk/>
          <pc:sldMk cId="1905088641" sldId="1643"/>
        </pc:sldMkLst>
        <pc:spChg chg="mod">
          <ac:chgData name="BÜRGER Tomáš" userId="S::tomas.burger@asseco-ce.com::f5b8df6d-73f5-4c4f-8795-b4d9459f9abf" providerId="AD" clId="Web-{249B35C9-73D3-5017-74BB-1F9941F78337}" dt="2024-10-02T11:59:48.700" v="0" actId="20577"/>
          <ac:spMkLst>
            <pc:docMk/>
            <pc:sldMk cId="1905088641" sldId="1643"/>
            <ac:spMk id="4" creationId="{BD679955-F94F-4655-86A8-C131828F0344}"/>
          </ac:spMkLst>
        </pc:spChg>
      </pc:sldChg>
      <pc:sldChg chg="del">
        <pc:chgData name="BÜRGER Tomáš" userId="S::tomas.burger@asseco-ce.com::f5b8df6d-73f5-4c4f-8795-b4d9459f9abf" providerId="AD" clId="Web-{249B35C9-73D3-5017-74BB-1F9941F78337}" dt="2024-10-02T12:00:38.656" v="6"/>
        <pc:sldMkLst>
          <pc:docMk/>
          <pc:sldMk cId="304826213" sldId="1644"/>
        </pc:sldMkLst>
      </pc:sldChg>
      <pc:sldChg chg="modSp">
        <pc:chgData name="BÜRGER Tomáš" userId="S::tomas.burger@asseco-ce.com::f5b8df6d-73f5-4c4f-8795-b4d9459f9abf" providerId="AD" clId="Web-{249B35C9-73D3-5017-74BB-1F9941F78337}" dt="2024-10-02T12:01:41.894" v="12" actId="20577"/>
        <pc:sldMkLst>
          <pc:docMk/>
          <pc:sldMk cId="497478128" sldId="1774"/>
        </pc:sldMkLst>
        <pc:spChg chg="mod">
          <ac:chgData name="BÜRGER Tomáš" userId="S::tomas.burger@asseco-ce.com::f5b8df6d-73f5-4c4f-8795-b4d9459f9abf" providerId="AD" clId="Web-{249B35C9-73D3-5017-74BB-1F9941F78337}" dt="2024-10-02T12:01:41.894" v="12" actId="20577"/>
          <ac:spMkLst>
            <pc:docMk/>
            <pc:sldMk cId="497478128" sldId="1774"/>
            <ac:spMk id="6" creationId="{999928E8-7B2F-7B52-C5BF-25838F710234}"/>
          </ac:spMkLst>
        </pc:spChg>
      </pc:sldChg>
      <pc:sldChg chg="modSp">
        <pc:chgData name="BÜRGER Tomáš" userId="S::tomas.burger@asseco-ce.com::f5b8df6d-73f5-4c4f-8795-b4d9459f9abf" providerId="AD" clId="Web-{249B35C9-73D3-5017-74BB-1F9941F78337}" dt="2024-10-02T12:06:32.380" v="42" actId="20577"/>
        <pc:sldMkLst>
          <pc:docMk/>
          <pc:sldMk cId="2221030687" sldId="1905"/>
        </pc:sldMkLst>
        <pc:spChg chg="mod">
          <ac:chgData name="BÜRGER Tomáš" userId="S::tomas.burger@asseco-ce.com::f5b8df6d-73f5-4c4f-8795-b4d9459f9abf" providerId="AD" clId="Web-{249B35C9-73D3-5017-74BB-1F9941F78337}" dt="2024-10-02T12:06:32.380" v="42" actId="20577"/>
          <ac:spMkLst>
            <pc:docMk/>
            <pc:sldMk cId="2221030687" sldId="1905"/>
            <ac:spMk id="4" creationId="{ADEBE802-6556-4407-B41E-41835B1636DF}"/>
          </ac:spMkLst>
        </pc:spChg>
      </pc:sldChg>
      <pc:sldChg chg="modSp">
        <pc:chgData name="BÜRGER Tomáš" userId="S::tomas.burger@asseco-ce.com::f5b8df6d-73f5-4c4f-8795-b4d9459f9abf" providerId="AD" clId="Web-{249B35C9-73D3-5017-74BB-1F9941F78337}" dt="2024-10-02T12:06:49.194" v="45" actId="20577"/>
        <pc:sldMkLst>
          <pc:docMk/>
          <pc:sldMk cId="3234623357" sldId="1906"/>
        </pc:sldMkLst>
        <pc:spChg chg="mod">
          <ac:chgData name="BÜRGER Tomáš" userId="S::tomas.burger@asseco-ce.com::f5b8df6d-73f5-4c4f-8795-b4d9459f9abf" providerId="AD" clId="Web-{249B35C9-73D3-5017-74BB-1F9941F78337}" dt="2024-10-02T12:06:43.959" v="44" actId="20577"/>
          <ac:spMkLst>
            <pc:docMk/>
            <pc:sldMk cId="3234623357" sldId="1906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249B35C9-73D3-5017-74BB-1F9941F78337}" dt="2024-10-02T12:06:49.194" v="45" actId="20577"/>
          <ac:spMkLst>
            <pc:docMk/>
            <pc:sldMk cId="3234623357" sldId="1906"/>
            <ac:spMk id="5" creationId="{3972223B-AE43-4696-BB2C-FB054B7A83D3}"/>
          </ac:spMkLst>
        </pc:spChg>
      </pc:sldChg>
      <pc:sldChg chg="modSp">
        <pc:chgData name="BÜRGER Tomáš" userId="S::tomas.burger@asseco-ce.com::f5b8df6d-73f5-4c4f-8795-b4d9459f9abf" providerId="AD" clId="Web-{249B35C9-73D3-5017-74BB-1F9941F78337}" dt="2024-10-02T12:07:04.148" v="49" actId="20577"/>
        <pc:sldMkLst>
          <pc:docMk/>
          <pc:sldMk cId="631587009" sldId="1907"/>
        </pc:sldMkLst>
        <pc:spChg chg="mod">
          <ac:chgData name="BÜRGER Tomáš" userId="S::tomas.burger@asseco-ce.com::f5b8df6d-73f5-4c4f-8795-b4d9459f9abf" providerId="AD" clId="Web-{249B35C9-73D3-5017-74BB-1F9941F78337}" dt="2024-10-02T12:07:04.148" v="49" actId="20577"/>
          <ac:spMkLst>
            <pc:docMk/>
            <pc:sldMk cId="631587009" sldId="1907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249B35C9-73D3-5017-74BB-1F9941F78337}" dt="2024-10-02T12:06:54.507" v="46" actId="20577"/>
          <ac:spMkLst>
            <pc:docMk/>
            <pc:sldMk cId="631587009" sldId="1907"/>
            <ac:spMk id="5" creationId="{3972223B-AE43-4696-BB2C-FB054B7A83D3}"/>
          </ac:spMkLst>
        </pc:spChg>
      </pc:sldChg>
      <pc:sldChg chg="modSp">
        <pc:chgData name="BÜRGER Tomáš" userId="S::tomas.burger@asseco-ce.com::f5b8df6d-73f5-4c4f-8795-b4d9459f9abf" providerId="AD" clId="Web-{249B35C9-73D3-5017-74BB-1F9941F78337}" dt="2024-10-02T12:07:27.430" v="54" actId="20577"/>
        <pc:sldMkLst>
          <pc:docMk/>
          <pc:sldMk cId="102484238" sldId="1908"/>
        </pc:sldMkLst>
        <pc:spChg chg="mod">
          <ac:chgData name="BÜRGER Tomáš" userId="S::tomas.burger@asseco-ce.com::f5b8df6d-73f5-4c4f-8795-b4d9459f9abf" providerId="AD" clId="Web-{249B35C9-73D3-5017-74BB-1F9941F78337}" dt="2024-10-02T12:07:25.133" v="53" actId="20577"/>
          <ac:spMkLst>
            <pc:docMk/>
            <pc:sldMk cId="102484238" sldId="1908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249B35C9-73D3-5017-74BB-1F9941F78337}" dt="2024-10-02T12:07:27.430" v="54" actId="20577"/>
          <ac:spMkLst>
            <pc:docMk/>
            <pc:sldMk cId="102484238" sldId="1908"/>
            <ac:spMk id="5" creationId="{3972223B-AE43-4696-BB2C-FB054B7A83D3}"/>
          </ac:spMkLst>
        </pc:spChg>
      </pc:sldChg>
      <pc:sldChg chg="modSp">
        <pc:chgData name="BÜRGER Tomáš" userId="S::tomas.burger@asseco-ce.com::f5b8df6d-73f5-4c4f-8795-b4d9459f9abf" providerId="AD" clId="Web-{249B35C9-73D3-5017-74BB-1F9941F78337}" dt="2024-10-02T12:08:32.216" v="67" actId="20577"/>
        <pc:sldMkLst>
          <pc:docMk/>
          <pc:sldMk cId="2693247467" sldId="1909"/>
        </pc:sldMkLst>
        <pc:spChg chg="mod">
          <ac:chgData name="BÜRGER Tomáš" userId="S::tomas.burger@asseco-ce.com::f5b8df6d-73f5-4c4f-8795-b4d9459f9abf" providerId="AD" clId="Web-{249B35C9-73D3-5017-74BB-1F9941F78337}" dt="2024-10-02T12:08:32.216" v="67" actId="20577"/>
          <ac:spMkLst>
            <pc:docMk/>
            <pc:sldMk cId="2693247467" sldId="1909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249B35C9-73D3-5017-74BB-1F9941F78337}" dt="2024-10-02T12:07:34.196" v="56" actId="20577"/>
          <ac:spMkLst>
            <pc:docMk/>
            <pc:sldMk cId="2693247467" sldId="1909"/>
            <ac:spMk id="5" creationId="{3972223B-AE43-4696-BB2C-FB054B7A83D3}"/>
          </ac:spMkLst>
        </pc:spChg>
      </pc:sldChg>
      <pc:sldChg chg="modSp">
        <pc:chgData name="BÜRGER Tomáš" userId="S::tomas.burger@asseco-ce.com::f5b8df6d-73f5-4c4f-8795-b4d9459f9abf" providerId="AD" clId="Web-{249B35C9-73D3-5017-74BB-1F9941F78337}" dt="2024-10-02T12:08:43.701" v="69" actId="20577"/>
        <pc:sldMkLst>
          <pc:docMk/>
          <pc:sldMk cId="952659990" sldId="1910"/>
        </pc:sldMkLst>
        <pc:spChg chg="mod">
          <ac:chgData name="BÜRGER Tomáš" userId="S::tomas.burger@asseco-ce.com::f5b8df6d-73f5-4c4f-8795-b4d9459f9abf" providerId="AD" clId="Web-{249B35C9-73D3-5017-74BB-1F9941F78337}" dt="2024-10-02T12:08:43.701" v="69" actId="20577"/>
          <ac:spMkLst>
            <pc:docMk/>
            <pc:sldMk cId="952659990" sldId="1910"/>
            <ac:spMk id="5" creationId="{3972223B-AE43-4696-BB2C-FB054B7A83D3}"/>
          </ac:spMkLst>
        </pc:spChg>
      </pc:sldChg>
      <pc:sldChg chg="modSp">
        <pc:chgData name="BÜRGER Tomáš" userId="S::tomas.burger@asseco-ce.com::f5b8df6d-73f5-4c4f-8795-b4d9459f9abf" providerId="AD" clId="Web-{249B35C9-73D3-5017-74BB-1F9941F78337}" dt="2024-10-02T12:08:38.122" v="68" actId="20577"/>
        <pc:sldMkLst>
          <pc:docMk/>
          <pc:sldMk cId="1974189361" sldId="1911"/>
        </pc:sldMkLst>
        <pc:spChg chg="mod">
          <ac:chgData name="BÜRGER Tomáš" userId="S::tomas.burger@asseco-ce.com::f5b8df6d-73f5-4c4f-8795-b4d9459f9abf" providerId="AD" clId="Web-{249B35C9-73D3-5017-74BB-1F9941F78337}" dt="2024-10-02T12:08:38.122" v="68" actId="20577"/>
          <ac:spMkLst>
            <pc:docMk/>
            <pc:sldMk cId="1974189361" sldId="1911"/>
            <ac:spMk id="5" creationId="{3972223B-AE43-4696-BB2C-FB054B7A83D3}"/>
          </ac:spMkLst>
        </pc:spChg>
      </pc:sldChg>
      <pc:sldChg chg="addSp delSp modSp">
        <pc:chgData name="BÜRGER Tomáš" userId="S::tomas.burger@asseco-ce.com::f5b8df6d-73f5-4c4f-8795-b4d9459f9abf" providerId="AD" clId="Web-{249B35C9-73D3-5017-74BB-1F9941F78337}" dt="2024-10-02T12:01:08.876" v="9" actId="1076"/>
        <pc:sldMkLst>
          <pc:docMk/>
          <pc:sldMk cId="3734248353" sldId="2091"/>
        </pc:sldMkLst>
        <pc:picChg chg="del">
          <ac:chgData name="BÜRGER Tomáš" userId="S::tomas.burger@asseco-ce.com::f5b8df6d-73f5-4c4f-8795-b4d9459f9abf" providerId="AD" clId="Web-{249B35C9-73D3-5017-74BB-1F9941F78337}" dt="2024-10-02T12:01:03.548" v="7"/>
          <ac:picMkLst>
            <pc:docMk/>
            <pc:sldMk cId="3734248353" sldId="2091"/>
            <ac:picMk id="6" creationId="{D9F643DF-96B2-B287-FBFF-809EEFE9A811}"/>
          </ac:picMkLst>
        </pc:picChg>
        <pc:picChg chg="add mod">
          <ac:chgData name="BÜRGER Tomáš" userId="S::tomas.burger@asseco-ce.com::f5b8df6d-73f5-4c4f-8795-b4d9459f9abf" providerId="AD" clId="Web-{249B35C9-73D3-5017-74BB-1F9941F78337}" dt="2024-10-02T12:01:08.876" v="9" actId="1076"/>
          <ac:picMkLst>
            <pc:docMk/>
            <pc:sldMk cId="3734248353" sldId="2091"/>
            <ac:picMk id="7" creationId="{729734D2-0D4C-FA03-5314-E8A6AC9A2512}"/>
          </ac:picMkLst>
        </pc:picChg>
      </pc:sldChg>
      <pc:sldChg chg="modSp">
        <pc:chgData name="BÜRGER Tomáš" userId="S::tomas.burger@asseco-ce.com::f5b8df6d-73f5-4c4f-8795-b4d9459f9abf" providerId="AD" clId="Web-{249B35C9-73D3-5017-74BB-1F9941F78337}" dt="2024-10-02T12:09:03.233" v="72" actId="20577"/>
        <pc:sldMkLst>
          <pc:docMk/>
          <pc:sldMk cId="2434070058" sldId="2098"/>
        </pc:sldMkLst>
        <pc:spChg chg="mod">
          <ac:chgData name="BÜRGER Tomáš" userId="S::tomas.burger@asseco-ce.com::f5b8df6d-73f5-4c4f-8795-b4d9459f9abf" providerId="AD" clId="Web-{249B35C9-73D3-5017-74BB-1F9941F78337}" dt="2024-10-02T12:08:51.607" v="71" actId="20577"/>
          <ac:spMkLst>
            <pc:docMk/>
            <pc:sldMk cId="2434070058" sldId="2098"/>
            <ac:spMk id="5" creationId="{7458EA02-DA25-8A8C-ECCB-5CDA192D675B}"/>
          </ac:spMkLst>
        </pc:spChg>
        <pc:spChg chg="mod">
          <ac:chgData name="BÜRGER Tomáš" userId="S::tomas.burger@asseco-ce.com::f5b8df6d-73f5-4c4f-8795-b4d9459f9abf" providerId="AD" clId="Web-{249B35C9-73D3-5017-74BB-1F9941F78337}" dt="2024-10-02T12:09:03.233" v="72" actId="20577"/>
          <ac:spMkLst>
            <pc:docMk/>
            <pc:sldMk cId="2434070058" sldId="2098"/>
            <ac:spMk id="6" creationId="{999928E8-7B2F-7B52-C5BF-25838F710234}"/>
          </ac:spMkLst>
        </pc:spChg>
      </pc:sldChg>
      <pc:sldChg chg="modSp add">
        <pc:chgData name="BÜRGER Tomáš" userId="S::tomas.burger@asseco-ce.com::f5b8df6d-73f5-4c4f-8795-b4d9459f9abf" providerId="AD" clId="Web-{249B35C9-73D3-5017-74BB-1F9941F78337}" dt="2024-10-02T12:00:28.749" v="5" actId="20577"/>
        <pc:sldMkLst>
          <pc:docMk/>
          <pc:sldMk cId="2215235504" sldId="2163"/>
        </pc:sldMkLst>
        <pc:spChg chg="mod">
          <ac:chgData name="BÜRGER Tomáš" userId="S::tomas.burger@asseco-ce.com::f5b8df6d-73f5-4c4f-8795-b4d9459f9abf" providerId="AD" clId="Web-{249B35C9-73D3-5017-74BB-1F9941F78337}" dt="2024-10-02T12:00:28.749" v="5" actId="20577"/>
          <ac:spMkLst>
            <pc:docMk/>
            <pc:sldMk cId="2215235504" sldId="2163"/>
            <ac:spMk id="4" creationId="{BD679955-F94F-4655-86A8-C131828F0344}"/>
          </ac:spMkLst>
        </pc:spChg>
      </pc:sldChg>
      <pc:sldChg chg="add">
        <pc:chgData name="BÜRGER Tomáš" userId="S::tomas.burger@asseco-ce.com::f5b8df6d-73f5-4c4f-8795-b4d9459f9abf" providerId="AD" clId="Web-{249B35C9-73D3-5017-74BB-1F9941F78337}" dt="2024-10-02T12:03:22.994" v="13"/>
        <pc:sldMkLst>
          <pc:docMk/>
          <pc:sldMk cId="2978776250" sldId="2164"/>
        </pc:sldMkLst>
      </pc:sldChg>
      <pc:sldChg chg="modSp add">
        <pc:chgData name="BÜRGER Tomáš" userId="S::tomas.burger@asseco-ce.com::f5b8df6d-73f5-4c4f-8795-b4d9459f9abf" providerId="AD" clId="Web-{249B35C9-73D3-5017-74BB-1F9941F78337}" dt="2024-10-02T12:03:44.401" v="23" actId="20577"/>
        <pc:sldMkLst>
          <pc:docMk/>
          <pc:sldMk cId="1141635114" sldId="2165"/>
        </pc:sldMkLst>
        <pc:spChg chg="mod">
          <ac:chgData name="BÜRGER Tomáš" userId="S::tomas.burger@asseco-ce.com::f5b8df6d-73f5-4c4f-8795-b4d9459f9abf" providerId="AD" clId="Web-{249B35C9-73D3-5017-74BB-1F9941F78337}" dt="2024-10-02T12:03:44.401" v="23" actId="20577"/>
          <ac:spMkLst>
            <pc:docMk/>
            <pc:sldMk cId="1141635114" sldId="2165"/>
            <ac:spMk id="4" creationId="{BD679955-F94F-4655-86A8-C131828F0344}"/>
          </ac:spMkLst>
        </pc:spChg>
      </pc:sldChg>
      <pc:sldChg chg="modSp add">
        <pc:chgData name="BÜRGER Tomáš" userId="S::tomas.burger@asseco-ce.com::f5b8df6d-73f5-4c4f-8795-b4d9459f9abf" providerId="AD" clId="Web-{249B35C9-73D3-5017-74BB-1F9941F78337}" dt="2024-10-02T12:04:01.731" v="26" actId="20577"/>
        <pc:sldMkLst>
          <pc:docMk/>
          <pc:sldMk cId="3051687526" sldId="2166"/>
        </pc:sldMkLst>
        <pc:spChg chg="mod">
          <ac:chgData name="BÜRGER Tomáš" userId="S::tomas.burger@asseco-ce.com::f5b8df6d-73f5-4c4f-8795-b4d9459f9abf" providerId="AD" clId="Web-{249B35C9-73D3-5017-74BB-1F9941F78337}" dt="2024-10-02T12:04:01.731" v="26" actId="20577"/>
          <ac:spMkLst>
            <pc:docMk/>
            <pc:sldMk cId="3051687526" sldId="2166"/>
            <ac:spMk id="4" creationId="{BD679955-F94F-4655-86A8-C131828F0344}"/>
          </ac:spMkLst>
        </pc:spChg>
      </pc:sldChg>
      <pc:sldChg chg="modSp add">
        <pc:chgData name="BÜRGER Tomáš" userId="S::tomas.burger@asseco-ce.com::f5b8df6d-73f5-4c4f-8795-b4d9459f9abf" providerId="AD" clId="Web-{249B35C9-73D3-5017-74BB-1F9941F78337}" dt="2024-10-02T12:04:50.109" v="28" actId="20577"/>
        <pc:sldMkLst>
          <pc:docMk/>
          <pc:sldMk cId="4022840076" sldId="2167"/>
        </pc:sldMkLst>
        <pc:spChg chg="mod">
          <ac:chgData name="BÜRGER Tomáš" userId="S::tomas.burger@asseco-ce.com::f5b8df6d-73f5-4c4f-8795-b4d9459f9abf" providerId="AD" clId="Web-{249B35C9-73D3-5017-74BB-1F9941F78337}" dt="2024-10-02T12:04:50.109" v="28" actId="20577"/>
          <ac:spMkLst>
            <pc:docMk/>
            <pc:sldMk cId="4022840076" sldId="2167"/>
            <ac:spMk id="4" creationId="{BD679955-F94F-4655-86A8-C131828F0344}"/>
          </ac:spMkLst>
        </pc:spChg>
      </pc:sldChg>
      <pc:sldChg chg="modSp add">
        <pc:chgData name="BÜRGER Tomáš" userId="S::tomas.burger@asseco-ce.com::f5b8df6d-73f5-4c4f-8795-b4d9459f9abf" providerId="AD" clId="Web-{249B35C9-73D3-5017-74BB-1F9941F78337}" dt="2024-10-02T12:05:04.234" v="29" actId="1076"/>
        <pc:sldMkLst>
          <pc:docMk/>
          <pc:sldMk cId="2026343113" sldId="2168"/>
        </pc:sldMkLst>
        <pc:picChg chg="mod">
          <ac:chgData name="BÜRGER Tomáš" userId="S::tomas.burger@asseco-ce.com::f5b8df6d-73f5-4c4f-8795-b4d9459f9abf" providerId="AD" clId="Web-{249B35C9-73D3-5017-74BB-1F9941F78337}" dt="2024-10-02T12:05:04.234" v="29" actId="1076"/>
          <ac:picMkLst>
            <pc:docMk/>
            <pc:sldMk cId="2026343113" sldId="2168"/>
            <ac:picMk id="9" creationId="{DF6B9C6A-D0AC-656D-BE01-C26E7514BD66}"/>
          </ac:picMkLst>
        </pc:picChg>
      </pc:sldChg>
      <pc:sldChg chg="modSp add">
        <pc:chgData name="BÜRGER Tomáš" userId="S::tomas.burger@asseco-ce.com::f5b8df6d-73f5-4c4f-8795-b4d9459f9abf" providerId="AD" clId="Web-{249B35C9-73D3-5017-74BB-1F9941F78337}" dt="2024-10-02T12:11:08.022" v="75" actId="20577"/>
        <pc:sldMkLst>
          <pc:docMk/>
          <pc:sldMk cId="41563212" sldId="2169"/>
        </pc:sldMkLst>
        <pc:spChg chg="mod">
          <ac:chgData name="BÜRGER Tomáš" userId="S::tomas.burger@asseco-ce.com::f5b8df6d-73f5-4c4f-8795-b4d9459f9abf" providerId="AD" clId="Web-{249B35C9-73D3-5017-74BB-1F9941F78337}" dt="2024-10-02T12:11:08.022" v="75" actId="20577"/>
          <ac:spMkLst>
            <pc:docMk/>
            <pc:sldMk cId="41563212" sldId="2169"/>
            <ac:spMk id="4" creationId="{BD679955-F94F-4655-86A8-C131828F0344}"/>
          </ac:spMkLst>
        </pc:spChg>
      </pc:sldChg>
      <pc:sldChg chg="add">
        <pc:chgData name="BÜRGER Tomáš" userId="S::tomas.burger@asseco-ce.com::f5b8df6d-73f5-4c4f-8795-b4d9459f9abf" providerId="AD" clId="Web-{249B35C9-73D3-5017-74BB-1F9941F78337}" dt="2024-10-02T12:03:23.260" v="19"/>
        <pc:sldMkLst>
          <pc:docMk/>
          <pc:sldMk cId="1332909079" sldId="2170"/>
        </pc:sldMkLst>
      </pc:sldChg>
      <pc:sldChg chg="add">
        <pc:chgData name="BÜRGER Tomáš" userId="S::tomas.burger@asseco-ce.com::f5b8df6d-73f5-4c4f-8795-b4d9459f9abf" providerId="AD" clId="Web-{249B35C9-73D3-5017-74BB-1F9941F78337}" dt="2024-10-02T12:03:23.291" v="20"/>
        <pc:sldMkLst>
          <pc:docMk/>
          <pc:sldMk cId="1494136925" sldId="2171"/>
        </pc:sldMkLst>
      </pc:sldChg>
      <pc:sldChg chg="modSp add">
        <pc:chgData name="BÜRGER Tomáš" userId="S::tomas.burger@asseco-ce.com::f5b8df6d-73f5-4c4f-8795-b4d9459f9abf" providerId="AD" clId="Web-{249B35C9-73D3-5017-74BB-1F9941F78337}" dt="2024-10-02T12:06:22.333" v="41" actId="20577"/>
        <pc:sldMkLst>
          <pc:docMk/>
          <pc:sldMk cId="3541122317" sldId="2172"/>
        </pc:sldMkLst>
        <pc:spChg chg="mod">
          <ac:chgData name="BÜRGER Tomáš" userId="S::tomas.burger@asseco-ce.com::f5b8df6d-73f5-4c4f-8795-b4d9459f9abf" providerId="AD" clId="Web-{249B35C9-73D3-5017-74BB-1F9941F78337}" dt="2024-10-02T12:06:22.333" v="41" actId="20577"/>
          <ac:spMkLst>
            <pc:docMk/>
            <pc:sldMk cId="3541122317" sldId="2172"/>
            <ac:spMk id="6" creationId="{999928E8-7B2F-7B52-C5BF-25838F710234}"/>
          </ac:spMkLst>
        </pc:spChg>
      </pc:sldChg>
    </pc:docChg>
  </pc:docChgLst>
  <pc:docChgLst>
    <pc:chgData name="BÜRGER Tomáš" userId="S::tomas.burger@asseco-ce.com::f5b8df6d-73f5-4c4f-8795-b4d9459f9abf" providerId="AD" clId="Web-{020D511D-904E-A62F-FE7C-5CDF5FF9C112}"/>
    <pc:docChg chg="delSld modSld">
      <pc:chgData name="BÜRGER Tomáš" userId="S::tomas.burger@asseco-ce.com::f5b8df6d-73f5-4c4f-8795-b4d9459f9abf" providerId="AD" clId="Web-{020D511D-904E-A62F-FE7C-5CDF5FF9C112}" dt="2024-09-16T13:54:34.912" v="130" actId="14100"/>
      <pc:docMkLst>
        <pc:docMk/>
      </pc:docMkLst>
      <pc:sldChg chg="modSp">
        <pc:chgData name="BÜRGER Tomáš" userId="S::tomas.burger@asseco-ce.com::f5b8df6d-73f5-4c4f-8795-b4d9459f9abf" providerId="AD" clId="Web-{020D511D-904E-A62F-FE7C-5CDF5FF9C112}" dt="2024-09-16T13:19:27.097" v="0" actId="1076"/>
        <pc:sldMkLst>
          <pc:docMk/>
          <pc:sldMk cId="2976068358" sldId="1272"/>
        </pc:sldMkLst>
        <pc:picChg chg="mod">
          <ac:chgData name="BÜRGER Tomáš" userId="S::tomas.burger@asseco-ce.com::f5b8df6d-73f5-4c4f-8795-b4d9459f9abf" providerId="AD" clId="Web-{020D511D-904E-A62F-FE7C-5CDF5FF9C112}" dt="2024-09-16T13:19:27.097" v="0" actId="1076"/>
          <ac:picMkLst>
            <pc:docMk/>
            <pc:sldMk cId="2976068358" sldId="1272"/>
            <ac:picMk id="8" creationId="{BF090CC6-B0EC-3632-2458-3C93D688771A}"/>
          </ac:picMkLst>
        </pc:picChg>
      </pc:sldChg>
      <pc:sldChg chg="modSp">
        <pc:chgData name="BÜRGER Tomáš" userId="S::tomas.burger@asseco-ce.com::f5b8df6d-73f5-4c4f-8795-b4d9459f9abf" providerId="AD" clId="Web-{020D511D-904E-A62F-FE7C-5CDF5FF9C112}" dt="2024-09-16T13:23:54.045" v="8" actId="1076"/>
        <pc:sldMkLst>
          <pc:docMk/>
          <pc:sldMk cId="4224311319" sldId="1589"/>
        </pc:sldMkLst>
        <pc:picChg chg="mod">
          <ac:chgData name="BÜRGER Tomáš" userId="S::tomas.burger@asseco-ce.com::f5b8df6d-73f5-4c4f-8795-b4d9459f9abf" providerId="AD" clId="Web-{020D511D-904E-A62F-FE7C-5CDF5FF9C112}" dt="2024-09-16T13:23:54.045" v="8" actId="1076"/>
          <ac:picMkLst>
            <pc:docMk/>
            <pc:sldMk cId="4224311319" sldId="1589"/>
            <ac:picMk id="8" creationId="{DA353FDF-1B02-D189-18E7-AD501CB86649}"/>
          </ac:picMkLst>
        </pc:picChg>
      </pc:sldChg>
      <pc:sldChg chg="modSp">
        <pc:chgData name="BÜRGER Tomáš" userId="S::tomas.burger@asseco-ce.com::f5b8df6d-73f5-4c4f-8795-b4d9459f9abf" providerId="AD" clId="Web-{020D511D-904E-A62F-FE7C-5CDF5FF9C112}" dt="2024-09-16T13:28:03.648" v="16" actId="1076"/>
        <pc:sldMkLst>
          <pc:docMk/>
          <pc:sldMk cId="3714648509" sldId="1638"/>
        </pc:sldMkLst>
        <pc:picChg chg="mod">
          <ac:chgData name="BÜRGER Tomáš" userId="S::tomas.burger@asseco-ce.com::f5b8df6d-73f5-4c4f-8795-b4d9459f9abf" providerId="AD" clId="Web-{020D511D-904E-A62F-FE7C-5CDF5FF9C112}" dt="2024-09-16T13:28:03.648" v="16" actId="1076"/>
          <ac:picMkLst>
            <pc:docMk/>
            <pc:sldMk cId="3714648509" sldId="1638"/>
            <ac:picMk id="7" creationId="{EA3CA5C4-1AD0-47EA-B5AC-446D9FA1ED59}"/>
          </ac:picMkLst>
        </pc:picChg>
      </pc:sldChg>
      <pc:sldChg chg="modSp">
        <pc:chgData name="BÜRGER Tomáš" userId="S::tomas.burger@asseco-ce.com::f5b8df6d-73f5-4c4f-8795-b4d9459f9abf" providerId="AD" clId="Web-{020D511D-904E-A62F-FE7C-5CDF5FF9C112}" dt="2024-09-16T13:28:41.431" v="17" actId="14100"/>
        <pc:sldMkLst>
          <pc:docMk/>
          <pc:sldMk cId="304826213" sldId="1644"/>
        </pc:sldMkLst>
        <pc:picChg chg="mod">
          <ac:chgData name="BÜRGER Tomáš" userId="S::tomas.burger@asseco-ce.com::f5b8df6d-73f5-4c4f-8795-b4d9459f9abf" providerId="AD" clId="Web-{020D511D-904E-A62F-FE7C-5CDF5FF9C112}" dt="2024-09-16T13:28:41.431" v="17" actId="14100"/>
          <ac:picMkLst>
            <pc:docMk/>
            <pc:sldMk cId="304826213" sldId="1644"/>
            <ac:picMk id="10" creationId="{D1F79892-10C4-A449-5B40-21AE9E4F56D1}"/>
          </ac:picMkLst>
        </pc:picChg>
      </pc:sldChg>
      <pc:sldChg chg="modSp">
        <pc:chgData name="BÜRGER Tomáš" userId="S::tomas.burger@asseco-ce.com::f5b8df6d-73f5-4c4f-8795-b4d9459f9abf" providerId="AD" clId="Web-{020D511D-904E-A62F-FE7C-5CDF5FF9C112}" dt="2024-09-16T13:43:06.948" v="79" actId="1076"/>
        <pc:sldMkLst>
          <pc:docMk/>
          <pc:sldMk cId="3773285354" sldId="1750"/>
        </pc:sldMkLst>
        <pc:picChg chg="mod">
          <ac:chgData name="BÜRGER Tomáš" userId="S::tomas.burger@asseco-ce.com::f5b8df6d-73f5-4c4f-8795-b4d9459f9abf" providerId="AD" clId="Web-{020D511D-904E-A62F-FE7C-5CDF5FF9C112}" dt="2024-09-16T13:43:06.948" v="79" actId="1076"/>
          <ac:picMkLst>
            <pc:docMk/>
            <pc:sldMk cId="3773285354" sldId="1750"/>
            <ac:picMk id="10" creationId="{7D92CE3C-F3E1-9E46-E905-FF6D00685C61}"/>
          </ac:picMkLst>
        </pc:picChg>
      </pc:sldChg>
      <pc:sldChg chg="modSp">
        <pc:chgData name="BÜRGER Tomáš" userId="S::tomas.burger@asseco-ce.com::f5b8df6d-73f5-4c4f-8795-b4d9459f9abf" providerId="AD" clId="Web-{020D511D-904E-A62F-FE7C-5CDF5FF9C112}" dt="2024-09-16T13:46:00.111" v="93" actId="20577"/>
        <pc:sldMkLst>
          <pc:docMk/>
          <pc:sldMk cId="1451842854" sldId="1754"/>
        </pc:sldMkLst>
        <pc:spChg chg="mod">
          <ac:chgData name="BÜRGER Tomáš" userId="S::tomas.burger@asseco-ce.com::f5b8df6d-73f5-4c4f-8795-b4d9459f9abf" providerId="AD" clId="Web-{020D511D-904E-A62F-FE7C-5CDF5FF9C112}" dt="2024-09-16T13:46:00.111" v="93" actId="20577"/>
          <ac:spMkLst>
            <pc:docMk/>
            <pc:sldMk cId="1451842854" sldId="1754"/>
            <ac:spMk id="6" creationId="{EDE01879-CBBA-360B-0B9F-072C0B4471B0}"/>
          </ac:spMkLst>
        </pc:spChg>
      </pc:sldChg>
      <pc:sldChg chg="modSp">
        <pc:chgData name="BÜRGER Tomáš" userId="S::tomas.burger@asseco-ce.com::f5b8df6d-73f5-4c4f-8795-b4d9459f9abf" providerId="AD" clId="Web-{020D511D-904E-A62F-FE7C-5CDF5FF9C112}" dt="2024-09-16T13:53:15.065" v="126" actId="1076"/>
        <pc:sldMkLst>
          <pc:docMk/>
          <pc:sldMk cId="1600859445" sldId="1765"/>
        </pc:sldMkLst>
        <pc:picChg chg="mod">
          <ac:chgData name="BÜRGER Tomáš" userId="S::tomas.burger@asseco-ce.com::f5b8df6d-73f5-4c4f-8795-b4d9459f9abf" providerId="AD" clId="Web-{020D511D-904E-A62F-FE7C-5CDF5FF9C112}" dt="2024-09-16T13:53:15.065" v="126" actId="1076"/>
          <ac:picMkLst>
            <pc:docMk/>
            <pc:sldMk cId="1600859445" sldId="1765"/>
            <ac:picMk id="7" creationId="{194A18AA-08BA-4AF9-212C-F824DEA9F981}"/>
          </ac:picMkLst>
        </pc:picChg>
      </pc:sldChg>
      <pc:sldChg chg="modSp">
        <pc:chgData name="BÜRGER Tomáš" userId="S::tomas.burger@asseco-ce.com::f5b8df6d-73f5-4c4f-8795-b4d9459f9abf" providerId="AD" clId="Web-{020D511D-904E-A62F-FE7C-5CDF5FF9C112}" dt="2024-09-16T13:29:53.387" v="19" actId="1076"/>
        <pc:sldMkLst>
          <pc:docMk/>
          <pc:sldMk cId="2532291666" sldId="1778"/>
        </pc:sldMkLst>
        <pc:picChg chg="mod">
          <ac:chgData name="BÜRGER Tomáš" userId="S::tomas.burger@asseco-ce.com::f5b8df6d-73f5-4c4f-8795-b4d9459f9abf" providerId="AD" clId="Web-{020D511D-904E-A62F-FE7C-5CDF5FF9C112}" dt="2024-09-16T13:29:53.387" v="19" actId="1076"/>
          <ac:picMkLst>
            <pc:docMk/>
            <pc:sldMk cId="2532291666" sldId="1778"/>
            <ac:picMk id="8" creationId="{6C3D79E9-8169-F734-D4A8-3FC882901742}"/>
          </ac:picMkLst>
        </pc:picChg>
      </pc:sldChg>
      <pc:sldChg chg="modSp">
        <pc:chgData name="BÜRGER Tomáš" userId="S::tomas.burger@asseco-ce.com::f5b8df6d-73f5-4c4f-8795-b4d9459f9abf" providerId="AD" clId="Web-{020D511D-904E-A62F-FE7C-5CDF5FF9C112}" dt="2024-09-16T13:29:50.730" v="18" actId="1076"/>
        <pc:sldMkLst>
          <pc:docMk/>
          <pc:sldMk cId="2033230848" sldId="1779"/>
        </pc:sldMkLst>
        <pc:picChg chg="mod">
          <ac:chgData name="BÜRGER Tomáš" userId="S::tomas.burger@asseco-ce.com::f5b8df6d-73f5-4c4f-8795-b4d9459f9abf" providerId="AD" clId="Web-{020D511D-904E-A62F-FE7C-5CDF5FF9C112}" dt="2024-09-16T13:29:50.730" v="18" actId="1076"/>
          <ac:picMkLst>
            <pc:docMk/>
            <pc:sldMk cId="2033230848" sldId="1779"/>
            <ac:picMk id="8" creationId="{ED9A4633-617F-1C8B-D1EB-1C80B24FB0AE}"/>
          </ac:picMkLst>
        </pc:picChg>
      </pc:sldChg>
      <pc:sldChg chg="modSp">
        <pc:chgData name="BÜRGER Tomáš" userId="S::tomas.burger@asseco-ce.com::f5b8df6d-73f5-4c4f-8795-b4d9459f9abf" providerId="AD" clId="Web-{020D511D-904E-A62F-FE7C-5CDF5FF9C112}" dt="2024-09-16T13:30:39.404" v="24" actId="1076"/>
        <pc:sldMkLst>
          <pc:docMk/>
          <pc:sldMk cId="139767992" sldId="1781"/>
        </pc:sldMkLst>
        <pc:spChg chg="mod">
          <ac:chgData name="BÜRGER Tomáš" userId="S::tomas.burger@asseco-ce.com::f5b8df6d-73f5-4c4f-8795-b4d9459f9abf" providerId="AD" clId="Web-{020D511D-904E-A62F-FE7C-5CDF5FF9C112}" dt="2024-09-16T13:30:31.075" v="22" actId="14100"/>
          <ac:spMkLst>
            <pc:docMk/>
            <pc:sldMk cId="139767992" sldId="1781"/>
            <ac:spMk id="6" creationId="{999928E8-7B2F-7B52-C5BF-25838F710234}"/>
          </ac:spMkLst>
        </pc:spChg>
        <pc:picChg chg="mod">
          <ac:chgData name="BÜRGER Tomáš" userId="S::tomas.burger@asseco-ce.com::f5b8df6d-73f5-4c4f-8795-b4d9459f9abf" providerId="AD" clId="Web-{020D511D-904E-A62F-FE7C-5CDF5FF9C112}" dt="2024-09-16T13:30:39.404" v="24" actId="1076"/>
          <ac:picMkLst>
            <pc:docMk/>
            <pc:sldMk cId="139767992" sldId="1781"/>
            <ac:picMk id="7" creationId="{02FBF6E9-50D0-57CC-A4BA-8C03D65A6443}"/>
          </ac:picMkLst>
        </pc:picChg>
      </pc:sldChg>
      <pc:sldChg chg="modSp">
        <pc:chgData name="BÜRGER Tomáš" userId="S::tomas.burger@asseco-ce.com::f5b8df6d-73f5-4c4f-8795-b4d9459f9abf" providerId="AD" clId="Web-{020D511D-904E-A62F-FE7C-5CDF5FF9C112}" dt="2024-09-16T13:34:11.943" v="29" actId="1076"/>
        <pc:sldMkLst>
          <pc:docMk/>
          <pc:sldMk cId="2680571034" sldId="1794"/>
        </pc:sldMkLst>
        <pc:picChg chg="mod">
          <ac:chgData name="BÜRGER Tomáš" userId="S::tomas.burger@asseco-ce.com::f5b8df6d-73f5-4c4f-8795-b4d9459f9abf" providerId="AD" clId="Web-{020D511D-904E-A62F-FE7C-5CDF5FF9C112}" dt="2024-09-16T13:34:11.943" v="29" actId="1076"/>
          <ac:picMkLst>
            <pc:docMk/>
            <pc:sldMk cId="2680571034" sldId="1794"/>
            <ac:picMk id="7" creationId="{974FD74F-F7E9-9A35-DB19-39AD3F5156BE}"/>
          </ac:picMkLst>
        </pc:picChg>
      </pc:sldChg>
      <pc:sldChg chg="modSp">
        <pc:chgData name="BÜRGER Tomáš" userId="S::tomas.burger@asseco-ce.com::f5b8df6d-73f5-4c4f-8795-b4d9459f9abf" providerId="AD" clId="Web-{020D511D-904E-A62F-FE7C-5CDF5FF9C112}" dt="2024-09-16T13:33:14.363" v="26" actId="1076"/>
        <pc:sldMkLst>
          <pc:docMk/>
          <pc:sldMk cId="3234623357" sldId="1906"/>
        </pc:sldMkLst>
        <pc:picChg chg="mod">
          <ac:chgData name="BÜRGER Tomáš" userId="S::tomas.burger@asseco-ce.com::f5b8df6d-73f5-4c4f-8795-b4d9459f9abf" providerId="AD" clId="Web-{020D511D-904E-A62F-FE7C-5CDF5FF9C112}" dt="2024-09-16T13:33:14.363" v="26" actId="1076"/>
          <ac:picMkLst>
            <pc:docMk/>
            <pc:sldMk cId="3234623357" sldId="1906"/>
            <ac:picMk id="11" creationId="{E2E6BE9E-AEC7-322B-4C6B-B5C978E910D5}"/>
          </ac:picMkLst>
        </pc:picChg>
      </pc:sldChg>
      <pc:sldChg chg="modSp">
        <pc:chgData name="BÜRGER Tomáš" userId="S::tomas.burger@asseco-ce.com::f5b8df6d-73f5-4c4f-8795-b4d9459f9abf" providerId="AD" clId="Web-{020D511D-904E-A62F-FE7C-5CDF5FF9C112}" dt="2024-09-16T13:33:25.723" v="27" actId="1076"/>
        <pc:sldMkLst>
          <pc:docMk/>
          <pc:sldMk cId="102484238" sldId="1908"/>
        </pc:sldMkLst>
        <pc:picChg chg="mod">
          <ac:chgData name="BÜRGER Tomáš" userId="S::tomas.burger@asseco-ce.com::f5b8df6d-73f5-4c4f-8795-b4d9459f9abf" providerId="AD" clId="Web-{020D511D-904E-A62F-FE7C-5CDF5FF9C112}" dt="2024-09-16T13:33:25.723" v="27" actId="1076"/>
          <ac:picMkLst>
            <pc:docMk/>
            <pc:sldMk cId="102484238" sldId="1908"/>
            <ac:picMk id="7" creationId="{FE40807C-141E-EA93-9046-BA7C0CA38B01}"/>
          </ac:picMkLst>
        </pc:picChg>
      </pc:sldChg>
      <pc:sldChg chg="modSp">
        <pc:chgData name="BÜRGER Tomáš" userId="S::tomas.burger@asseco-ce.com::f5b8df6d-73f5-4c4f-8795-b4d9459f9abf" providerId="AD" clId="Web-{020D511D-904E-A62F-FE7C-5CDF5FF9C112}" dt="2024-09-16T13:33:42.755" v="28" actId="1076"/>
        <pc:sldMkLst>
          <pc:docMk/>
          <pc:sldMk cId="952659990" sldId="1910"/>
        </pc:sldMkLst>
        <pc:picChg chg="mod">
          <ac:chgData name="BÜRGER Tomáš" userId="S::tomas.burger@asseco-ce.com::f5b8df6d-73f5-4c4f-8795-b4d9459f9abf" providerId="AD" clId="Web-{020D511D-904E-A62F-FE7C-5CDF5FF9C112}" dt="2024-09-16T13:33:42.755" v="28" actId="1076"/>
          <ac:picMkLst>
            <pc:docMk/>
            <pc:sldMk cId="952659990" sldId="1910"/>
            <ac:picMk id="7" creationId="{72374875-76FD-F349-10BD-897BFE70D42B}"/>
          </ac:picMkLst>
        </pc:picChg>
      </pc:sldChg>
      <pc:sldChg chg="modSp">
        <pc:chgData name="BÜRGER Tomáš" userId="S::tomas.burger@asseco-ce.com::f5b8df6d-73f5-4c4f-8795-b4d9459f9abf" providerId="AD" clId="Web-{020D511D-904E-A62F-FE7C-5CDF5FF9C112}" dt="2024-09-16T13:34:53.929" v="33" actId="20577"/>
        <pc:sldMkLst>
          <pc:docMk/>
          <pc:sldMk cId="4080367573" sldId="1928"/>
        </pc:sldMkLst>
        <pc:spChg chg="mod">
          <ac:chgData name="BÜRGER Tomáš" userId="S::tomas.burger@asseco-ce.com::f5b8df6d-73f5-4c4f-8795-b4d9459f9abf" providerId="AD" clId="Web-{020D511D-904E-A62F-FE7C-5CDF5FF9C112}" dt="2024-09-16T13:34:53.929" v="33" actId="20577"/>
          <ac:spMkLst>
            <pc:docMk/>
            <pc:sldMk cId="4080367573" sldId="1928"/>
            <ac:spMk id="4" creationId="{BD679955-F94F-4655-86A8-C131828F0344}"/>
          </ac:spMkLst>
        </pc:spChg>
        <pc:picChg chg="mod">
          <ac:chgData name="BÜRGER Tomáš" userId="S::tomas.burger@asseco-ce.com::f5b8df6d-73f5-4c4f-8795-b4d9459f9abf" providerId="AD" clId="Web-{020D511D-904E-A62F-FE7C-5CDF5FF9C112}" dt="2024-09-16T13:34:51.632" v="32" actId="14100"/>
          <ac:picMkLst>
            <pc:docMk/>
            <pc:sldMk cId="4080367573" sldId="1928"/>
            <ac:picMk id="6" creationId="{F1F862F5-CCBF-5A44-E051-A02A00C98C79}"/>
          </ac:picMkLst>
        </pc:picChg>
      </pc:sldChg>
      <pc:sldChg chg="modSp">
        <pc:chgData name="BÜRGER Tomáš" userId="S::tomas.burger@asseco-ce.com::f5b8df6d-73f5-4c4f-8795-b4d9459f9abf" providerId="AD" clId="Web-{020D511D-904E-A62F-FE7C-5CDF5FF9C112}" dt="2024-09-16T13:38:29.875" v="74" actId="20577"/>
        <pc:sldMkLst>
          <pc:docMk/>
          <pc:sldMk cId="1719916577" sldId="1936"/>
        </pc:sldMkLst>
        <pc:spChg chg="mod">
          <ac:chgData name="BÜRGER Tomáš" userId="S::tomas.burger@asseco-ce.com::f5b8df6d-73f5-4c4f-8795-b4d9459f9abf" providerId="AD" clId="Web-{020D511D-904E-A62F-FE7C-5CDF5FF9C112}" dt="2024-09-16T13:38:28.125" v="71" actId="20577"/>
          <ac:spMkLst>
            <pc:docMk/>
            <pc:sldMk cId="1719916577" sldId="1936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020D511D-904E-A62F-FE7C-5CDF5FF9C112}" dt="2024-09-16T13:38:29.875" v="74" actId="20577"/>
          <ac:spMkLst>
            <pc:docMk/>
            <pc:sldMk cId="1719916577" sldId="1936"/>
            <ac:spMk id="5" creationId="{3972223B-AE43-4696-BB2C-FB054B7A83D3}"/>
          </ac:spMkLst>
        </pc:spChg>
      </pc:sldChg>
      <pc:sldChg chg="modSp">
        <pc:chgData name="BÜRGER Tomáš" userId="S::tomas.burger@asseco-ce.com::f5b8df6d-73f5-4c4f-8795-b4d9459f9abf" providerId="AD" clId="Web-{020D511D-904E-A62F-FE7C-5CDF5FF9C112}" dt="2024-09-16T13:43:45.825" v="81" actId="1076"/>
        <pc:sldMkLst>
          <pc:docMk/>
          <pc:sldMk cId="1167959623" sldId="1940"/>
        </pc:sldMkLst>
        <pc:picChg chg="mod">
          <ac:chgData name="BÜRGER Tomáš" userId="S::tomas.burger@asseco-ce.com::f5b8df6d-73f5-4c4f-8795-b4d9459f9abf" providerId="AD" clId="Web-{020D511D-904E-A62F-FE7C-5CDF5FF9C112}" dt="2024-09-16T13:43:42.778" v="80" actId="1076"/>
          <ac:picMkLst>
            <pc:docMk/>
            <pc:sldMk cId="1167959623" sldId="1940"/>
            <ac:picMk id="7" creationId="{08744A19-2B91-7CA3-17E4-BA9806CD4DB1}"/>
          </ac:picMkLst>
        </pc:picChg>
        <pc:picChg chg="mod">
          <ac:chgData name="BÜRGER Tomáš" userId="S::tomas.burger@asseco-ce.com::f5b8df6d-73f5-4c4f-8795-b4d9459f9abf" providerId="AD" clId="Web-{020D511D-904E-A62F-FE7C-5CDF5FF9C112}" dt="2024-09-16T13:43:45.825" v="81" actId="1076"/>
          <ac:picMkLst>
            <pc:docMk/>
            <pc:sldMk cId="1167959623" sldId="1940"/>
            <ac:picMk id="9" creationId="{1F00F07B-593A-8313-0397-29A0B6385C4A}"/>
          </ac:picMkLst>
        </pc:picChg>
      </pc:sldChg>
      <pc:sldChg chg="modSp">
        <pc:chgData name="BÜRGER Tomáš" userId="S::tomas.burger@asseco-ce.com::f5b8df6d-73f5-4c4f-8795-b4d9459f9abf" providerId="AD" clId="Web-{020D511D-904E-A62F-FE7C-5CDF5FF9C112}" dt="2024-09-16T13:50:40.434" v="117" actId="20577"/>
        <pc:sldMkLst>
          <pc:docMk/>
          <pc:sldMk cId="938738825" sldId="1986"/>
        </pc:sldMkLst>
        <pc:spChg chg="mod">
          <ac:chgData name="BÜRGER Tomáš" userId="S::tomas.burger@asseco-ce.com::f5b8df6d-73f5-4c4f-8795-b4d9459f9abf" providerId="AD" clId="Web-{020D511D-904E-A62F-FE7C-5CDF5FF9C112}" dt="2024-09-16T13:50:40.434" v="117" actId="20577"/>
          <ac:spMkLst>
            <pc:docMk/>
            <pc:sldMk cId="938738825" sldId="1986"/>
            <ac:spMk id="4" creationId="{BD679955-F94F-4655-86A8-C131828F0344}"/>
          </ac:spMkLst>
        </pc:spChg>
      </pc:sldChg>
      <pc:sldChg chg="modSp">
        <pc:chgData name="BÜRGER Tomáš" userId="S::tomas.burger@asseco-ce.com::f5b8df6d-73f5-4c4f-8795-b4d9459f9abf" providerId="AD" clId="Web-{020D511D-904E-A62F-FE7C-5CDF5FF9C112}" dt="2024-09-16T13:20:29.334" v="4" actId="20577"/>
        <pc:sldMkLst>
          <pc:docMk/>
          <pc:sldMk cId="1787159326" sldId="1996"/>
        </pc:sldMkLst>
        <pc:spChg chg="mod">
          <ac:chgData name="BÜRGER Tomáš" userId="S::tomas.burger@asseco-ce.com::f5b8df6d-73f5-4c4f-8795-b4d9459f9abf" providerId="AD" clId="Web-{020D511D-904E-A62F-FE7C-5CDF5FF9C112}" dt="2024-09-16T13:20:29.334" v="4" actId="20577"/>
          <ac:spMkLst>
            <pc:docMk/>
            <pc:sldMk cId="1787159326" sldId="1996"/>
            <ac:spMk id="3" creationId="{74535A74-C9F1-4D20-0611-1E3592DA9FE0}"/>
          </ac:spMkLst>
        </pc:spChg>
      </pc:sldChg>
      <pc:sldChg chg="modSp">
        <pc:chgData name="BÜRGER Tomáš" userId="S::tomas.burger@asseco-ce.com::f5b8df6d-73f5-4c4f-8795-b4d9459f9abf" providerId="AD" clId="Web-{020D511D-904E-A62F-FE7C-5CDF5FF9C112}" dt="2024-09-16T13:20:17.552" v="2" actId="20577"/>
        <pc:sldMkLst>
          <pc:docMk/>
          <pc:sldMk cId="1264483258" sldId="2003"/>
        </pc:sldMkLst>
        <pc:spChg chg="mod">
          <ac:chgData name="BÜRGER Tomáš" userId="S::tomas.burger@asseco-ce.com::f5b8df6d-73f5-4c4f-8795-b4d9459f9abf" providerId="AD" clId="Web-{020D511D-904E-A62F-FE7C-5CDF5FF9C112}" dt="2024-09-16T13:20:17.552" v="2" actId="20577"/>
          <ac:spMkLst>
            <pc:docMk/>
            <pc:sldMk cId="1264483258" sldId="2003"/>
            <ac:spMk id="3" creationId="{74535A74-C9F1-4D20-0611-1E3592DA9FE0}"/>
          </ac:spMkLst>
        </pc:spChg>
      </pc:sldChg>
      <pc:sldChg chg="modSp">
        <pc:chgData name="BÜRGER Tomáš" userId="S::tomas.burger@asseco-ce.com::f5b8df6d-73f5-4c4f-8795-b4d9459f9abf" providerId="AD" clId="Web-{020D511D-904E-A62F-FE7C-5CDF5FF9C112}" dt="2024-09-16T13:49:39.010" v="106" actId="1076"/>
        <pc:sldMkLst>
          <pc:docMk/>
          <pc:sldMk cId="220101848" sldId="2027"/>
        </pc:sldMkLst>
        <pc:picChg chg="mod">
          <ac:chgData name="BÜRGER Tomáš" userId="S::tomas.burger@asseco-ce.com::f5b8df6d-73f5-4c4f-8795-b4d9459f9abf" providerId="AD" clId="Web-{020D511D-904E-A62F-FE7C-5CDF5FF9C112}" dt="2024-09-16T13:49:39.010" v="106" actId="1076"/>
          <ac:picMkLst>
            <pc:docMk/>
            <pc:sldMk cId="220101848" sldId="2027"/>
            <ac:picMk id="6" creationId="{EBF6F889-C409-7B30-D00C-1D9EF730A014}"/>
          </ac:picMkLst>
        </pc:picChg>
      </pc:sldChg>
      <pc:sldChg chg="modSp">
        <pc:chgData name="BÜRGER Tomáš" userId="S::tomas.burger@asseco-ce.com::f5b8df6d-73f5-4c4f-8795-b4d9459f9abf" providerId="AD" clId="Web-{020D511D-904E-A62F-FE7C-5CDF5FF9C112}" dt="2024-09-16T13:53:26.597" v="127" actId="1076"/>
        <pc:sldMkLst>
          <pc:docMk/>
          <pc:sldMk cId="3519083480" sldId="2028"/>
        </pc:sldMkLst>
        <pc:picChg chg="mod">
          <ac:chgData name="BÜRGER Tomáš" userId="S::tomas.burger@asseco-ce.com::f5b8df6d-73f5-4c4f-8795-b4d9459f9abf" providerId="AD" clId="Web-{020D511D-904E-A62F-FE7C-5CDF5FF9C112}" dt="2024-09-16T13:53:26.597" v="127" actId="1076"/>
          <ac:picMkLst>
            <pc:docMk/>
            <pc:sldMk cId="3519083480" sldId="2028"/>
            <ac:picMk id="6" creationId="{7F5A6CA7-7353-286A-53E8-B697E5FD56AF}"/>
          </ac:picMkLst>
        </pc:picChg>
      </pc:sldChg>
      <pc:sldChg chg="modSp">
        <pc:chgData name="BÜRGER Tomáš" userId="S::tomas.burger@asseco-ce.com::f5b8df6d-73f5-4c4f-8795-b4d9459f9abf" providerId="AD" clId="Web-{020D511D-904E-A62F-FE7C-5CDF5FF9C112}" dt="2024-09-16T13:53:54.801" v="129" actId="20577"/>
        <pc:sldMkLst>
          <pc:docMk/>
          <pc:sldMk cId="190514863" sldId="2035"/>
        </pc:sldMkLst>
        <pc:spChg chg="mod">
          <ac:chgData name="BÜRGER Tomáš" userId="S::tomas.burger@asseco-ce.com::f5b8df6d-73f5-4c4f-8795-b4d9459f9abf" providerId="AD" clId="Web-{020D511D-904E-A62F-FE7C-5CDF5FF9C112}" dt="2024-09-16T13:53:54.801" v="129" actId="20577"/>
          <ac:spMkLst>
            <pc:docMk/>
            <pc:sldMk cId="190514863" sldId="2035"/>
            <ac:spMk id="4" creationId="{BD679955-F94F-4655-86A8-C131828F0344}"/>
          </ac:spMkLst>
        </pc:spChg>
      </pc:sldChg>
      <pc:sldChg chg="modSp">
        <pc:chgData name="BÜRGER Tomáš" userId="S::tomas.burger@asseco-ce.com::f5b8df6d-73f5-4c4f-8795-b4d9459f9abf" providerId="AD" clId="Web-{020D511D-904E-A62F-FE7C-5CDF5FF9C112}" dt="2024-09-16T13:25:44.190" v="10" actId="20577"/>
        <pc:sldMkLst>
          <pc:docMk/>
          <pc:sldMk cId="2814748153" sldId="2064"/>
        </pc:sldMkLst>
        <pc:spChg chg="mod">
          <ac:chgData name="BÜRGER Tomáš" userId="S::tomas.burger@asseco-ce.com::f5b8df6d-73f5-4c4f-8795-b4d9459f9abf" providerId="AD" clId="Web-{020D511D-904E-A62F-FE7C-5CDF5FF9C112}" dt="2024-09-16T13:25:44.190" v="10" actId="20577"/>
          <ac:spMkLst>
            <pc:docMk/>
            <pc:sldMk cId="2814748153" sldId="2064"/>
            <ac:spMk id="4" creationId="{BD679955-F94F-4655-86A8-C131828F0344}"/>
          </ac:spMkLst>
        </pc:spChg>
      </pc:sldChg>
      <pc:sldChg chg="modSp">
        <pc:chgData name="BÜRGER Tomáš" userId="S::tomas.burger@asseco-ce.com::f5b8df6d-73f5-4c4f-8795-b4d9459f9abf" providerId="AD" clId="Web-{020D511D-904E-A62F-FE7C-5CDF5FF9C112}" dt="2024-09-16T13:26:01.050" v="11" actId="20577"/>
        <pc:sldMkLst>
          <pc:docMk/>
          <pc:sldMk cId="401114286" sldId="2065"/>
        </pc:sldMkLst>
        <pc:spChg chg="mod">
          <ac:chgData name="BÜRGER Tomáš" userId="S::tomas.burger@asseco-ce.com::f5b8df6d-73f5-4c4f-8795-b4d9459f9abf" providerId="AD" clId="Web-{020D511D-904E-A62F-FE7C-5CDF5FF9C112}" dt="2024-09-16T13:26:01.050" v="11" actId="20577"/>
          <ac:spMkLst>
            <pc:docMk/>
            <pc:sldMk cId="401114286" sldId="2065"/>
            <ac:spMk id="5" creationId="{3972223B-AE43-4696-BB2C-FB054B7A83D3}"/>
          </ac:spMkLst>
        </pc:spChg>
      </pc:sldChg>
      <pc:sldChg chg="modSp">
        <pc:chgData name="BÜRGER Tomáš" userId="S::tomas.burger@asseco-ce.com::f5b8df6d-73f5-4c4f-8795-b4d9459f9abf" providerId="AD" clId="Web-{020D511D-904E-A62F-FE7C-5CDF5FF9C112}" dt="2024-09-16T13:26:09.519" v="12" actId="20577"/>
        <pc:sldMkLst>
          <pc:docMk/>
          <pc:sldMk cId="3070419403" sldId="2087"/>
        </pc:sldMkLst>
        <pc:spChg chg="mod">
          <ac:chgData name="BÜRGER Tomáš" userId="S::tomas.burger@asseco-ce.com::f5b8df6d-73f5-4c4f-8795-b4d9459f9abf" providerId="AD" clId="Web-{020D511D-904E-A62F-FE7C-5CDF5FF9C112}" dt="2024-09-16T13:26:09.519" v="12" actId="20577"/>
          <ac:spMkLst>
            <pc:docMk/>
            <pc:sldMk cId="3070419403" sldId="2087"/>
            <ac:spMk id="5" creationId="{3972223B-AE43-4696-BB2C-FB054B7A83D3}"/>
          </ac:spMkLst>
        </pc:spChg>
      </pc:sldChg>
      <pc:sldChg chg="modSp">
        <pc:chgData name="BÜRGER Tomáš" userId="S::tomas.burger@asseco-ce.com::f5b8df6d-73f5-4c4f-8795-b4d9459f9abf" providerId="AD" clId="Web-{020D511D-904E-A62F-FE7C-5CDF5FF9C112}" dt="2024-09-16T13:26:17.566" v="13" actId="20577"/>
        <pc:sldMkLst>
          <pc:docMk/>
          <pc:sldMk cId="2801455068" sldId="2088"/>
        </pc:sldMkLst>
        <pc:spChg chg="mod">
          <ac:chgData name="BÜRGER Tomáš" userId="S::tomas.burger@asseco-ce.com::f5b8df6d-73f5-4c4f-8795-b4d9459f9abf" providerId="AD" clId="Web-{020D511D-904E-A62F-FE7C-5CDF5FF9C112}" dt="2024-09-16T13:26:17.566" v="13" actId="20577"/>
          <ac:spMkLst>
            <pc:docMk/>
            <pc:sldMk cId="2801455068" sldId="2088"/>
            <ac:spMk id="5" creationId="{3972223B-AE43-4696-BB2C-FB054B7A83D3}"/>
          </ac:spMkLst>
        </pc:spChg>
      </pc:sldChg>
      <pc:sldChg chg="modSp">
        <pc:chgData name="BÜRGER Tomáš" userId="S::tomas.burger@asseco-ce.com::f5b8df6d-73f5-4c4f-8795-b4d9459f9abf" providerId="AD" clId="Web-{020D511D-904E-A62F-FE7C-5CDF5FF9C112}" dt="2024-09-16T13:26:25.160" v="14" actId="20577"/>
        <pc:sldMkLst>
          <pc:docMk/>
          <pc:sldMk cId="3473050154" sldId="2089"/>
        </pc:sldMkLst>
        <pc:spChg chg="mod">
          <ac:chgData name="BÜRGER Tomáš" userId="S::tomas.burger@asseco-ce.com::f5b8df6d-73f5-4c4f-8795-b4d9459f9abf" providerId="AD" clId="Web-{020D511D-904E-A62F-FE7C-5CDF5FF9C112}" dt="2024-09-16T13:26:25.160" v="14" actId="20577"/>
          <ac:spMkLst>
            <pc:docMk/>
            <pc:sldMk cId="3473050154" sldId="2089"/>
            <ac:spMk id="5" creationId="{3972223B-AE43-4696-BB2C-FB054B7A83D3}"/>
          </ac:spMkLst>
        </pc:spChg>
      </pc:sldChg>
      <pc:sldChg chg="modSp">
        <pc:chgData name="BÜRGER Tomáš" userId="S::tomas.burger@asseco-ce.com::f5b8df6d-73f5-4c4f-8795-b4d9459f9abf" providerId="AD" clId="Web-{020D511D-904E-A62F-FE7C-5CDF5FF9C112}" dt="2024-09-16T13:26:34.207" v="15" actId="20577"/>
        <pc:sldMkLst>
          <pc:docMk/>
          <pc:sldMk cId="2305506571" sldId="2090"/>
        </pc:sldMkLst>
        <pc:spChg chg="mod">
          <ac:chgData name="BÜRGER Tomáš" userId="S::tomas.burger@asseco-ce.com::f5b8df6d-73f5-4c4f-8795-b4d9459f9abf" providerId="AD" clId="Web-{020D511D-904E-A62F-FE7C-5CDF5FF9C112}" dt="2024-09-16T13:26:34.207" v="15" actId="20577"/>
          <ac:spMkLst>
            <pc:docMk/>
            <pc:sldMk cId="2305506571" sldId="2090"/>
            <ac:spMk id="5" creationId="{3972223B-AE43-4696-BB2C-FB054B7A83D3}"/>
          </ac:spMkLst>
        </pc:spChg>
      </pc:sldChg>
      <pc:sldChg chg="modSp">
        <pc:chgData name="BÜRGER Tomáš" userId="S::tomas.burger@asseco-ce.com::f5b8df6d-73f5-4c4f-8795-b4d9459f9abf" providerId="AD" clId="Web-{020D511D-904E-A62F-FE7C-5CDF5FF9C112}" dt="2024-09-16T13:32:18.158" v="25" actId="1076"/>
        <pc:sldMkLst>
          <pc:docMk/>
          <pc:sldMk cId="2760742000" sldId="2094"/>
        </pc:sldMkLst>
        <pc:picChg chg="mod">
          <ac:chgData name="BÜRGER Tomáš" userId="S::tomas.burger@asseco-ce.com::f5b8df6d-73f5-4c4f-8795-b4d9459f9abf" providerId="AD" clId="Web-{020D511D-904E-A62F-FE7C-5CDF5FF9C112}" dt="2024-09-16T13:32:18.158" v="25" actId="1076"/>
          <ac:picMkLst>
            <pc:docMk/>
            <pc:sldMk cId="2760742000" sldId="2094"/>
            <ac:picMk id="8" creationId="{6021777B-3630-2D30-AC56-138E10FC143D}"/>
          </ac:picMkLst>
        </pc:picChg>
      </pc:sldChg>
      <pc:sldChg chg="modSp">
        <pc:chgData name="BÜRGER Tomáš" userId="S::tomas.burger@asseco-ce.com::f5b8df6d-73f5-4c4f-8795-b4d9459f9abf" providerId="AD" clId="Web-{020D511D-904E-A62F-FE7C-5CDF5FF9C112}" dt="2024-09-16T13:35:33.400" v="34" actId="20577"/>
        <pc:sldMkLst>
          <pc:docMk/>
          <pc:sldMk cId="111330121" sldId="2099"/>
        </pc:sldMkLst>
        <pc:spChg chg="mod">
          <ac:chgData name="BÜRGER Tomáš" userId="S::tomas.burger@asseco-ce.com::f5b8df6d-73f5-4c4f-8795-b4d9459f9abf" providerId="AD" clId="Web-{020D511D-904E-A62F-FE7C-5CDF5FF9C112}" dt="2024-09-16T13:35:33.400" v="34" actId="20577"/>
          <ac:spMkLst>
            <pc:docMk/>
            <pc:sldMk cId="111330121" sldId="2099"/>
            <ac:spMk id="5" creationId="{3972223B-AE43-4696-BB2C-FB054B7A83D3}"/>
          </ac:spMkLst>
        </pc:spChg>
      </pc:sldChg>
      <pc:sldChg chg="modSp">
        <pc:chgData name="BÜRGER Tomáš" userId="S::tomas.burger@asseco-ce.com::f5b8df6d-73f5-4c4f-8795-b4d9459f9abf" providerId="AD" clId="Web-{020D511D-904E-A62F-FE7C-5CDF5FF9C112}" dt="2024-09-16T13:35:47.759" v="36" actId="20577"/>
        <pc:sldMkLst>
          <pc:docMk/>
          <pc:sldMk cId="456765914" sldId="2100"/>
        </pc:sldMkLst>
        <pc:spChg chg="mod">
          <ac:chgData name="BÜRGER Tomáš" userId="S::tomas.burger@asseco-ce.com::f5b8df6d-73f5-4c4f-8795-b4d9459f9abf" providerId="AD" clId="Web-{020D511D-904E-A62F-FE7C-5CDF5FF9C112}" dt="2024-09-16T13:35:47.759" v="36" actId="20577"/>
          <ac:spMkLst>
            <pc:docMk/>
            <pc:sldMk cId="456765914" sldId="2100"/>
            <ac:spMk id="5" creationId="{3972223B-AE43-4696-BB2C-FB054B7A83D3}"/>
          </ac:spMkLst>
        </pc:spChg>
      </pc:sldChg>
      <pc:sldChg chg="modSp">
        <pc:chgData name="BÜRGER Tomáš" userId="S::tomas.burger@asseco-ce.com::f5b8df6d-73f5-4c4f-8795-b4d9459f9abf" providerId="AD" clId="Web-{020D511D-904E-A62F-FE7C-5CDF5FF9C112}" dt="2024-09-16T13:35:56.291" v="39" actId="20577"/>
        <pc:sldMkLst>
          <pc:docMk/>
          <pc:sldMk cId="862304975" sldId="2101"/>
        </pc:sldMkLst>
        <pc:spChg chg="mod">
          <ac:chgData name="BÜRGER Tomáš" userId="S::tomas.burger@asseco-ce.com::f5b8df6d-73f5-4c4f-8795-b4d9459f9abf" providerId="AD" clId="Web-{020D511D-904E-A62F-FE7C-5CDF5FF9C112}" dt="2024-09-16T13:35:52.228" v="38" actId="1076"/>
          <ac:spMkLst>
            <pc:docMk/>
            <pc:sldMk cId="862304975" sldId="2101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020D511D-904E-A62F-FE7C-5CDF5FF9C112}" dt="2024-09-16T13:35:56.291" v="39" actId="20577"/>
          <ac:spMkLst>
            <pc:docMk/>
            <pc:sldMk cId="862304975" sldId="2101"/>
            <ac:spMk id="5" creationId="{3972223B-AE43-4696-BB2C-FB054B7A83D3}"/>
          </ac:spMkLst>
        </pc:spChg>
      </pc:sldChg>
      <pc:sldChg chg="modSp">
        <pc:chgData name="BÜRGER Tomáš" userId="S::tomas.burger@asseco-ce.com::f5b8df6d-73f5-4c4f-8795-b4d9459f9abf" providerId="AD" clId="Web-{020D511D-904E-A62F-FE7C-5CDF5FF9C112}" dt="2024-09-16T13:36:04.479" v="40" actId="20577"/>
        <pc:sldMkLst>
          <pc:docMk/>
          <pc:sldMk cId="3003388852" sldId="2102"/>
        </pc:sldMkLst>
        <pc:spChg chg="mod">
          <ac:chgData name="BÜRGER Tomáš" userId="S::tomas.burger@asseco-ce.com::f5b8df6d-73f5-4c4f-8795-b4d9459f9abf" providerId="AD" clId="Web-{020D511D-904E-A62F-FE7C-5CDF5FF9C112}" dt="2024-09-16T13:36:04.479" v="40" actId="20577"/>
          <ac:spMkLst>
            <pc:docMk/>
            <pc:sldMk cId="3003388852" sldId="2102"/>
            <ac:spMk id="5" creationId="{3972223B-AE43-4696-BB2C-FB054B7A83D3}"/>
          </ac:spMkLst>
        </pc:spChg>
      </pc:sldChg>
      <pc:sldChg chg="modSp">
        <pc:chgData name="BÜRGER Tomáš" userId="S::tomas.burger@asseco-ce.com::f5b8df6d-73f5-4c4f-8795-b4d9459f9abf" providerId="AD" clId="Web-{020D511D-904E-A62F-FE7C-5CDF5FF9C112}" dt="2024-09-16T13:36:14.276" v="42" actId="20577"/>
        <pc:sldMkLst>
          <pc:docMk/>
          <pc:sldMk cId="852276132" sldId="2103"/>
        </pc:sldMkLst>
        <pc:spChg chg="mod">
          <ac:chgData name="BÜRGER Tomáš" userId="S::tomas.burger@asseco-ce.com::f5b8df6d-73f5-4c4f-8795-b4d9459f9abf" providerId="AD" clId="Web-{020D511D-904E-A62F-FE7C-5CDF5FF9C112}" dt="2024-09-16T13:36:14.276" v="42" actId="20577"/>
          <ac:spMkLst>
            <pc:docMk/>
            <pc:sldMk cId="852276132" sldId="2103"/>
            <ac:spMk id="5" creationId="{3972223B-AE43-4696-BB2C-FB054B7A83D3}"/>
          </ac:spMkLst>
        </pc:spChg>
      </pc:sldChg>
      <pc:sldChg chg="modSp">
        <pc:chgData name="BÜRGER Tomáš" userId="S::tomas.burger@asseco-ce.com::f5b8df6d-73f5-4c4f-8795-b4d9459f9abf" providerId="AD" clId="Web-{020D511D-904E-A62F-FE7C-5CDF5FF9C112}" dt="2024-09-16T13:37:38.561" v="44" actId="20577"/>
        <pc:sldMkLst>
          <pc:docMk/>
          <pc:sldMk cId="910797622" sldId="2108"/>
        </pc:sldMkLst>
        <pc:spChg chg="mod">
          <ac:chgData name="BÜRGER Tomáš" userId="S::tomas.burger@asseco-ce.com::f5b8df6d-73f5-4c4f-8795-b4d9459f9abf" providerId="AD" clId="Web-{020D511D-904E-A62F-FE7C-5CDF5FF9C112}" dt="2024-09-16T13:37:38.561" v="44" actId="20577"/>
          <ac:spMkLst>
            <pc:docMk/>
            <pc:sldMk cId="910797622" sldId="2108"/>
            <ac:spMk id="4" creationId="{BD679955-F94F-4655-86A8-C131828F0344}"/>
          </ac:spMkLst>
        </pc:spChg>
      </pc:sldChg>
      <pc:sldChg chg="modSp">
        <pc:chgData name="BÜRGER Tomáš" userId="S::tomas.burger@asseco-ce.com::f5b8df6d-73f5-4c4f-8795-b4d9459f9abf" providerId="AD" clId="Web-{020D511D-904E-A62F-FE7C-5CDF5FF9C112}" dt="2024-09-16T13:40:09.535" v="78" actId="20577"/>
        <pc:sldMkLst>
          <pc:docMk/>
          <pc:sldMk cId="657323023" sldId="2110"/>
        </pc:sldMkLst>
        <pc:spChg chg="mod">
          <ac:chgData name="BÜRGER Tomáš" userId="S::tomas.burger@asseco-ce.com::f5b8df6d-73f5-4c4f-8795-b4d9459f9abf" providerId="AD" clId="Web-{020D511D-904E-A62F-FE7C-5CDF5FF9C112}" dt="2024-09-16T13:40:09.535" v="78" actId="20577"/>
          <ac:spMkLst>
            <pc:docMk/>
            <pc:sldMk cId="657323023" sldId="2110"/>
            <ac:spMk id="4" creationId="{BD679955-F94F-4655-86A8-C131828F0344}"/>
          </ac:spMkLst>
        </pc:spChg>
      </pc:sldChg>
      <pc:sldChg chg="modSp">
        <pc:chgData name="BÜRGER Tomáš" userId="S::tomas.burger@asseco-ce.com::f5b8df6d-73f5-4c4f-8795-b4d9459f9abf" providerId="AD" clId="Web-{020D511D-904E-A62F-FE7C-5CDF5FF9C112}" dt="2024-09-16T13:44:07.216" v="84"/>
        <pc:sldMkLst>
          <pc:docMk/>
          <pc:sldMk cId="1770922763" sldId="2112"/>
        </pc:sldMkLst>
        <pc:picChg chg="mod modCrop">
          <ac:chgData name="BÜRGER Tomáš" userId="S::tomas.burger@asseco-ce.com::f5b8df6d-73f5-4c4f-8795-b4d9459f9abf" providerId="AD" clId="Web-{020D511D-904E-A62F-FE7C-5CDF5FF9C112}" dt="2024-09-16T13:44:07.216" v="84"/>
          <ac:picMkLst>
            <pc:docMk/>
            <pc:sldMk cId="1770922763" sldId="2112"/>
            <ac:picMk id="8" creationId="{FC7111F3-BFDC-75AC-828C-425DF36A0906}"/>
          </ac:picMkLst>
        </pc:picChg>
      </pc:sldChg>
      <pc:sldChg chg="modSp">
        <pc:chgData name="BÜRGER Tomáš" userId="S::tomas.burger@asseco-ce.com::f5b8df6d-73f5-4c4f-8795-b4d9459f9abf" providerId="AD" clId="Web-{020D511D-904E-A62F-FE7C-5CDF5FF9C112}" dt="2024-09-16T13:44:20.935" v="85" actId="14100"/>
        <pc:sldMkLst>
          <pc:docMk/>
          <pc:sldMk cId="1315305960" sldId="2113"/>
        </pc:sldMkLst>
        <pc:picChg chg="mod">
          <ac:chgData name="BÜRGER Tomáš" userId="S::tomas.burger@asseco-ce.com::f5b8df6d-73f5-4c4f-8795-b4d9459f9abf" providerId="AD" clId="Web-{020D511D-904E-A62F-FE7C-5CDF5FF9C112}" dt="2024-09-16T13:44:20.935" v="85" actId="14100"/>
          <ac:picMkLst>
            <pc:docMk/>
            <pc:sldMk cId="1315305960" sldId="2113"/>
            <ac:picMk id="9" creationId="{17007ED2-86EE-7E8E-C233-82956637F50F}"/>
          </ac:picMkLst>
        </pc:picChg>
      </pc:sldChg>
      <pc:sldChg chg="modSp del">
        <pc:chgData name="BÜRGER Tomáš" userId="S::tomas.burger@asseco-ce.com::f5b8df6d-73f5-4c4f-8795-b4d9459f9abf" providerId="AD" clId="Web-{020D511D-904E-A62F-FE7C-5CDF5FF9C112}" dt="2024-09-16T13:47:01.519" v="99"/>
        <pc:sldMkLst>
          <pc:docMk/>
          <pc:sldMk cId="3655169277" sldId="2115"/>
        </pc:sldMkLst>
        <pc:picChg chg="mod">
          <ac:chgData name="BÜRGER Tomáš" userId="S::tomas.burger@asseco-ce.com::f5b8df6d-73f5-4c4f-8795-b4d9459f9abf" providerId="AD" clId="Web-{020D511D-904E-A62F-FE7C-5CDF5FF9C112}" dt="2024-09-16T13:46:12.502" v="94" actId="14100"/>
          <ac:picMkLst>
            <pc:docMk/>
            <pc:sldMk cId="3655169277" sldId="2115"/>
            <ac:picMk id="4" creationId="{4A74C2EA-985A-6A87-8924-719AE3DAF488}"/>
          </ac:picMkLst>
        </pc:picChg>
      </pc:sldChg>
      <pc:sldChg chg="modSp">
        <pc:chgData name="BÜRGER Tomáš" userId="S::tomas.burger@asseco-ce.com::f5b8df6d-73f5-4c4f-8795-b4d9459f9abf" providerId="AD" clId="Web-{020D511D-904E-A62F-FE7C-5CDF5FF9C112}" dt="2024-09-16T13:47:00.035" v="98" actId="14100"/>
        <pc:sldMkLst>
          <pc:docMk/>
          <pc:sldMk cId="725190573" sldId="2116"/>
        </pc:sldMkLst>
        <pc:spChg chg="mod">
          <ac:chgData name="BÜRGER Tomáš" userId="S::tomas.burger@asseco-ce.com::f5b8df6d-73f5-4c4f-8795-b4d9459f9abf" providerId="AD" clId="Web-{020D511D-904E-A62F-FE7C-5CDF5FF9C112}" dt="2024-09-16T13:46:46.910" v="97" actId="20577"/>
          <ac:spMkLst>
            <pc:docMk/>
            <pc:sldMk cId="725190573" sldId="2116"/>
            <ac:spMk id="6" creationId="{EDE01879-CBBA-360B-0B9F-072C0B4471B0}"/>
          </ac:spMkLst>
        </pc:spChg>
        <pc:picChg chg="mod">
          <ac:chgData name="BÜRGER Tomáš" userId="S::tomas.burger@asseco-ce.com::f5b8df6d-73f5-4c4f-8795-b4d9459f9abf" providerId="AD" clId="Web-{020D511D-904E-A62F-FE7C-5CDF5FF9C112}" dt="2024-09-16T13:47:00.035" v="98" actId="14100"/>
          <ac:picMkLst>
            <pc:docMk/>
            <pc:sldMk cId="725190573" sldId="2116"/>
            <ac:picMk id="4" creationId="{4A74C2EA-985A-6A87-8924-719AE3DAF488}"/>
          </ac:picMkLst>
        </pc:picChg>
      </pc:sldChg>
      <pc:sldChg chg="modSp">
        <pc:chgData name="BÜRGER Tomáš" userId="S::tomas.burger@asseco-ce.com::f5b8df6d-73f5-4c4f-8795-b4d9459f9abf" providerId="AD" clId="Web-{020D511D-904E-A62F-FE7C-5CDF5FF9C112}" dt="2024-09-16T13:47:45.240" v="101" actId="20577"/>
        <pc:sldMkLst>
          <pc:docMk/>
          <pc:sldMk cId="3511642028" sldId="2118"/>
        </pc:sldMkLst>
        <pc:spChg chg="mod">
          <ac:chgData name="BÜRGER Tomáš" userId="S::tomas.burger@asseco-ce.com::f5b8df6d-73f5-4c4f-8795-b4d9459f9abf" providerId="AD" clId="Web-{020D511D-904E-A62F-FE7C-5CDF5FF9C112}" dt="2024-09-16T13:47:45.240" v="101" actId="20577"/>
          <ac:spMkLst>
            <pc:docMk/>
            <pc:sldMk cId="3511642028" sldId="2118"/>
            <ac:spMk id="5" creationId="{3972223B-AE43-4696-BB2C-FB054B7A83D3}"/>
          </ac:spMkLst>
        </pc:spChg>
      </pc:sldChg>
      <pc:sldChg chg="modSp">
        <pc:chgData name="BÜRGER Tomáš" userId="S::tomas.burger@asseco-ce.com::f5b8df6d-73f5-4c4f-8795-b4d9459f9abf" providerId="AD" clId="Web-{020D511D-904E-A62F-FE7C-5CDF5FF9C112}" dt="2024-09-16T13:47:48.428" v="102" actId="20577"/>
        <pc:sldMkLst>
          <pc:docMk/>
          <pc:sldMk cId="2320199860" sldId="2119"/>
        </pc:sldMkLst>
        <pc:spChg chg="mod">
          <ac:chgData name="BÜRGER Tomáš" userId="S::tomas.burger@asseco-ce.com::f5b8df6d-73f5-4c4f-8795-b4d9459f9abf" providerId="AD" clId="Web-{020D511D-904E-A62F-FE7C-5CDF5FF9C112}" dt="2024-09-16T13:47:48.428" v="102" actId="20577"/>
          <ac:spMkLst>
            <pc:docMk/>
            <pc:sldMk cId="2320199860" sldId="2119"/>
            <ac:spMk id="5" creationId="{3972223B-AE43-4696-BB2C-FB054B7A83D3}"/>
          </ac:spMkLst>
        </pc:spChg>
      </pc:sldChg>
      <pc:sldChg chg="modSp">
        <pc:chgData name="BÜRGER Tomáš" userId="S::tomas.burger@asseco-ce.com::f5b8df6d-73f5-4c4f-8795-b4d9459f9abf" providerId="AD" clId="Web-{020D511D-904E-A62F-FE7C-5CDF5FF9C112}" dt="2024-09-16T13:47:54.287" v="103" actId="20577"/>
        <pc:sldMkLst>
          <pc:docMk/>
          <pc:sldMk cId="218162997" sldId="2120"/>
        </pc:sldMkLst>
        <pc:spChg chg="mod">
          <ac:chgData name="BÜRGER Tomáš" userId="S::tomas.burger@asseco-ce.com::f5b8df6d-73f5-4c4f-8795-b4d9459f9abf" providerId="AD" clId="Web-{020D511D-904E-A62F-FE7C-5CDF5FF9C112}" dt="2024-09-16T13:47:54.287" v="103" actId="20577"/>
          <ac:spMkLst>
            <pc:docMk/>
            <pc:sldMk cId="218162997" sldId="2120"/>
            <ac:spMk id="5" creationId="{3972223B-AE43-4696-BB2C-FB054B7A83D3}"/>
          </ac:spMkLst>
        </pc:spChg>
      </pc:sldChg>
      <pc:sldChg chg="modSp">
        <pc:chgData name="BÜRGER Tomáš" userId="S::tomas.burger@asseco-ce.com::f5b8df6d-73f5-4c4f-8795-b4d9459f9abf" providerId="AD" clId="Web-{020D511D-904E-A62F-FE7C-5CDF5FF9C112}" dt="2024-09-16T13:48:01.116" v="104" actId="20577"/>
        <pc:sldMkLst>
          <pc:docMk/>
          <pc:sldMk cId="1873366142" sldId="2121"/>
        </pc:sldMkLst>
        <pc:spChg chg="mod">
          <ac:chgData name="BÜRGER Tomáš" userId="S::tomas.burger@asseco-ce.com::f5b8df6d-73f5-4c4f-8795-b4d9459f9abf" providerId="AD" clId="Web-{020D511D-904E-A62F-FE7C-5CDF5FF9C112}" dt="2024-09-16T13:48:01.116" v="104" actId="20577"/>
          <ac:spMkLst>
            <pc:docMk/>
            <pc:sldMk cId="1873366142" sldId="2121"/>
            <ac:spMk id="5" creationId="{3972223B-AE43-4696-BB2C-FB054B7A83D3}"/>
          </ac:spMkLst>
        </pc:spChg>
      </pc:sldChg>
      <pc:sldChg chg="modSp">
        <pc:chgData name="BÜRGER Tomáš" userId="S::tomas.burger@asseco-ce.com::f5b8df6d-73f5-4c4f-8795-b4d9459f9abf" providerId="AD" clId="Web-{020D511D-904E-A62F-FE7C-5CDF5FF9C112}" dt="2024-09-16T13:48:10.069" v="105" actId="20577"/>
        <pc:sldMkLst>
          <pc:docMk/>
          <pc:sldMk cId="2346208209" sldId="2122"/>
        </pc:sldMkLst>
        <pc:spChg chg="mod">
          <ac:chgData name="BÜRGER Tomáš" userId="S::tomas.burger@asseco-ce.com::f5b8df6d-73f5-4c4f-8795-b4d9459f9abf" providerId="AD" clId="Web-{020D511D-904E-A62F-FE7C-5CDF5FF9C112}" dt="2024-09-16T13:48:10.069" v="105" actId="20577"/>
          <ac:spMkLst>
            <pc:docMk/>
            <pc:sldMk cId="2346208209" sldId="2122"/>
            <ac:spMk id="5" creationId="{3972223B-AE43-4696-BB2C-FB054B7A83D3}"/>
          </ac:spMkLst>
        </pc:spChg>
      </pc:sldChg>
      <pc:sldChg chg="modSp">
        <pc:chgData name="BÜRGER Tomáš" userId="S::tomas.burger@asseco-ce.com::f5b8df6d-73f5-4c4f-8795-b4d9459f9abf" providerId="AD" clId="Web-{020D511D-904E-A62F-FE7C-5CDF5FF9C112}" dt="2024-09-16T13:52:15.328" v="119" actId="14100"/>
        <pc:sldMkLst>
          <pc:docMk/>
          <pc:sldMk cId="3197205158" sldId="2124"/>
        </pc:sldMkLst>
        <pc:picChg chg="mod">
          <ac:chgData name="BÜRGER Tomáš" userId="S::tomas.burger@asseco-ce.com::f5b8df6d-73f5-4c4f-8795-b4d9459f9abf" providerId="AD" clId="Web-{020D511D-904E-A62F-FE7C-5CDF5FF9C112}" dt="2024-09-16T13:52:15.328" v="119" actId="14100"/>
          <ac:picMkLst>
            <pc:docMk/>
            <pc:sldMk cId="3197205158" sldId="2124"/>
            <ac:picMk id="8" creationId="{44EF7286-946A-20A2-2796-036FCD21475F}"/>
          </ac:picMkLst>
        </pc:picChg>
      </pc:sldChg>
      <pc:sldChg chg="modSp">
        <pc:chgData name="BÜRGER Tomáš" userId="S::tomas.burger@asseco-ce.com::f5b8df6d-73f5-4c4f-8795-b4d9459f9abf" providerId="AD" clId="Web-{020D511D-904E-A62F-FE7C-5CDF5FF9C112}" dt="2024-09-16T13:51:40.405" v="118" actId="20577"/>
        <pc:sldMkLst>
          <pc:docMk/>
          <pc:sldMk cId="1029564528" sldId="2128"/>
        </pc:sldMkLst>
        <pc:spChg chg="mod">
          <ac:chgData name="BÜRGER Tomáš" userId="S::tomas.burger@asseco-ce.com::f5b8df6d-73f5-4c4f-8795-b4d9459f9abf" providerId="AD" clId="Web-{020D511D-904E-A62F-FE7C-5CDF5FF9C112}" dt="2024-09-16T13:51:40.405" v="118" actId="20577"/>
          <ac:spMkLst>
            <pc:docMk/>
            <pc:sldMk cId="1029564528" sldId="2128"/>
            <ac:spMk id="5" creationId="{3972223B-AE43-4696-BB2C-FB054B7A83D3}"/>
          </ac:spMkLst>
        </pc:spChg>
      </pc:sldChg>
      <pc:sldChg chg="modSp">
        <pc:chgData name="BÜRGER Tomáš" userId="S::tomas.burger@asseco-ce.com::f5b8df6d-73f5-4c4f-8795-b4d9459f9abf" providerId="AD" clId="Web-{020D511D-904E-A62F-FE7C-5CDF5FF9C112}" dt="2024-09-16T13:52:42.204" v="125" actId="20577"/>
        <pc:sldMkLst>
          <pc:docMk/>
          <pc:sldMk cId="2492317725" sldId="2130"/>
        </pc:sldMkLst>
        <pc:spChg chg="mod">
          <ac:chgData name="BÜRGER Tomáš" userId="S::tomas.burger@asseco-ce.com::f5b8df6d-73f5-4c4f-8795-b4d9459f9abf" providerId="AD" clId="Web-{020D511D-904E-A62F-FE7C-5CDF5FF9C112}" dt="2024-09-16T13:52:42.204" v="125" actId="20577"/>
          <ac:spMkLst>
            <pc:docMk/>
            <pc:sldMk cId="2492317725" sldId="2130"/>
            <ac:spMk id="4" creationId="{BD679955-F94F-4655-86A8-C131828F0344}"/>
          </ac:spMkLst>
        </pc:spChg>
      </pc:sldChg>
      <pc:sldChg chg="modSp">
        <pc:chgData name="BÜRGER Tomáš" userId="S::tomas.burger@asseco-ce.com::f5b8df6d-73f5-4c4f-8795-b4d9459f9abf" providerId="AD" clId="Web-{020D511D-904E-A62F-FE7C-5CDF5FF9C112}" dt="2024-09-16T13:52:33.360" v="123" actId="20577"/>
        <pc:sldMkLst>
          <pc:docMk/>
          <pc:sldMk cId="341803010" sldId="2131"/>
        </pc:sldMkLst>
        <pc:spChg chg="mod">
          <ac:chgData name="BÜRGER Tomáš" userId="S::tomas.burger@asseco-ce.com::f5b8df6d-73f5-4c4f-8795-b4d9459f9abf" providerId="AD" clId="Web-{020D511D-904E-A62F-FE7C-5CDF5FF9C112}" dt="2024-09-16T13:52:33.360" v="123" actId="20577"/>
          <ac:spMkLst>
            <pc:docMk/>
            <pc:sldMk cId="341803010" sldId="2131"/>
            <ac:spMk id="4" creationId="{BD679955-F94F-4655-86A8-C131828F0344}"/>
          </ac:spMkLst>
        </pc:spChg>
      </pc:sldChg>
      <pc:sldChg chg="modSp">
        <pc:chgData name="BÜRGER Tomáš" userId="S::tomas.burger@asseco-ce.com::f5b8df6d-73f5-4c4f-8795-b4d9459f9abf" providerId="AD" clId="Web-{020D511D-904E-A62F-FE7C-5CDF5FF9C112}" dt="2024-09-16T13:52:28.485" v="121" actId="20577"/>
        <pc:sldMkLst>
          <pc:docMk/>
          <pc:sldMk cId="3638577743" sldId="2132"/>
        </pc:sldMkLst>
        <pc:spChg chg="mod">
          <ac:chgData name="BÜRGER Tomáš" userId="S::tomas.burger@asseco-ce.com::f5b8df6d-73f5-4c4f-8795-b4d9459f9abf" providerId="AD" clId="Web-{020D511D-904E-A62F-FE7C-5CDF5FF9C112}" dt="2024-09-16T13:52:28.485" v="121" actId="20577"/>
          <ac:spMkLst>
            <pc:docMk/>
            <pc:sldMk cId="3638577743" sldId="2132"/>
            <ac:spMk id="4" creationId="{BD679955-F94F-4655-86A8-C131828F0344}"/>
          </ac:spMkLst>
        </pc:spChg>
      </pc:sldChg>
      <pc:sldChg chg="modSp">
        <pc:chgData name="BÜRGER Tomáš" userId="S::tomas.burger@asseco-ce.com::f5b8df6d-73f5-4c4f-8795-b4d9459f9abf" providerId="AD" clId="Web-{020D511D-904E-A62F-FE7C-5CDF5FF9C112}" dt="2024-09-16T13:52:23.188" v="120" actId="20577"/>
        <pc:sldMkLst>
          <pc:docMk/>
          <pc:sldMk cId="971058066" sldId="2133"/>
        </pc:sldMkLst>
        <pc:spChg chg="mod">
          <ac:chgData name="BÜRGER Tomáš" userId="S::tomas.burger@asseco-ce.com::f5b8df6d-73f5-4c4f-8795-b4d9459f9abf" providerId="AD" clId="Web-{020D511D-904E-A62F-FE7C-5CDF5FF9C112}" dt="2024-09-16T13:52:23.188" v="120" actId="20577"/>
          <ac:spMkLst>
            <pc:docMk/>
            <pc:sldMk cId="971058066" sldId="2133"/>
            <ac:spMk id="5" creationId="{3972223B-AE43-4696-BB2C-FB054B7A83D3}"/>
          </ac:spMkLst>
        </pc:spChg>
      </pc:sldChg>
      <pc:sldChg chg="modSp">
        <pc:chgData name="BÜRGER Tomáš" userId="S::tomas.burger@asseco-ce.com::f5b8df6d-73f5-4c4f-8795-b4d9459f9abf" providerId="AD" clId="Web-{020D511D-904E-A62F-FE7C-5CDF5FF9C112}" dt="2024-09-16T13:54:34.912" v="130" actId="14100"/>
        <pc:sldMkLst>
          <pc:docMk/>
          <pc:sldMk cId="3977612435" sldId="2136"/>
        </pc:sldMkLst>
        <pc:picChg chg="mod">
          <ac:chgData name="BÜRGER Tomáš" userId="S::tomas.burger@asseco-ce.com::f5b8df6d-73f5-4c4f-8795-b4d9459f9abf" providerId="AD" clId="Web-{020D511D-904E-A62F-FE7C-5CDF5FF9C112}" dt="2024-09-16T13:54:34.912" v="130" actId="14100"/>
          <ac:picMkLst>
            <pc:docMk/>
            <pc:sldMk cId="3977612435" sldId="2136"/>
            <ac:picMk id="6" creationId="{574E0FD1-8998-513C-E298-4A86946A58DB}"/>
          </ac:picMkLst>
        </pc:picChg>
      </pc:sldChg>
    </pc:docChg>
  </pc:docChgLst>
  <pc:docChgLst>
    <pc:chgData name="Eva Jandíková" userId="7ef427b1455032d3" providerId="LiveId" clId="{C45AFD4B-AC67-4F85-923C-A679EA08A43A}"/>
    <pc:docChg chg="undo redo custSel addSld delSld modSld sldOrd">
      <pc:chgData name="Eva Jandíková" userId="7ef427b1455032d3" providerId="LiveId" clId="{C45AFD4B-AC67-4F85-923C-A679EA08A43A}" dt="2024-08-22T14:55:37.097" v="17377" actId="20577"/>
      <pc:docMkLst>
        <pc:docMk/>
      </pc:docMkLst>
      <pc:sldChg chg="modSp add mod">
        <pc:chgData name="Eva Jandíková" userId="7ef427b1455032d3" providerId="LiveId" clId="{C45AFD4B-AC67-4F85-923C-A679EA08A43A}" dt="2024-08-12T13:06:17.633" v="1958" actId="20577"/>
        <pc:sldMkLst>
          <pc:docMk/>
          <pc:sldMk cId="1609877987" sldId="1006"/>
        </pc:sldMkLst>
        <pc:spChg chg="mod">
          <ac:chgData name="Eva Jandíková" userId="7ef427b1455032d3" providerId="LiveId" clId="{C45AFD4B-AC67-4F85-923C-A679EA08A43A}" dt="2024-08-12T13:06:17.633" v="1958" actId="20577"/>
          <ac:spMkLst>
            <pc:docMk/>
            <pc:sldMk cId="1609877987" sldId="1006"/>
            <ac:spMk id="4" creationId="{2AD50B7D-FE5C-4529-8057-8AD9C6AA0A39}"/>
          </ac:spMkLst>
        </pc:spChg>
      </pc:sldChg>
      <pc:sldChg chg="del">
        <pc:chgData name="Eva Jandíková" userId="7ef427b1455032d3" providerId="LiveId" clId="{C45AFD4B-AC67-4F85-923C-A679EA08A43A}" dt="2024-08-12T12:47:34.615" v="1475" actId="2696"/>
        <pc:sldMkLst>
          <pc:docMk/>
          <pc:sldMk cId="2350966739" sldId="1006"/>
        </pc:sldMkLst>
      </pc:sldChg>
      <pc:sldChg chg="add">
        <pc:chgData name="Eva Jandíková" userId="7ef427b1455032d3" providerId="LiveId" clId="{C45AFD4B-AC67-4F85-923C-A679EA08A43A}" dt="2024-08-12T12:47:47.028" v="1476"/>
        <pc:sldMkLst>
          <pc:docMk/>
          <pc:sldMk cId="2671640494" sldId="1271"/>
        </pc:sldMkLst>
      </pc:sldChg>
      <pc:sldChg chg="del">
        <pc:chgData name="Eva Jandíková" userId="7ef427b1455032d3" providerId="LiveId" clId="{C45AFD4B-AC67-4F85-923C-A679EA08A43A}" dt="2024-08-12T12:47:34.615" v="1475" actId="2696"/>
        <pc:sldMkLst>
          <pc:docMk/>
          <pc:sldMk cId="3594119906" sldId="1271"/>
        </pc:sldMkLst>
      </pc:sldChg>
      <pc:sldChg chg="add">
        <pc:chgData name="Eva Jandíková" userId="7ef427b1455032d3" providerId="LiveId" clId="{C45AFD4B-AC67-4F85-923C-A679EA08A43A}" dt="2024-08-12T12:47:47.028" v="1476"/>
        <pc:sldMkLst>
          <pc:docMk/>
          <pc:sldMk cId="1331392417" sldId="1301"/>
        </pc:sldMkLst>
      </pc:sldChg>
      <pc:sldChg chg="del">
        <pc:chgData name="Eva Jandíková" userId="7ef427b1455032d3" providerId="LiveId" clId="{C45AFD4B-AC67-4F85-923C-A679EA08A43A}" dt="2024-08-12T12:47:34.615" v="1475" actId="2696"/>
        <pc:sldMkLst>
          <pc:docMk/>
          <pc:sldMk cId="2885798880" sldId="1301"/>
        </pc:sldMkLst>
      </pc:sldChg>
      <pc:sldChg chg="add">
        <pc:chgData name="Eva Jandíková" userId="7ef427b1455032d3" providerId="LiveId" clId="{C45AFD4B-AC67-4F85-923C-A679EA08A43A}" dt="2024-08-12T12:47:47.028" v="1476"/>
        <pc:sldMkLst>
          <pc:docMk/>
          <pc:sldMk cId="1148232319" sldId="1302"/>
        </pc:sldMkLst>
      </pc:sldChg>
      <pc:sldChg chg="del">
        <pc:chgData name="Eva Jandíková" userId="7ef427b1455032d3" providerId="LiveId" clId="{C45AFD4B-AC67-4F85-923C-A679EA08A43A}" dt="2024-08-12T12:47:34.615" v="1475" actId="2696"/>
        <pc:sldMkLst>
          <pc:docMk/>
          <pc:sldMk cId="1421284955" sldId="1302"/>
        </pc:sldMkLst>
      </pc:sldChg>
      <pc:sldChg chg="add">
        <pc:chgData name="Eva Jandíková" userId="7ef427b1455032d3" providerId="LiveId" clId="{C45AFD4B-AC67-4F85-923C-A679EA08A43A}" dt="2024-08-12T12:47:47.028" v="1476"/>
        <pc:sldMkLst>
          <pc:docMk/>
          <pc:sldMk cId="80428603" sldId="1308"/>
        </pc:sldMkLst>
      </pc:sldChg>
      <pc:sldChg chg="del">
        <pc:chgData name="Eva Jandíková" userId="7ef427b1455032d3" providerId="LiveId" clId="{C45AFD4B-AC67-4F85-923C-A679EA08A43A}" dt="2024-08-12T12:47:34.615" v="1475" actId="2696"/>
        <pc:sldMkLst>
          <pc:docMk/>
          <pc:sldMk cId="3002810450" sldId="1308"/>
        </pc:sldMkLst>
      </pc:sldChg>
      <pc:sldChg chg="del">
        <pc:chgData name="Eva Jandíková" userId="7ef427b1455032d3" providerId="LiveId" clId="{C45AFD4B-AC67-4F85-923C-A679EA08A43A}" dt="2024-08-12T12:47:34.615" v="1475" actId="2696"/>
        <pc:sldMkLst>
          <pc:docMk/>
          <pc:sldMk cId="350629405" sldId="1309"/>
        </pc:sldMkLst>
      </pc:sldChg>
      <pc:sldChg chg="add">
        <pc:chgData name="Eva Jandíková" userId="7ef427b1455032d3" providerId="LiveId" clId="{C45AFD4B-AC67-4F85-923C-A679EA08A43A}" dt="2024-08-12T12:47:47.028" v="1476"/>
        <pc:sldMkLst>
          <pc:docMk/>
          <pc:sldMk cId="2670527012" sldId="1309"/>
        </pc:sldMkLst>
      </pc:sldChg>
      <pc:sldChg chg="del">
        <pc:chgData name="Eva Jandíková" userId="7ef427b1455032d3" providerId="LiveId" clId="{C45AFD4B-AC67-4F85-923C-A679EA08A43A}" dt="2024-08-12T12:47:34.615" v="1475" actId="2696"/>
        <pc:sldMkLst>
          <pc:docMk/>
          <pc:sldMk cId="3724993033" sldId="1310"/>
        </pc:sldMkLst>
      </pc:sldChg>
      <pc:sldChg chg="add">
        <pc:chgData name="Eva Jandíková" userId="7ef427b1455032d3" providerId="LiveId" clId="{C45AFD4B-AC67-4F85-923C-A679EA08A43A}" dt="2024-08-12T12:47:47.028" v="1476"/>
        <pc:sldMkLst>
          <pc:docMk/>
          <pc:sldMk cId="4070472093" sldId="1310"/>
        </pc:sldMkLst>
      </pc:sldChg>
      <pc:sldChg chg="add">
        <pc:chgData name="Eva Jandíková" userId="7ef427b1455032d3" providerId="LiveId" clId="{C45AFD4B-AC67-4F85-923C-A679EA08A43A}" dt="2024-08-12T12:47:47.028" v="1476"/>
        <pc:sldMkLst>
          <pc:docMk/>
          <pc:sldMk cId="434335567" sldId="1311"/>
        </pc:sldMkLst>
      </pc:sldChg>
      <pc:sldChg chg="del">
        <pc:chgData name="Eva Jandíková" userId="7ef427b1455032d3" providerId="LiveId" clId="{C45AFD4B-AC67-4F85-923C-A679EA08A43A}" dt="2024-08-12T12:47:34.615" v="1475" actId="2696"/>
        <pc:sldMkLst>
          <pc:docMk/>
          <pc:sldMk cId="3865709125" sldId="1311"/>
        </pc:sldMkLst>
      </pc:sldChg>
      <pc:sldChg chg="del">
        <pc:chgData name="Eva Jandíková" userId="7ef427b1455032d3" providerId="LiveId" clId="{C45AFD4B-AC67-4F85-923C-A679EA08A43A}" dt="2024-08-12T12:47:34.615" v="1475" actId="2696"/>
        <pc:sldMkLst>
          <pc:docMk/>
          <pc:sldMk cId="1239270913" sldId="1312"/>
        </pc:sldMkLst>
      </pc:sldChg>
      <pc:sldChg chg="add">
        <pc:chgData name="Eva Jandíková" userId="7ef427b1455032d3" providerId="LiveId" clId="{C45AFD4B-AC67-4F85-923C-A679EA08A43A}" dt="2024-08-12T12:47:47.028" v="1476"/>
        <pc:sldMkLst>
          <pc:docMk/>
          <pc:sldMk cId="2819597811" sldId="1312"/>
        </pc:sldMkLst>
      </pc:sldChg>
      <pc:sldChg chg="del">
        <pc:chgData name="Eva Jandíková" userId="7ef427b1455032d3" providerId="LiveId" clId="{C45AFD4B-AC67-4F85-923C-A679EA08A43A}" dt="2024-08-12T12:47:34.615" v="1475" actId="2696"/>
        <pc:sldMkLst>
          <pc:docMk/>
          <pc:sldMk cId="853761252" sldId="1313"/>
        </pc:sldMkLst>
      </pc:sldChg>
      <pc:sldChg chg="add">
        <pc:chgData name="Eva Jandíková" userId="7ef427b1455032d3" providerId="LiveId" clId="{C45AFD4B-AC67-4F85-923C-A679EA08A43A}" dt="2024-08-12T12:47:47.028" v="1476"/>
        <pc:sldMkLst>
          <pc:docMk/>
          <pc:sldMk cId="2650880145" sldId="1313"/>
        </pc:sldMkLst>
      </pc:sldChg>
      <pc:sldChg chg="add">
        <pc:chgData name="Eva Jandíková" userId="7ef427b1455032d3" providerId="LiveId" clId="{C45AFD4B-AC67-4F85-923C-A679EA08A43A}" dt="2024-08-12T12:47:47.028" v="1476"/>
        <pc:sldMkLst>
          <pc:docMk/>
          <pc:sldMk cId="1502867975" sldId="1314"/>
        </pc:sldMkLst>
      </pc:sldChg>
      <pc:sldChg chg="del">
        <pc:chgData name="Eva Jandíková" userId="7ef427b1455032d3" providerId="LiveId" clId="{C45AFD4B-AC67-4F85-923C-A679EA08A43A}" dt="2024-08-12T12:47:34.615" v="1475" actId="2696"/>
        <pc:sldMkLst>
          <pc:docMk/>
          <pc:sldMk cId="4111190069" sldId="1314"/>
        </pc:sldMkLst>
      </pc:sldChg>
      <pc:sldChg chg="del">
        <pc:chgData name="Eva Jandíková" userId="7ef427b1455032d3" providerId="LiveId" clId="{C45AFD4B-AC67-4F85-923C-A679EA08A43A}" dt="2024-08-12T12:47:34.615" v="1475" actId="2696"/>
        <pc:sldMkLst>
          <pc:docMk/>
          <pc:sldMk cId="69180130" sldId="1315"/>
        </pc:sldMkLst>
      </pc:sldChg>
      <pc:sldChg chg="add">
        <pc:chgData name="Eva Jandíková" userId="7ef427b1455032d3" providerId="LiveId" clId="{C45AFD4B-AC67-4F85-923C-A679EA08A43A}" dt="2024-08-12T12:47:47.028" v="1476"/>
        <pc:sldMkLst>
          <pc:docMk/>
          <pc:sldMk cId="236893026" sldId="1315"/>
        </pc:sldMkLst>
      </pc:sldChg>
      <pc:sldChg chg="del">
        <pc:chgData name="Eva Jandíková" userId="7ef427b1455032d3" providerId="LiveId" clId="{C45AFD4B-AC67-4F85-923C-A679EA08A43A}" dt="2024-08-12T12:47:34.615" v="1475" actId="2696"/>
        <pc:sldMkLst>
          <pc:docMk/>
          <pc:sldMk cId="604527480" sldId="1316"/>
        </pc:sldMkLst>
      </pc:sldChg>
      <pc:sldChg chg="add">
        <pc:chgData name="Eva Jandíková" userId="7ef427b1455032d3" providerId="LiveId" clId="{C45AFD4B-AC67-4F85-923C-A679EA08A43A}" dt="2024-08-12T12:47:47.028" v="1476"/>
        <pc:sldMkLst>
          <pc:docMk/>
          <pc:sldMk cId="2596606804" sldId="1316"/>
        </pc:sldMkLst>
      </pc:sldChg>
      <pc:sldChg chg="del">
        <pc:chgData name="Eva Jandíková" userId="7ef427b1455032d3" providerId="LiveId" clId="{C45AFD4B-AC67-4F85-923C-A679EA08A43A}" dt="2024-08-12T12:47:34.615" v="1475" actId="2696"/>
        <pc:sldMkLst>
          <pc:docMk/>
          <pc:sldMk cId="234498422" sldId="1318"/>
        </pc:sldMkLst>
      </pc:sldChg>
      <pc:sldChg chg="add">
        <pc:chgData name="Eva Jandíková" userId="7ef427b1455032d3" providerId="LiveId" clId="{C45AFD4B-AC67-4F85-923C-A679EA08A43A}" dt="2024-08-12T12:47:47.028" v="1476"/>
        <pc:sldMkLst>
          <pc:docMk/>
          <pc:sldMk cId="1766845251" sldId="1318"/>
        </pc:sldMkLst>
      </pc:sldChg>
      <pc:sldChg chg="del">
        <pc:chgData name="Eva Jandíková" userId="7ef427b1455032d3" providerId="LiveId" clId="{C45AFD4B-AC67-4F85-923C-A679EA08A43A}" dt="2024-08-12T12:47:34.615" v="1475" actId="2696"/>
        <pc:sldMkLst>
          <pc:docMk/>
          <pc:sldMk cId="351858829" sldId="1319"/>
        </pc:sldMkLst>
      </pc:sldChg>
      <pc:sldChg chg="add">
        <pc:chgData name="Eva Jandíková" userId="7ef427b1455032d3" providerId="LiveId" clId="{C45AFD4B-AC67-4F85-923C-A679EA08A43A}" dt="2024-08-12T12:47:47.028" v="1476"/>
        <pc:sldMkLst>
          <pc:docMk/>
          <pc:sldMk cId="3922758204" sldId="1319"/>
        </pc:sldMkLst>
      </pc:sldChg>
      <pc:sldChg chg="del">
        <pc:chgData name="Eva Jandíková" userId="7ef427b1455032d3" providerId="LiveId" clId="{C45AFD4B-AC67-4F85-923C-A679EA08A43A}" dt="2024-08-12T12:47:34.615" v="1475" actId="2696"/>
        <pc:sldMkLst>
          <pc:docMk/>
          <pc:sldMk cId="3079960726" sldId="1320"/>
        </pc:sldMkLst>
      </pc:sldChg>
      <pc:sldChg chg="add">
        <pc:chgData name="Eva Jandíková" userId="7ef427b1455032d3" providerId="LiveId" clId="{C45AFD4B-AC67-4F85-923C-A679EA08A43A}" dt="2024-08-12T12:47:47.028" v="1476"/>
        <pc:sldMkLst>
          <pc:docMk/>
          <pc:sldMk cId="3138823778" sldId="1320"/>
        </pc:sldMkLst>
      </pc:sldChg>
      <pc:sldChg chg="add">
        <pc:chgData name="Eva Jandíková" userId="7ef427b1455032d3" providerId="LiveId" clId="{C45AFD4B-AC67-4F85-923C-A679EA08A43A}" dt="2024-08-12T12:47:47.028" v="1476"/>
        <pc:sldMkLst>
          <pc:docMk/>
          <pc:sldMk cId="138441576" sldId="1321"/>
        </pc:sldMkLst>
      </pc:sldChg>
      <pc:sldChg chg="del">
        <pc:chgData name="Eva Jandíková" userId="7ef427b1455032d3" providerId="LiveId" clId="{C45AFD4B-AC67-4F85-923C-A679EA08A43A}" dt="2024-08-12T12:47:34.615" v="1475" actId="2696"/>
        <pc:sldMkLst>
          <pc:docMk/>
          <pc:sldMk cId="202438596" sldId="1321"/>
        </pc:sldMkLst>
      </pc:sldChg>
      <pc:sldChg chg="del">
        <pc:chgData name="Eva Jandíková" userId="7ef427b1455032d3" providerId="LiveId" clId="{C45AFD4B-AC67-4F85-923C-A679EA08A43A}" dt="2024-08-12T12:47:34.615" v="1475" actId="2696"/>
        <pc:sldMkLst>
          <pc:docMk/>
          <pc:sldMk cId="3530340266" sldId="1322"/>
        </pc:sldMkLst>
      </pc:sldChg>
      <pc:sldChg chg="add">
        <pc:chgData name="Eva Jandíková" userId="7ef427b1455032d3" providerId="LiveId" clId="{C45AFD4B-AC67-4F85-923C-A679EA08A43A}" dt="2024-08-12T12:47:47.028" v="1476"/>
        <pc:sldMkLst>
          <pc:docMk/>
          <pc:sldMk cId="3575561009" sldId="1322"/>
        </pc:sldMkLst>
      </pc:sldChg>
      <pc:sldChg chg="add">
        <pc:chgData name="Eva Jandíková" userId="7ef427b1455032d3" providerId="LiveId" clId="{C45AFD4B-AC67-4F85-923C-A679EA08A43A}" dt="2024-08-12T12:47:47.028" v="1476"/>
        <pc:sldMkLst>
          <pc:docMk/>
          <pc:sldMk cId="2047145948" sldId="1323"/>
        </pc:sldMkLst>
      </pc:sldChg>
      <pc:sldChg chg="del">
        <pc:chgData name="Eva Jandíková" userId="7ef427b1455032d3" providerId="LiveId" clId="{C45AFD4B-AC67-4F85-923C-A679EA08A43A}" dt="2024-08-12T12:47:34.615" v="1475" actId="2696"/>
        <pc:sldMkLst>
          <pc:docMk/>
          <pc:sldMk cId="3707965724" sldId="1323"/>
        </pc:sldMkLst>
      </pc:sldChg>
      <pc:sldChg chg="del">
        <pc:chgData name="Eva Jandíková" userId="7ef427b1455032d3" providerId="LiveId" clId="{C45AFD4B-AC67-4F85-923C-A679EA08A43A}" dt="2024-08-12T12:47:34.615" v="1475" actId="2696"/>
        <pc:sldMkLst>
          <pc:docMk/>
          <pc:sldMk cId="1560572475" sldId="1324"/>
        </pc:sldMkLst>
      </pc:sldChg>
      <pc:sldChg chg="add">
        <pc:chgData name="Eva Jandíková" userId="7ef427b1455032d3" providerId="LiveId" clId="{C45AFD4B-AC67-4F85-923C-A679EA08A43A}" dt="2024-08-12T12:47:47.028" v="1476"/>
        <pc:sldMkLst>
          <pc:docMk/>
          <pc:sldMk cId="2507171487" sldId="1324"/>
        </pc:sldMkLst>
      </pc:sldChg>
      <pc:sldChg chg="del">
        <pc:chgData name="Eva Jandíková" userId="7ef427b1455032d3" providerId="LiveId" clId="{C45AFD4B-AC67-4F85-923C-A679EA08A43A}" dt="2024-08-12T12:47:34.615" v="1475" actId="2696"/>
        <pc:sldMkLst>
          <pc:docMk/>
          <pc:sldMk cId="81829771" sldId="1325"/>
        </pc:sldMkLst>
      </pc:sldChg>
      <pc:sldChg chg="add">
        <pc:chgData name="Eva Jandíková" userId="7ef427b1455032d3" providerId="LiveId" clId="{C45AFD4B-AC67-4F85-923C-A679EA08A43A}" dt="2024-08-12T12:47:47.028" v="1476"/>
        <pc:sldMkLst>
          <pc:docMk/>
          <pc:sldMk cId="2476137572" sldId="1325"/>
        </pc:sldMkLst>
      </pc:sldChg>
      <pc:sldChg chg="del">
        <pc:chgData name="Eva Jandíková" userId="7ef427b1455032d3" providerId="LiveId" clId="{C45AFD4B-AC67-4F85-923C-A679EA08A43A}" dt="2024-08-12T12:47:34.615" v="1475" actId="2696"/>
        <pc:sldMkLst>
          <pc:docMk/>
          <pc:sldMk cId="2963527059" sldId="1326"/>
        </pc:sldMkLst>
      </pc:sldChg>
      <pc:sldChg chg="add">
        <pc:chgData name="Eva Jandíková" userId="7ef427b1455032d3" providerId="LiveId" clId="{C45AFD4B-AC67-4F85-923C-A679EA08A43A}" dt="2024-08-12T12:47:47.028" v="1476"/>
        <pc:sldMkLst>
          <pc:docMk/>
          <pc:sldMk cId="2978875595" sldId="1326"/>
        </pc:sldMkLst>
      </pc:sldChg>
      <pc:sldChg chg="add">
        <pc:chgData name="Eva Jandíková" userId="7ef427b1455032d3" providerId="LiveId" clId="{C45AFD4B-AC67-4F85-923C-A679EA08A43A}" dt="2024-08-12T12:47:47.028" v="1476"/>
        <pc:sldMkLst>
          <pc:docMk/>
          <pc:sldMk cId="124779385" sldId="1327"/>
        </pc:sldMkLst>
      </pc:sldChg>
      <pc:sldChg chg="del">
        <pc:chgData name="Eva Jandíková" userId="7ef427b1455032d3" providerId="LiveId" clId="{C45AFD4B-AC67-4F85-923C-A679EA08A43A}" dt="2024-08-12T12:47:34.615" v="1475" actId="2696"/>
        <pc:sldMkLst>
          <pc:docMk/>
          <pc:sldMk cId="818042479" sldId="1327"/>
        </pc:sldMkLst>
      </pc:sldChg>
      <pc:sldChg chg="del">
        <pc:chgData name="Eva Jandíková" userId="7ef427b1455032d3" providerId="LiveId" clId="{C45AFD4B-AC67-4F85-923C-A679EA08A43A}" dt="2024-08-12T12:47:34.615" v="1475" actId="2696"/>
        <pc:sldMkLst>
          <pc:docMk/>
          <pc:sldMk cId="2768411131" sldId="1328"/>
        </pc:sldMkLst>
      </pc:sldChg>
      <pc:sldChg chg="add">
        <pc:chgData name="Eva Jandíková" userId="7ef427b1455032d3" providerId="LiveId" clId="{C45AFD4B-AC67-4F85-923C-A679EA08A43A}" dt="2024-08-12T12:47:47.028" v="1476"/>
        <pc:sldMkLst>
          <pc:docMk/>
          <pc:sldMk cId="3854858318" sldId="1328"/>
        </pc:sldMkLst>
      </pc:sldChg>
      <pc:sldChg chg="del">
        <pc:chgData name="Eva Jandíková" userId="7ef427b1455032d3" providerId="LiveId" clId="{C45AFD4B-AC67-4F85-923C-A679EA08A43A}" dt="2024-08-12T12:47:34.615" v="1475" actId="2696"/>
        <pc:sldMkLst>
          <pc:docMk/>
          <pc:sldMk cId="2680985402" sldId="1329"/>
        </pc:sldMkLst>
      </pc:sldChg>
      <pc:sldChg chg="add">
        <pc:chgData name="Eva Jandíková" userId="7ef427b1455032d3" providerId="LiveId" clId="{C45AFD4B-AC67-4F85-923C-A679EA08A43A}" dt="2024-08-12T12:47:47.028" v="1476"/>
        <pc:sldMkLst>
          <pc:docMk/>
          <pc:sldMk cId="2775750611" sldId="1329"/>
        </pc:sldMkLst>
      </pc:sldChg>
      <pc:sldChg chg="del">
        <pc:chgData name="Eva Jandíková" userId="7ef427b1455032d3" providerId="LiveId" clId="{C45AFD4B-AC67-4F85-923C-A679EA08A43A}" dt="2024-08-12T12:47:34.615" v="1475" actId="2696"/>
        <pc:sldMkLst>
          <pc:docMk/>
          <pc:sldMk cId="176363802" sldId="1330"/>
        </pc:sldMkLst>
      </pc:sldChg>
      <pc:sldChg chg="add">
        <pc:chgData name="Eva Jandíková" userId="7ef427b1455032d3" providerId="LiveId" clId="{C45AFD4B-AC67-4F85-923C-A679EA08A43A}" dt="2024-08-12T12:47:47.028" v="1476"/>
        <pc:sldMkLst>
          <pc:docMk/>
          <pc:sldMk cId="3660465987" sldId="1330"/>
        </pc:sldMkLst>
      </pc:sldChg>
      <pc:sldChg chg="del">
        <pc:chgData name="Eva Jandíková" userId="7ef427b1455032d3" providerId="LiveId" clId="{C45AFD4B-AC67-4F85-923C-A679EA08A43A}" dt="2024-08-12T12:47:34.615" v="1475" actId="2696"/>
        <pc:sldMkLst>
          <pc:docMk/>
          <pc:sldMk cId="3682922477" sldId="1331"/>
        </pc:sldMkLst>
      </pc:sldChg>
      <pc:sldChg chg="add">
        <pc:chgData name="Eva Jandíková" userId="7ef427b1455032d3" providerId="LiveId" clId="{C45AFD4B-AC67-4F85-923C-A679EA08A43A}" dt="2024-08-12T12:47:47.028" v="1476"/>
        <pc:sldMkLst>
          <pc:docMk/>
          <pc:sldMk cId="4127481069" sldId="1331"/>
        </pc:sldMkLst>
      </pc:sldChg>
      <pc:sldChg chg="add">
        <pc:chgData name="Eva Jandíková" userId="7ef427b1455032d3" providerId="LiveId" clId="{C45AFD4B-AC67-4F85-923C-A679EA08A43A}" dt="2024-08-12T12:47:47.028" v="1476"/>
        <pc:sldMkLst>
          <pc:docMk/>
          <pc:sldMk cId="391721555" sldId="1332"/>
        </pc:sldMkLst>
      </pc:sldChg>
      <pc:sldChg chg="del">
        <pc:chgData name="Eva Jandíková" userId="7ef427b1455032d3" providerId="LiveId" clId="{C45AFD4B-AC67-4F85-923C-A679EA08A43A}" dt="2024-08-12T12:47:34.615" v="1475" actId="2696"/>
        <pc:sldMkLst>
          <pc:docMk/>
          <pc:sldMk cId="1043899528" sldId="1332"/>
        </pc:sldMkLst>
      </pc:sldChg>
      <pc:sldChg chg="add">
        <pc:chgData name="Eva Jandíková" userId="7ef427b1455032d3" providerId="LiveId" clId="{C45AFD4B-AC67-4F85-923C-A679EA08A43A}" dt="2024-08-12T12:47:47.028" v="1476"/>
        <pc:sldMkLst>
          <pc:docMk/>
          <pc:sldMk cId="26233109" sldId="1333"/>
        </pc:sldMkLst>
      </pc:sldChg>
      <pc:sldChg chg="del">
        <pc:chgData name="Eva Jandíková" userId="7ef427b1455032d3" providerId="LiveId" clId="{C45AFD4B-AC67-4F85-923C-A679EA08A43A}" dt="2024-08-12T12:47:34.615" v="1475" actId="2696"/>
        <pc:sldMkLst>
          <pc:docMk/>
          <pc:sldMk cId="3535153172" sldId="1333"/>
        </pc:sldMkLst>
      </pc:sldChg>
      <pc:sldChg chg="del">
        <pc:chgData name="Eva Jandíková" userId="7ef427b1455032d3" providerId="LiveId" clId="{C45AFD4B-AC67-4F85-923C-A679EA08A43A}" dt="2024-08-12T12:47:34.615" v="1475" actId="2696"/>
        <pc:sldMkLst>
          <pc:docMk/>
          <pc:sldMk cId="1516835953" sldId="1334"/>
        </pc:sldMkLst>
      </pc:sldChg>
      <pc:sldChg chg="add">
        <pc:chgData name="Eva Jandíková" userId="7ef427b1455032d3" providerId="LiveId" clId="{C45AFD4B-AC67-4F85-923C-A679EA08A43A}" dt="2024-08-12T12:47:47.028" v="1476"/>
        <pc:sldMkLst>
          <pc:docMk/>
          <pc:sldMk cId="2210724245" sldId="1334"/>
        </pc:sldMkLst>
      </pc:sldChg>
      <pc:sldChg chg="del">
        <pc:chgData name="Eva Jandíková" userId="7ef427b1455032d3" providerId="LiveId" clId="{C45AFD4B-AC67-4F85-923C-A679EA08A43A}" dt="2024-08-12T12:47:34.615" v="1475" actId="2696"/>
        <pc:sldMkLst>
          <pc:docMk/>
          <pc:sldMk cId="1899009739" sldId="1335"/>
        </pc:sldMkLst>
      </pc:sldChg>
      <pc:sldChg chg="add">
        <pc:chgData name="Eva Jandíková" userId="7ef427b1455032d3" providerId="LiveId" clId="{C45AFD4B-AC67-4F85-923C-A679EA08A43A}" dt="2024-08-12T12:47:47.028" v="1476"/>
        <pc:sldMkLst>
          <pc:docMk/>
          <pc:sldMk cId="4143957641" sldId="1335"/>
        </pc:sldMkLst>
      </pc:sldChg>
      <pc:sldChg chg="del">
        <pc:chgData name="Eva Jandíková" userId="7ef427b1455032d3" providerId="LiveId" clId="{C45AFD4B-AC67-4F85-923C-A679EA08A43A}" dt="2024-08-12T12:47:34.615" v="1475" actId="2696"/>
        <pc:sldMkLst>
          <pc:docMk/>
          <pc:sldMk cId="567961921" sldId="1336"/>
        </pc:sldMkLst>
      </pc:sldChg>
      <pc:sldChg chg="add">
        <pc:chgData name="Eva Jandíková" userId="7ef427b1455032d3" providerId="LiveId" clId="{C45AFD4B-AC67-4F85-923C-A679EA08A43A}" dt="2024-08-12T12:47:47.028" v="1476"/>
        <pc:sldMkLst>
          <pc:docMk/>
          <pc:sldMk cId="845602564" sldId="1336"/>
        </pc:sldMkLst>
      </pc:sldChg>
      <pc:sldChg chg="del">
        <pc:chgData name="Eva Jandíková" userId="7ef427b1455032d3" providerId="LiveId" clId="{C45AFD4B-AC67-4F85-923C-A679EA08A43A}" dt="2024-08-12T13:02:08.957" v="1950" actId="47"/>
        <pc:sldMkLst>
          <pc:docMk/>
          <pc:sldMk cId="3757357798" sldId="1341"/>
        </pc:sldMkLst>
      </pc:sldChg>
      <pc:sldChg chg="addSp delSp modSp mod">
        <pc:chgData name="Eva Jandíková" userId="7ef427b1455032d3" providerId="LiveId" clId="{C45AFD4B-AC67-4F85-923C-A679EA08A43A}" dt="2024-08-09T11:20:34.296" v="329" actId="478"/>
        <pc:sldMkLst>
          <pc:docMk/>
          <pc:sldMk cId="2461706779" sldId="1345"/>
        </pc:sldMkLst>
        <pc:picChg chg="add del">
          <ac:chgData name="Eva Jandíková" userId="7ef427b1455032d3" providerId="LiveId" clId="{C45AFD4B-AC67-4F85-923C-A679EA08A43A}" dt="2024-08-09T11:20:34.296" v="329" actId="478"/>
          <ac:picMkLst>
            <pc:docMk/>
            <pc:sldMk cId="2461706779" sldId="1345"/>
            <ac:picMk id="6" creationId="{720F5CCF-D1DA-07D0-E8FC-80129B2EE136}"/>
          </ac:picMkLst>
        </pc:picChg>
        <pc:picChg chg="add del mod">
          <ac:chgData name="Eva Jandíková" userId="7ef427b1455032d3" providerId="LiveId" clId="{C45AFD4B-AC67-4F85-923C-A679EA08A43A}" dt="2024-08-09T11:19:52.170" v="318" actId="22"/>
          <ac:picMkLst>
            <pc:docMk/>
            <pc:sldMk cId="2461706779" sldId="1345"/>
            <ac:picMk id="7" creationId="{09F98AE0-353A-2D53-97DC-53FEBD69296B}"/>
          </ac:picMkLst>
        </pc:picChg>
        <pc:picChg chg="add del mod">
          <ac:chgData name="Eva Jandíková" userId="7ef427b1455032d3" providerId="LiveId" clId="{C45AFD4B-AC67-4F85-923C-A679EA08A43A}" dt="2024-08-09T11:20:33.579" v="328" actId="22"/>
          <ac:picMkLst>
            <pc:docMk/>
            <pc:sldMk cId="2461706779" sldId="1345"/>
            <ac:picMk id="9" creationId="{077F3693-E596-C719-A501-F68D7D1B46EE}"/>
          </ac:picMkLst>
        </pc:picChg>
      </pc:sldChg>
      <pc:sldChg chg="modSp mod">
        <pc:chgData name="Eva Jandíková" userId="7ef427b1455032d3" providerId="LiveId" clId="{C45AFD4B-AC67-4F85-923C-A679EA08A43A}" dt="2024-08-19T13:02:40.399" v="13994" actId="1076"/>
        <pc:sldMkLst>
          <pc:docMk/>
          <pc:sldMk cId="275347372" sldId="1346"/>
        </pc:sldMkLst>
        <pc:spChg chg="mod">
          <ac:chgData name="Eva Jandíková" userId="7ef427b1455032d3" providerId="LiveId" clId="{C45AFD4B-AC67-4F85-923C-A679EA08A43A}" dt="2024-08-19T13:02:31.432" v="13992" actId="20577"/>
          <ac:spMkLst>
            <pc:docMk/>
            <pc:sldMk cId="275347372" sldId="1346"/>
            <ac:spMk id="10" creationId="{8231BF77-8A93-3545-DB89-D92E1A58BCB1}"/>
          </ac:spMkLst>
        </pc:spChg>
        <pc:picChg chg="mod">
          <ac:chgData name="Eva Jandíková" userId="7ef427b1455032d3" providerId="LiveId" clId="{C45AFD4B-AC67-4F85-923C-A679EA08A43A}" dt="2024-08-19T13:02:40.399" v="13994" actId="1076"/>
          <ac:picMkLst>
            <pc:docMk/>
            <pc:sldMk cId="275347372" sldId="1346"/>
            <ac:picMk id="7" creationId="{8617FC0B-1D82-FB96-873D-6CDE6C410D8B}"/>
          </ac:picMkLst>
        </pc:picChg>
      </pc:sldChg>
      <pc:sldChg chg="modSp mod">
        <pc:chgData name="Eva Jandíková" userId="7ef427b1455032d3" providerId="LiveId" clId="{C45AFD4B-AC67-4F85-923C-A679EA08A43A}" dt="2024-08-19T13:02:47.104" v="13996" actId="1076"/>
        <pc:sldMkLst>
          <pc:docMk/>
          <pc:sldMk cId="679905044" sldId="1347"/>
        </pc:sldMkLst>
        <pc:picChg chg="mod">
          <ac:chgData name="Eva Jandíková" userId="7ef427b1455032d3" providerId="LiveId" clId="{C45AFD4B-AC67-4F85-923C-A679EA08A43A}" dt="2024-08-19T13:02:47.104" v="13996" actId="1076"/>
          <ac:picMkLst>
            <pc:docMk/>
            <pc:sldMk cId="679905044" sldId="1347"/>
            <ac:picMk id="6" creationId="{18DB421A-B6C4-C983-043B-2E21971F2366}"/>
          </ac:picMkLst>
        </pc:picChg>
      </pc:sldChg>
      <pc:sldChg chg="modSp mod ord">
        <pc:chgData name="Eva Jandíková" userId="7ef427b1455032d3" providerId="LiveId" clId="{C45AFD4B-AC67-4F85-923C-A679EA08A43A}" dt="2024-08-19T08:13:36.407" v="7472" actId="404"/>
        <pc:sldMkLst>
          <pc:docMk/>
          <pc:sldMk cId="502292834" sldId="1348"/>
        </pc:sldMkLst>
        <pc:spChg chg="mod">
          <ac:chgData name="Eva Jandíková" userId="7ef427b1455032d3" providerId="LiveId" clId="{C45AFD4B-AC67-4F85-923C-A679EA08A43A}" dt="2024-08-19T08:13:31.579" v="7471" actId="403"/>
          <ac:spMkLst>
            <pc:docMk/>
            <pc:sldMk cId="502292834" sldId="1348"/>
            <ac:spMk id="6" creationId="{2260389B-1662-D10B-605E-3BA8ACB81A41}"/>
          </ac:spMkLst>
        </pc:spChg>
        <pc:spChg chg="mod">
          <ac:chgData name="Eva Jandíková" userId="7ef427b1455032d3" providerId="LiveId" clId="{C45AFD4B-AC67-4F85-923C-A679EA08A43A}" dt="2024-08-19T08:13:36.407" v="7472" actId="404"/>
          <ac:spMkLst>
            <pc:docMk/>
            <pc:sldMk cId="502292834" sldId="1348"/>
            <ac:spMk id="10" creationId="{8231BF77-8A93-3545-DB89-D92E1A58BCB1}"/>
          </ac:spMkLst>
        </pc:spChg>
      </pc:sldChg>
      <pc:sldChg chg="del">
        <pc:chgData name="Eva Jandíková" userId="7ef427b1455032d3" providerId="LiveId" clId="{C45AFD4B-AC67-4F85-923C-A679EA08A43A}" dt="2024-08-19T08:13:04.437" v="7468" actId="47"/>
        <pc:sldMkLst>
          <pc:docMk/>
          <pc:sldMk cId="1189724158" sldId="1349"/>
        </pc:sldMkLst>
      </pc:sldChg>
      <pc:sldChg chg="modSp mod ord">
        <pc:chgData name="Eva Jandíková" userId="7ef427b1455032d3" providerId="LiveId" clId="{C45AFD4B-AC67-4F85-923C-A679EA08A43A}" dt="2024-08-13T13:33:46.039" v="7273" actId="948"/>
        <pc:sldMkLst>
          <pc:docMk/>
          <pc:sldMk cId="2110776234" sldId="1350"/>
        </pc:sldMkLst>
        <pc:spChg chg="mod">
          <ac:chgData name="Eva Jandíková" userId="7ef427b1455032d3" providerId="LiveId" clId="{C45AFD4B-AC67-4F85-923C-A679EA08A43A}" dt="2024-08-13T13:10:41.073" v="6824" actId="20577"/>
          <ac:spMkLst>
            <pc:docMk/>
            <pc:sldMk cId="2110776234" sldId="1350"/>
            <ac:spMk id="4" creationId="{38FEA197-2027-5BC8-EBF6-CCB3D443AF53}"/>
          </ac:spMkLst>
        </pc:spChg>
        <pc:spChg chg="mod">
          <ac:chgData name="Eva Jandíková" userId="7ef427b1455032d3" providerId="LiveId" clId="{C45AFD4B-AC67-4F85-923C-A679EA08A43A}" dt="2024-08-13T13:32:30.563" v="7258" actId="20577"/>
          <ac:spMkLst>
            <pc:docMk/>
            <pc:sldMk cId="2110776234" sldId="1350"/>
            <ac:spMk id="6" creationId="{5EF9ACFA-4EF3-50E6-5EFF-DE38784A4BCF}"/>
          </ac:spMkLst>
        </pc:spChg>
        <pc:spChg chg="mod">
          <ac:chgData name="Eva Jandíková" userId="7ef427b1455032d3" providerId="LiveId" clId="{C45AFD4B-AC67-4F85-923C-A679EA08A43A}" dt="2024-08-13T13:33:46.039" v="7273" actId="948"/>
          <ac:spMkLst>
            <pc:docMk/>
            <pc:sldMk cId="2110776234" sldId="1350"/>
            <ac:spMk id="10" creationId="{8231BF77-8A93-3545-DB89-D92E1A58BCB1}"/>
          </ac:spMkLst>
        </pc:spChg>
      </pc:sldChg>
      <pc:sldChg chg="modSp mod">
        <pc:chgData name="Eva Jandíková" userId="7ef427b1455032d3" providerId="LiveId" clId="{C45AFD4B-AC67-4F85-923C-A679EA08A43A}" dt="2024-08-12T14:15:03.445" v="2634" actId="27636"/>
        <pc:sldMkLst>
          <pc:docMk/>
          <pc:sldMk cId="1806765960" sldId="1351"/>
        </pc:sldMkLst>
        <pc:spChg chg="mod">
          <ac:chgData name="Eva Jandíková" userId="7ef427b1455032d3" providerId="LiveId" clId="{C45AFD4B-AC67-4F85-923C-A679EA08A43A}" dt="2024-08-12T14:15:03.445" v="2634" actId="27636"/>
          <ac:spMkLst>
            <pc:docMk/>
            <pc:sldMk cId="1806765960" sldId="1351"/>
            <ac:spMk id="4" creationId="{62E4A672-05CD-A252-08F7-134A3F53117E}"/>
          </ac:spMkLst>
        </pc:spChg>
      </pc:sldChg>
      <pc:sldChg chg="modSp mod">
        <pc:chgData name="Eva Jandíková" userId="7ef427b1455032d3" providerId="LiveId" clId="{C45AFD4B-AC67-4F85-923C-A679EA08A43A}" dt="2024-08-19T08:12:38.158" v="7464"/>
        <pc:sldMkLst>
          <pc:docMk/>
          <pc:sldMk cId="887688289" sldId="1354"/>
        </pc:sldMkLst>
        <pc:spChg chg="mod">
          <ac:chgData name="Eva Jandíková" userId="7ef427b1455032d3" providerId="LiveId" clId="{C45AFD4B-AC67-4F85-923C-A679EA08A43A}" dt="2024-08-19T08:12:38.158" v="7464"/>
          <ac:spMkLst>
            <pc:docMk/>
            <pc:sldMk cId="887688289" sldId="1354"/>
            <ac:spMk id="6" creationId="{2260389B-1662-D10B-605E-3BA8ACB81A41}"/>
          </ac:spMkLst>
        </pc:spChg>
        <pc:spChg chg="mod">
          <ac:chgData name="Eva Jandíková" userId="7ef427b1455032d3" providerId="LiveId" clId="{C45AFD4B-AC67-4F85-923C-A679EA08A43A}" dt="2024-08-19T08:12:28.614" v="7463"/>
          <ac:spMkLst>
            <pc:docMk/>
            <pc:sldMk cId="887688289" sldId="1354"/>
            <ac:spMk id="10" creationId="{8231BF77-8A93-3545-DB89-D92E1A58BCB1}"/>
          </ac:spMkLst>
        </pc:spChg>
      </pc:sldChg>
      <pc:sldChg chg="modSp mod">
        <pc:chgData name="Eva Jandíková" userId="7ef427b1455032d3" providerId="LiveId" clId="{C45AFD4B-AC67-4F85-923C-A679EA08A43A}" dt="2024-08-12T12:59:08.310" v="1944" actId="20577"/>
        <pc:sldMkLst>
          <pc:docMk/>
          <pc:sldMk cId="2712371618" sldId="1364"/>
        </pc:sldMkLst>
        <pc:spChg chg="mod">
          <ac:chgData name="Eva Jandíková" userId="7ef427b1455032d3" providerId="LiveId" clId="{C45AFD4B-AC67-4F85-923C-A679EA08A43A}" dt="2024-08-12T12:59:08.310" v="1944" actId="20577"/>
          <ac:spMkLst>
            <pc:docMk/>
            <pc:sldMk cId="2712371618" sldId="1364"/>
            <ac:spMk id="4" creationId="{2AD50B7D-FE5C-4529-8057-8AD9C6AA0A39}"/>
          </ac:spMkLst>
        </pc:spChg>
      </pc:sldChg>
      <pc:sldChg chg="modSp mod">
        <pc:chgData name="Eva Jandíková" userId="7ef427b1455032d3" providerId="LiveId" clId="{C45AFD4B-AC67-4F85-923C-A679EA08A43A}" dt="2024-08-12T12:43:07.074" v="1474" actId="6549"/>
        <pc:sldMkLst>
          <pc:docMk/>
          <pc:sldMk cId="3390370345" sldId="1429"/>
        </pc:sldMkLst>
        <pc:spChg chg="mod">
          <ac:chgData name="Eva Jandíková" userId="7ef427b1455032d3" providerId="LiveId" clId="{C45AFD4B-AC67-4F85-923C-A679EA08A43A}" dt="2024-08-12T12:43:07.074" v="1474" actId="6549"/>
          <ac:spMkLst>
            <pc:docMk/>
            <pc:sldMk cId="3390370345" sldId="1429"/>
            <ac:spMk id="5" creationId="{2CE8A969-FE77-4591-800E-3F6136C9DB60}"/>
          </ac:spMkLst>
        </pc:spChg>
      </pc:sldChg>
      <pc:sldChg chg="modSp mod">
        <pc:chgData name="Eva Jandíková" userId="7ef427b1455032d3" providerId="LiveId" clId="{C45AFD4B-AC67-4F85-923C-A679EA08A43A}" dt="2024-08-12T12:48:39.790" v="1549" actId="20577"/>
        <pc:sldMkLst>
          <pc:docMk/>
          <pc:sldMk cId="572630192" sldId="1430"/>
        </pc:sldMkLst>
        <pc:spChg chg="mod">
          <ac:chgData name="Eva Jandíková" userId="7ef427b1455032d3" providerId="LiveId" clId="{C45AFD4B-AC67-4F85-923C-A679EA08A43A}" dt="2024-08-12T12:48:39.790" v="1549" actId="20577"/>
          <ac:spMkLst>
            <pc:docMk/>
            <pc:sldMk cId="572630192" sldId="1430"/>
            <ac:spMk id="4" creationId="{ADEBE802-6556-4407-B41E-41835B1636DF}"/>
          </ac:spMkLst>
        </pc:spChg>
      </pc:sldChg>
      <pc:sldChg chg="ord">
        <pc:chgData name="Eva Jandíková" userId="7ef427b1455032d3" providerId="LiveId" clId="{C45AFD4B-AC67-4F85-923C-A679EA08A43A}" dt="2024-08-20T09:03:31.810" v="14779"/>
        <pc:sldMkLst>
          <pc:docMk/>
          <pc:sldMk cId="3098492347" sldId="1435"/>
        </pc:sldMkLst>
      </pc:sldChg>
      <pc:sldChg chg="add">
        <pc:chgData name="Eva Jandíková" userId="7ef427b1455032d3" providerId="LiveId" clId="{C45AFD4B-AC67-4F85-923C-A679EA08A43A}" dt="2024-08-12T12:38:53.664" v="1290"/>
        <pc:sldMkLst>
          <pc:docMk/>
          <pc:sldMk cId="4155588307" sldId="1436"/>
        </pc:sldMkLst>
      </pc:sldChg>
      <pc:sldChg chg="del">
        <pc:chgData name="Eva Jandíková" userId="7ef427b1455032d3" providerId="LiveId" clId="{C45AFD4B-AC67-4F85-923C-A679EA08A43A}" dt="2024-08-12T12:38:37.929" v="1289" actId="2696"/>
        <pc:sldMkLst>
          <pc:docMk/>
          <pc:sldMk cId="4227657189" sldId="1436"/>
        </pc:sldMkLst>
      </pc:sldChg>
      <pc:sldChg chg="del">
        <pc:chgData name="Eva Jandíková" userId="7ef427b1455032d3" providerId="LiveId" clId="{C45AFD4B-AC67-4F85-923C-A679EA08A43A}" dt="2024-08-12T12:38:37.929" v="1289" actId="2696"/>
        <pc:sldMkLst>
          <pc:docMk/>
          <pc:sldMk cId="3867339802" sldId="1437"/>
        </pc:sldMkLst>
      </pc:sldChg>
      <pc:sldChg chg="add">
        <pc:chgData name="Eva Jandíková" userId="7ef427b1455032d3" providerId="LiveId" clId="{C45AFD4B-AC67-4F85-923C-A679EA08A43A}" dt="2024-08-12T12:38:53.664" v="1290"/>
        <pc:sldMkLst>
          <pc:docMk/>
          <pc:sldMk cId="3898699497" sldId="1437"/>
        </pc:sldMkLst>
      </pc:sldChg>
      <pc:sldChg chg="add">
        <pc:chgData name="Eva Jandíková" userId="7ef427b1455032d3" providerId="LiveId" clId="{C45AFD4B-AC67-4F85-923C-A679EA08A43A}" dt="2024-08-12T12:38:53.664" v="1290"/>
        <pc:sldMkLst>
          <pc:docMk/>
          <pc:sldMk cId="736184020" sldId="1438"/>
        </pc:sldMkLst>
      </pc:sldChg>
      <pc:sldChg chg="del">
        <pc:chgData name="Eva Jandíková" userId="7ef427b1455032d3" providerId="LiveId" clId="{C45AFD4B-AC67-4F85-923C-A679EA08A43A}" dt="2024-08-12T12:38:37.929" v="1289" actId="2696"/>
        <pc:sldMkLst>
          <pc:docMk/>
          <pc:sldMk cId="2562861788" sldId="1438"/>
        </pc:sldMkLst>
      </pc:sldChg>
      <pc:sldChg chg="add">
        <pc:chgData name="Eva Jandíková" userId="7ef427b1455032d3" providerId="LiveId" clId="{C45AFD4B-AC67-4F85-923C-A679EA08A43A}" dt="2024-08-12T12:38:53.664" v="1290"/>
        <pc:sldMkLst>
          <pc:docMk/>
          <pc:sldMk cId="1611151722" sldId="1439"/>
        </pc:sldMkLst>
      </pc:sldChg>
      <pc:sldChg chg="del">
        <pc:chgData name="Eva Jandíková" userId="7ef427b1455032d3" providerId="LiveId" clId="{C45AFD4B-AC67-4F85-923C-A679EA08A43A}" dt="2024-08-12T12:38:37.929" v="1289" actId="2696"/>
        <pc:sldMkLst>
          <pc:docMk/>
          <pc:sldMk cId="2327276263" sldId="1439"/>
        </pc:sldMkLst>
      </pc:sldChg>
      <pc:sldChg chg="del">
        <pc:chgData name="Eva Jandíková" userId="7ef427b1455032d3" providerId="LiveId" clId="{C45AFD4B-AC67-4F85-923C-A679EA08A43A}" dt="2024-08-12T12:38:37.929" v="1289" actId="2696"/>
        <pc:sldMkLst>
          <pc:docMk/>
          <pc:sldMk cId="1022017826" sldId="1440"/>
        </pc:sldMkLst>
      </pc:sldChg>
      <pc:sldChg chg="add">
        <pc:chgData name="Eva Jandíková" userId="7ef427b1455032d3" providerId="LiveId" clId="{C45AFD4B-AC67-4F85-923C-A679EA08A43A}" dt="2024-08-12T12:38:53.664" v="1290"/>
        <pc:sldMkLst>
          <pc:docMk/>
          <pc:sldMk cId="1534913357" sldId="1440"/>
        </pc:sldMkLst>
      </pc:sldChg>
      <pc:sldChg chg="del ord">
        <pc:chgData name="Eva Jandíková" userId="7ef427b1455032d3" providerId="LiveId" clId="{C45AFD4B-AC67-4F85-923C-A679EA08A43A}" dt="2024-08-12T13:08:37.354" v="2024" actId="47"/>
        <pc:sldMkLst>
          <pc:docMk/>
          <pc:sldMk cId="668060058" sldId="1442"/>
        </pc:sldMkLst>
      </pc:sldChg>
      <pc:sldChg chg="del">
        <pc:chgData name="Eva Jandíková" userId="7ef427b1455032d3" providerId="LiveId" clId="{C45AFD4B-AC67-4F85-923C-A679EA08A43A}" dt="2024-08-19T12:52:33.355" v="13811" actId="47"/>
        <pc:sldMkLst>
          <pc:docMk/>
          <pc:sldMk cId="2276369101" sldId="1445"/>
        </pc:sldMkLst>
      </pc:sldChg>
      <pc:sldChg chg="ord">
        <pc:chgData name="Eva Jandíková" userId="7ef427b1455032d3" providerId="LiveId" clId="{C45AFD4B-AC67-4F85-923C-A679EA08A43A}" dt="2024-08-12T13:07:47.903" v="1990"/>
        <pc:sldMkLst>
          <pc:docMk/>
          <pc:sldMk cId="364951098" sldId="1446"/>
        </pc:sldMkLst>
      </pc:sldChg>
      <pc:sldChg chg="ord">
        <pc:chgData name="Eva Jandíková" userId="7ef427b1455032d3" providerId="LiveId" clId="{C45AFD4B-AC67-4F85-923C-A679EA08A43A}" dt="2024-08-12T13:07:47.903" v="1990"/>
        <pc:sldMkLst>
          <pc:docMk/>
          <pc:sldMk cId="2763741822" sldId="1447"/>
        </pc:sldMkLst>
      </pc:sldChg>
      <pc:sldChg chg="ord">
        <pc:chgData name="Eva Jandíková" userId="7ef427b1455032d3" providerId="LiveId" clId="{C45AFD4B-AC67-4F85-923C-A679EA08A43A}" dt="2024-08-12T13:07:47.903" v="1990"/>
        <pc:sldMkLst>
          <pc:docMk/>
          <pc:sldMk cId="532395478" sldId="1448"/>
        </pc:sldMkLst>
      </pc:sldChg>
      <pc:sldChg chg="ord">
        <pc:chgData name="Eva Jandíková" userId="7ef427b1455032d3" providerId="LiveId" clId="{C45AFD4B-AC67-4F85-923C-A679EA08A43A}" dt="2024-08-12T13:07:47.903" v="1990"/>
        <pc:sldMkLst>
          <pc:docMk/>
          <pc:sldMk cId="963042639" sldId="1449"/>
        </pc:sldMkLst>
      </pc:sldChg>
      <pc:sldChg chg="ord">
        <pc:chgData name="Eva Jandíková" userId="7ef427b1455032d3" providerId="LiveId" clId="{C45AFD4B-AC67-4F85-923C-A679EA08A43A}" dt="2024-08-12T13:07:47.903" v="1990"/>
        <pc:sldMkLst>
          <pc:docMk/>
          <pc:sldMk cId="3551837079" sldId="1450"/>
        </pc:sldMkLst>
      </pc:sldChg>
      <pc:sldChg chg="ord">
        <pc:chgData name="Eva Jandíková" userId="7ef427b1455032d3" providerId="LiveId" clId="{C45AFD4B-AC67-4F85-923C-A679EA08A43A}" dt="2024-08-12T13:07:47.903" v="1990"/>
        <pc:sldMkLst>
          <pc:docMk/>
          <pc:sldMk cId="2959757966" sldId="1451"/>
        </pc:sldMkLst>
      </pc:sldChg>
      <pc:sldChg chg="ord">
        <pc:chgData name="Eva Jandíková" userId="7ef427b1455032d3" providerId="LiveId" clId="{C45AFD4B-AC67-4F85-923C-A679EA08A43A}" dt="2024-08-12T13:07:47.903" v="1990"/>
        <pc:sldMkLst>
          <pc:docMk/>
          <pc:sldMk cId="1687442241" sldId="1452"/>
        </pc:sldMkLst>
      </pc:sldChg>
      <pc:sldChg chg="ord">
        <pc:chgData name="Eva Jandíková" userId="7ef427b1455032d3" providerId="LiveId" clId="{C45AFD4B-AC67-4F85-923C-A679EA08A43A}" dt="2024-08-12T13:07:47.903" v="1990"/>
        <pc:sldMkLst>
          <pc:docMk/>
          <pc:sldMk cId="1160536149" sldId="1453"/>
        </pc:sldMkLst>
      </pc:sldChg>
      <pc:sldChg chg="ord">
        <pc:chgData name="Eva Jandíková" userId="7ef427b1455032d3" providerId="LiveId" clId="{C45AFD4B-AC67-4F85-923C-A679EA08A43A}" dt="2024-08-12T13:07:47.903" v="1990"/>
        <pc:sldMkLst>
          <pc:docMk/>
          <pc:sldMk cId="3096218276" sldId="1454"/>
        </pc:sldMkLst>
      </pc:sldChg>
      <pc:sldChg chg="ord">
        <pc:chgData name="Eva Jandíková" userId="7ef427b1455032d3" providerId="LiveId" clId="{C45AFD4B-AC67-4F85-923C-A679EA08A43A}" dt="2024-08-12T13:07:47.903" v="1990"/>
        <pc:sldMkLst>
          <pc:docMk/>
          <pc:sldMk cId="1866351830" sldId="1455"/>
        </pc:sldMkLst>
      </pc:sldChg>
      <pc:sldChg chg="ord">
        <pc:chgData name="Eva Jandíková" userId="7ef427b1455032d3" providerId="LiveId" clId="{C45AFD4B-AC67-4F85-923C-A679EA08A43A}" dt="2024-08-12T13:07:47.903" v="1990"/>
        <pc:sldMkLst>
          <pc:docMk/>
          <pc:sldMk cId="1560398039" sldId="1456"/>
        </pc:sldMkLst>
      </pc:sldChg>
      <pc:sldChg chg="ord">
        <pc:chgData name="Eva Jandíková" userId="7ef427b1455032d3" providerId="LiveId" clId="{C45AFD4B-AC67-4F85-923C-A679EA08A43A}" dt="2024-08-12T13:07:47.903" v="1990"/>
        <pc:sldMkLst>
          <pc:docMk/>
          <pc:sldMk cId="504442087" sldId="1457"/>
        </pc:sldMkLst>
      </pc:sldChg>
      <pc:sldChg chg="ord">
        <pc:chgData name="Eva Jandíková" userId="7ef427b1455032d3" providerId="LiveId" clId="{C45AFD4B-AC67-4F85-923C-A679EA08A43A}" dt="2024-08-12T13:07:47.903" v="1990"/>
        <pc:sldMkLst>
          <pc:docMk/>
          <pc:sldMk cId="1409849032" sldId="1458"/>
        </pc:sldMkLst>
      </pc:sldChg>
      <pc:sldChg chg="ord">
        <pc:chgData name="Eva Jandíková" userId="7ef427b1455032d3" providerId="LiveId" clId="{C45AFD4B-AC67-4F85-923C-A679EA08A43A}" dt="2024-08-12T13:07:47.903" v="1990"/>
        <pc:sldMkLst>
          <pc:docMk/>
          <pc:sldMk cId="1074609429" sldId="1459"/>
        </pc:sldMkLst>
      </pc:sldChg>
      <pc:sldChg chg="ord">
        <pc:chgData name="Eva Jandíková" userId="7ef427b1455032d3" providerId="LiveId" clId="{C45AFD4B-AC67-4F85-923C-A679EA08A43A}" dt="2024-08-12T13:07:47.903" v="1990"/>
        <pc:sldMkLst>
          <pc:docMk/>
          <pc:sldMk cId="2844799243" sldId="1460"/>
        </pc:sldMkLst>
      </pc:sldChg>
      <pc:sldChg chg="del">
        <pc:chgData name="Eva Jandíková" userId="7ef427b1455032d3" providerId="LiveId" clId="{C45AFD4B-AC67-4F85-923C-A679EA08A43A}" dt="2024-08-19T12:52:39.698" v="13812" actId="47"/>
        <pc:sldMkLst>
          <pc:docMk/>
          <pc:sldMk cId="2349369569" sldId="1466"/>
        </pc:sldMkLst>
      </pc:sldChg>
      <pc:sldChg chg="modSp del mod">
        <pc:chgData name="Eva Jandíková" userId="7ef427b1455032d3" providerId="LiveId" clId="{C45AFD4B-AC67-4F85-923C-A679EA08A43A}" dt="2024-08-19T09:44:17.125" v="10137" actId="47"/>
        <pc:sldMkLst>
          <pc:docMk/>
          <pc:sldMk cId="3193042344" sldId="1468"/>
        </pc:sldMkLst>
        <pc:graphicFrameChg chg="modGraphic">
          <ac:chgData name="Eva Jandíková" userId="7ef427b1455032d3" providerId="LiveId" clId="{C45AFD4B-AC67-4F85-923C-A679EA08A43A}" dt="2024-08-19T09:02:34.943" v="7974" actId="14734"/>
          <ac:graphicFrameMkLst>
            <pc:docMk/>
            <pc:sldMk cId="3193042344" sldId="1468"/>
            <ac:graphicFrameMk id="6" creationId="{B8DDFE77-39B8-31D3-DC03-9A2AE4DDB5AD}"/>
          </ac:graphicFrameMkLst>
        </pc:graphicFrameChg>
      </pc:sldChg>
      <pc:sldChg chg="modSp mod">
        <pc:chgData name="Eva Jandíková" userId="7ef427b1455032d3" providerId="LiveId" clId="{C45AFD4B-AC67-4F85-923C-A679EA08A43A}" dt="2024-08-09T11:58:51.875" v="1116" actId="20577"/>
        <pc:sldMkLst>
          <pc:docMk/>
          <pc:sldMk cId="2784616156" sldId="1471"/>
        </pc:sldMkLst>
        <pc:spChg chg="mod">
          <ac:chgData name="Eva Jandíková" userId="7ef427b1455032d3" providerId="LiveId" clId="{C45AFD4B-AC67-4F85-923C-A679EA08A43A}" dt="2024-08-09T11:58:51.875" v="1116" actId="20577"/>
          <ac:spMkLst>
            <pc:docMk/>
            <pc:sldMk cId="2784616156" sldId="1471"/>
            <ac:spMk id="5" creationId="{3972223B-AE43-4696-BB2C-FB054B7A83D3}"/>
          </ac:spMkLst>
        </pc:spChg>
      </pc:sldChg>
      <pc:sldChg chg="addSp delSp modSp mod ord">
        <pc:chgData name="Eva Jandíková" userId="7ef427b1455032d3" providerId="LiveId" clId="{C45AFD4B-AC67-4F85-923C-A679EA08A43A}" dt="2024-08-09T11:29:25.580" v="346" actId="20577"/>
        <pc:sldMkLst>
          <pc:docMk/>
          <pc:sldMk cId="1789084642" sldId="1472"/>
        </pc:sldMkLst>
        <pc:spChg chg="mod">
          <ac:chgData name="Eva Jandíková" userId="7ef427b1455032d3" providerId="LiveId" clId="{C45AFD4B-AC67-4F85-923C-A679EA08A43A}" dt="2024-08-09T11:29:25.580" v="346" actId="20577"/>
          <ac:spMkLst>
            <pc:docMk/>
            <pc:sldMk cId="1789084642" sldId="1472"/>
            <ac:spMk id="10" creationId="{8231BF77-8A93-3545-DB89-D92E1A58BCB1}"/>
          </ac:spMkLst>
        </pc:spChg>
        <pc:picChg chg="del">
          <ac:chgData name="Eva Jandíková" userId="7ef427b1455032d3" providerId="LiveId" clId="{C45AFD4B-AC67-4F85-923C-A679EA08A43A}" dt="2024-08-09T11:05:29.490" v="3" actId="478"/>
          <ac:picMkLst>
            <pc:docMk/>
            <pc:sldMk cId="1789084642" sldId="1472"/>
            <ac:picMk id="6" creationId="{720F5CCF-D1DA-07D0-E8FC-80129B2EE136}"/>
          </ac:picMkLst>
        </pc:picChg>
        <pc:picChg chg="add mod">
          <ac:chgData name="Eva Jandíková" userId="7ef427b1455032d3" providerId="LiveId" clId="{C45AFD4B-AC67-4F85-923C-A679EA08A43A}" dt="2024-08-09T11:05:41.557" v="6" actId="14100"/>
          <ac:picMkLst>
            <pc:docMk/>
            <pc:sldMk cId="1789084642" sldId="1472"/>
            <ac:picMk id="7" creationId="{99B2C8EA-329D-25B1-24B8-5ED010DBBF72}"/>
          </ac:picMkLst>
        </pc:picChg>
      </pc:sldChg>
      <pc:sldChg chg="new del">
        <pc:chgData name="Eva Jandíková" userId="7ef427b1455032d3" providerId="LiveId" clId="{C45AFD4B-AC67-4F85-923C-A679EA08A43A}" dt="2024-08-09T11:05:20.290" v="2" actId="47"/>
        <pc:sldMkLst>
          <pc:docMk/>
          <pc:sldMk cId="3620040484" sldId="1478"/>
        </pc:sldMkLst>
      </pc:sldChg>
      <pc:sldChg chg="addSp delSp modSp add mod">
        <pc:chgData name="Eva Jandíková" userId="7ef427b1455032d3" providerId="LiveId" clId="{C45AFD4B-AC67-4F85-923C-A679EA08A43A}" dt="2024-08-09T12:00:10.642" v="1196" actId="20577"/>
        <pc:sldMkLst>
          <pc:docMk/>
          <pc:sldMk cId="2256576267" sldId="1479"/>
        </pc:sldMkLst>
        <pc:spChg chg="mod">
          <ac:chgData name="Eva Jandíková" userId="7ef427b1455032d3" providerId="LiveId" clId="{C45AFD4B-AC67-4F85-923C-A679EA08A43A}" dt="2024-08-09T12:00:10.642" v="1196" actId="20577"/>
          <ac:spMkLst>
            <pc:docMk/>
            <pc:sldMk cId="2256576267" sldId="1479"/>
            <ac:spMk id="10" creationId="{8231BF77-8A93-3545-DB89-D92E1A58BCB1}"/>
          </ac:spMkLst>
        </pc:spChg>
        <pc:picChg chg="del mod">
          <ac:chgData name="Eva Jandíková" userId="7ef427b1455032d3" providerId="LiveId" clId="{C45AFD4B-AC67-4F85-923C-A679EA08A43A}" dt="2024-08-09T11:20:45.815" v="331" actId="478"/>
          <ac:picMkLst>
            <pc:docMk/>
            <pc:sldMk cId="2256576267" sldId="1479"/>
            <ac:picMk id="6" creationId="{720F5CCF-D1DA-07D0-E8FC-80129B2EE136}"/>
          </ac:picMkLst>
        </pc:picChg>
        <pc:picChg chg="add mod">
          <ac:chgData name="Eva Jandíková" userId="7ef427b1455032d3" providerId="LiveId" clId="{C45AFD4B-AC67-4F85-923C-A679EA08A43A}" dt="2024-08-09T11:21:01.249" v="335" actId="14100"/>
          <ac:picMkLst>
            <pc:docMk/>
            <pc:sldMk cId="2256576267" sldId="1479"/>
            <ac:picMk id="7" creationId="{0B663750-D92A-831D-BD01-7060AC0F4B25}"/>
          </ac:picMkLst>
        </pc:picChg>
      </pc:sldChg>
      <pc:sldChg chg="modSp add mod">
        <pc:chgData name="Eva Jandíková" userId="7ef427b1455032d3" providerId="LiveId" clId="{C45AFD4B-AC67-4F85-923C-A679EA08A43A}" dt="2024-08-09T11:30:37.759" v="380" actId="6549"/>
        <pc:sldMkLst>
          <pc:docMk/>
          <pc:sldMk cId="2078290090" sldId="1480"/>
        </pc:sldMkLst>
        <pc:spChg chg="mod">
          <ac:chgData name="Eva Jandíková" userId="7ef427b1455032d3" providerId="LiveId" clId="{C45AFD4B-AC67-4F85-923C-A679EA08A43A}" dt="2024-08-09T11:30:37.759" v="380" actId="6549"/>
          <ac:spMkLst>
            <pc:docMk/>
            <pc:sldMk cId="2078290090" sldId="1480"/>
            <ac:spMk id="4" creationId="{2AD50B7D-FE5C-4529-8057-8AD9C6AA0A39}"/>
          </ac:spMkLst>
        </pc:spChg>
      </pc:sldChg>
      <pc:sldChg chg="add del">
        <pc:chgData name="Eva Jandíková" userId="7ef427b1455032d3" providerId="LiveId" clId="{C45AFD4B-AC67-4F85-923C-A679EA08A43A}" dt="2024-08-09T11:20:35.446" v="330"/>
        <pc:sldMkLst>
          <pc:docMk/>
          <pc:sldMk cId="3757349117" sldId="1480"/>
        </pc:sldMkLst>
      </pc:sldChg>
      <pc:sldChg chg="modSp add mod">
        <pc:chgData name="Eva Jandíková" userId="7ef427b1455032d3" providerId="LiveId" clId="{C45AFD4B-AC67-4F85-923C-A679EA08A43A}" dt="2024-08-09T11:38:22.052" v="582" actId="27636"/>
        <pc:sldMkLst>
          <pc:docMk/>
          <pc:sldMk cId="4095720773" sldId="1481"/>
        </pc:sldMkLst>
        <pc:spChg chg="mod">
          <ac:chgData name="Eva Jandíková" userId="7ef427b1455032d3" providerId="LiveId" clId="{C45AFD4B-AC67-4F85-923C-A679EA08A43A}" dt="2024-08-09T11:31:39.811" v="412" actId="6549"/>
          <ac:spMkLst>
            <pc:docMk/>
            <pc:sldMk cId="4095720773" sldId="1481"/>
            <ac:spMk id="6" creationId="{B99C5C91-02F3-A3E3-7B88-894509F7FD6D}"/>
          </ac:spMkLst>
        </pc:spChg>
        <pc:spChg chg="mod">
          <ac:chgData name="Eva Jandíková" userId="7ef427b1455032d3" providerId="LiveId" clId="{C45AFD4B-AC67-4F85-923C-A679EA08A43A}" dt="2024-08-09T11:38:22.052" v="582" actId="27636"/>
          <ac:spMkLst>
            <pc:docMk/>
            <pc:sldMk cId="4095720773" sldId="1481"/>
            <ac:spMk id="8" creationId="{F22F8B3A-F9A4-376B-1827-4D9C54CD4D2F}"/>
          </ac:spMkLst>
        </pc:spChg>
      </pc:sldChg>
      <pc:sldChg chg="delSp modSp add mod">
        <pc:chgData name="Eva Jandíková" userId="7ef427b1455032d3" providerId="LiveId" clId="{C45AFD4B-AC67-4F85-923C-A679EA08A43A}" dt="2024-08-09T11:49:03.123" v="996" actId="20577"/>
        <pc:sldMkLst>
          <pc:docMk/>
          <pc:sldMk cId="1259293194" sldId="1482"/>
        </pc:sldMkLst>
        <pc:spChg chg="mod">
          <ac:chgData name="Eva Jandíková" userId="7ef427b1455032d3" providerId="LiveId" clId="{C45AFD4B-AC67-4F85-923C-A679EA08A43A}" dt="2024-08-09T11:49:03.123" v="996" actId="20577"/>
          <ac:spMkLst>
            <pc:docMk/>
            <pc:sldMk cId="1259293194" sldId="1482"/>
            <ac:spMk id="4" creationId="{04618F09-95B3-CC8A-A8CC-393DA8A80D40}"/>
          </ac:spMkLst>
        </pc:spChg>
        <pc:spChg chg="mod">
          <ac:chgData name="Eva Jandíková" userId="7ef427b1455032d3" providerId="LiveId" clId="{C45AFD4B-AC67-4F85-923C-A679EA08A43A}" dt="2024-08-09T11:38:40.654" v="636" actId="6549"/>
          <ac:spMkLst>
            <pc:docMk/>
            <pc:sldMk cId="1259293194" sldId="1482"/>
            <ac:spMk id="6" creationId="{B99C5C91-02F3-A3E3-7B88-894509F7FD6D}"/>
          </ac:spMkLst>
        </pc:spChg>
        <pc:picChg chg="del">
          <ac:chgData name="Eva Jandíková" userId="7ef427b1455032d3" providerId="LiveId" clId="{C45AFD4B-AC67-4F85-923C-A679EA08A43A}" dt="2024-08-09T11:40:20.184" v="858" actId="478"/>
          <ac:picMkLst>
            <pc:docMk/>
            <pc:sldMk cId="1259293194" sldId="1482"/>
            <ac:picMk id="9" creationId="{C609511E-5A05-E468-A7C4-61B6CDBC9743}"/>
          </ac:picMkLst>
        </pc:picChg>
      </pc:sldChg>
      <pc:sldChg chg="modSp add mod">
        <pc:chgData name="Eva Jandíková" userId="7ef427b1455032d3" providerId="LiveId" clId="{C45AFD4B-AC67-4F85-923C-A679EA08A43A}" dt="2024-08-09T11:59:22.981" v="1162" actId="20577"/>
        <pc:sldMkLst>
          <pc:docMk/>
          <pc:sldMk cId="3859420339" sldId="1483"/>
        </pc:sldMkLst>
        <pc:spChg chg="mod">
          <ac:chgData name="Eva Jandíková" userId="7ef427b1455032d3" providerId="LiveId" clId="{C45AFD4B-AC67-4F85-923C-A679EA08A43A}" dt="2024-08-09T11:59:14.386" v="1138" actId="20577"/>
          <ac:spMkLst>
            <pc:docMk/>
            <pc:sldMk cId="3859420339" sldId="1483"/>
            <ac:spMk id="5" creationId="{3972223B-AE43-4696-BB2C-FB054B7A83D3}"/>
          </ac:spMkLst>
        </pc:spChg>
        <pc:spChg chg="mod">
          <ac:chgData name="Eva Jandíková" userId="7ef427b1455032d3" providerId="LiveId" clId="{C45AFD4B-AC67-4F85-923C-A679EA08A43A}" dt="2024-08-09T11:59:22.981" v="1162" actId="20577"/>
          <ac:spMkLst>
            <pc:docMk/>
            <pc:sldMk cId="3859420339" sldId="1483"/>
            <ac:spMk id="10" creationId="{8231BF77-8A93-3545-DB89-D92E1A58BCB1}"/>
          </ac:spMkLst>
        </pc:spChg>
      </pc:sldChg>
      <pc:sldChg chg="addSp delSp modSp add mod">
        <pc:chgData name="Eva Jandíková" userId="7ef427b1455032d3" providerId="LiveId" clId="{C45AFD4B-AC67-4F85-923C-A679EA08A43A}" dt="2024-08-09T12:00:00.824" v="1182" actId="20577"/>
        <pc:sldMkLst>
          <pc:docMk/>
          <pc:sldMk cId="1610514919" sldId="1484"/>
        </pc:sldMkLst>
        <pc:spChg chg="mod">
          <ac:chgData name="Eva Jandíková" userId="7ef427b1455032d3" providerId="LiveId" clId="{C45AFD4B-AC67-4F85-923C-A679EA08A43A}" dt="2024-08-09T11:59:35.030" v="1168" actId="20577"/>
          <ac:spMkLst>
            <pc:docMk/>
            <pc:sldMk cId="1610514919" sldId="1484"/>
            <ac:spMk id="5" creationId="{3972223B-AE43-4696-BB2C-FB054B7A83D3}"/>
          </ac:spMkLst>
        </pc:spChg>
        <pc:spChg chg="mod">
          <ac:chgData name="Eva Jandíková" userId="7ef427b1455032d3" providerId="LiveId" clId="{C45AFD4B-AC67-4F85-923C-A679EA08A43A}" dt="2024-08-09T12:00:00.824" v="1182" actId="20577"/>
          <ac:spMkLst>
            <pc:docMk/>
            <pc:sldMk cId="1610514919" sldId="1484"/>
            <ac:spMk id="10" creationId="{8231BF77-8A93-3545-DB89-D92E1A58BCB1}"/>
          </ac:spMkLst>
        </pc:spChg>
        <pc:picChg chg="add mod">
          <ac:chgData name="Eva Jandíková" userId="7ef427b1455032d3" providerId="LiveId" clId="{C45AFD4B-AC67-4F85-923C-A679EA08A43A}" dt="2024-08-09T11:54:25.236" v="1000" actId="1076"/>
          <ac:picMkLst>
            <pc:docMk/>
            <pc:sldMk cId="1610514919" sldId="1484"/>
            <ac:picMk id="6" creationId="{EA94D81D-070A-E685-E212-0D34084C061B}"/>
          </ac:picMkLst>
        </pc:picChg>
        <pc:picChg chg="del">
          <ac:chgData name="Eva Jandíková" userId="7ef427b1455032d3" providerId="LiveId" clId="{C45AFD4B-AC67-4F85-923C-A679EA08A43A}" dt="2024-08-09T11:54:13.952" v="997" actId="478"/>
          <ac:picMkLst>
            <pc:docMk/>
            <pc:sldMk cId="1610514919" sldId="1484"/>
            <ac:picMk id="7" creationId="{0B663750-D92A-831D-BD01-7060AC0F4B25}"/>
          </ac:picMkLst>
        </pc:picChg>
      </pc:sldChg>
      <pc:sldChg chg="modSp add mod">
        <pc:chgData name="Eva Jandíková" userId="7ef427b1455032d3" providerId="LiveId" clId="{C45AFD4B-AC67-4F85-923C-A679EA08A43A}" dt="2024-08-09T11:55:05.544" v="1097" actId="6549"/>
        <pc:sldMkLst>
          <pc:docMk/>
          <pc:sldMk cId="4214879178" sldId="1485"/>
        </pc:sldMkLst>
        <pc:spChg chg="mod">
          <ac:chgData name="Eva Jandíková" userId="7ef427b1455032d3" providerId="LiveId" clId="{C45AFD4B-AC67-4F85-923C-A679EA08A43A}" dt="2024-08-09T11:55:05.544" v="1097" actId="6549"/>
          <ac:spMkLst>
            <pc:docMk/>
            <pc:sldMk cId="4214879178" sldId="1485"/>
            <ac:spMk id="5" creationId="{3972223B-AE43-4696-BB2C-FB054B7A83D3}"/>
          </ac:spMkLst>
        </pc:spChg>
      </pc:sldChg>
      <pc:sldChg chg="addSp delSp modSp new del mod ord modClrScheme chgLayout">
        <pc:chgData name="Eva Jandíková" userId="7ef427b1455032d3" providerId="LiveId" clId="{C45AFD4B-AC67-4F85-923C-A679EA08A43A}" dt="2024-08-13T13:09:50.299" v="6764" actId="47"/>
        <pc:sldMkLst>
          <pc:docMk/>
          <pc:sldMk cId="1286644800" sldId="1486"/>
        </pc:sldMkLst>
        <pc:spChg chg="mod ord">
          <ac:chgData name="Eva Jandíková" userId="7ef427b1455032d3" providerId="LiveId" clId="{C45AFD4B-AC67-4F85-923C-A679EA08A43A}" dt="2024-08-13T13:08:09.941" v="6718" actId="700"/>
          <ac:spMkLst>
            <pc:docMk/>
            <pc:sldMk cId="1286644800" sldId="1486"/>
            <ac:spMk id="2" creationId="{977895CE-3D32-6800-AFE8-24A8F076E230}"/>
          </ac:spMkLst>
        </pc:spChg>
        <pc:spChg chg="mod ord">
          <ac:chgData name="Eva Jandíková" userId="7ef427b1455032d3" providerId="LiveId" clId="{C45AFD4B-AC67-4F85-923C-A679EA08A43A}" dt="2024-08-13T13:08:09.941" v="6718" actId="700"/>
          <ac:spMkLst>
            <pc:docMk/>
            <pc:sldMk cId="1286644800" sldId="1486"/>
            <ac:spMk id="3" creationId="{EE5C5FDE-0CF5-180F-117F-7F7465490C27}"/>
          </ac:spMkLst>
        </pc:spChg>
        <pc:spChg chg="mod ord">
          <ac:chgData name="Eva Jandíková" userId="7ef427b1455032d3" providerId="LiveId" clId="{C45AFD4B-AC67-4F85-923C-A679EA08A43A}" dt="2024-08-13T13:08:21.535" v="6750" actId="20577"/>
          <ac:spMkLst>
            <pc:docMk/>
            <pc:sldMk cId="1286644800" sldId="1486"/>
            <ac:spMk id="4" creationId="{F889370B-6232-4C9F-2562-4E7E3D25B86F}"/>
          </ac:spMkLst>
        </pc:spChg>
        <pc:spChg chg="add del mod">
          <ac:chgData name="Eva Jandíková" userId="7ef427b1455032d3" providerId="LiveId" clId="{C45AFD4B-AC67-4F85-923C-A679EA08A43A}" dt="2024-08-13T13:08:02" v="6717" actId="6264"/>
          <ac:spMkLst>
            <pc:docMk/>
            <pc:sldMk cId="1286644800" sldId="1486"/>
            <ac:spMk id="5" creationId="{FC539AD7-E102-71AB-503C-424F144CC7C9}"/>
          </ac:spMkLst>
        </pc:spChg>
        <pc:spChg chg="add del mod">
          <ac:chgData name="Eva Jandíková" userId="7ef427b1455032d3" providerId="LiveId" clId="{C45AFD4B-AC67-4F85-923C-A679EA08A43A}" dt="2024-08-13T13:08:02" v="6717" actId="6264"/>
          <ac:spMkLst>
            <pc:docMk/>
            <pc:sldMk cId="1286644800" sldId="1486"/>
            <ac:spMk id="6" creationId="{897D8145-C143-8AC6-5B83-82150FAFE6F1}"/>
          </ac:spMkLst>
        </pc:spChg>
        <pc:spChg chg="add del mod">
          <ac:chgData name="Eva Jandíková" userId="7ef427b1455032d3" providerId="LiveId" clId="{C45AFD4B-AC67-4F85-923C-A679EA08A43A}" dt="2024-08-13T13:08:02" v="6717" actId="6264"/>
          <ac:spMkLst>
            <pc:docMk/>
            <pc:sldMk cId="1286644800" sldId="1486"/>
            <ac:spMk id="7" creationId="{CF2E26D3-2634-0FC8-D7A6-CE7F89666455}"/>
          </ac:spMkLst>
        </pc:spChg>
        <pc:spChg chg="add mod ord">
          <ac:chgData name="Eva Jandíková" userId="7ef427b1455032d3" providerId="LiveId" clId="{C45AFD4B-AC67-4F85-923C-A679EA08A43A}" dt="2024-08-13T13:09:08.873" v="6761" actId="20577"/>
          <ac:spMkLst>
            <pc:docMk/>
            <pc:sldMk cId="1286644800" sldId="1486"/>
            <ac:spMk id="8" creationId="{795592A2-8CA3-B7CD-3214-5CBE226BB178}"/>
          </ac:spMkLst>
        </pc:spChg>
      </pc:sldChg>
      <pc:sldChg chg="addSp modSp add del mod">
        <pc:chgData name="Eva Jandíková" userId="7ef427b1455032d3" providerId="LiveId" clId="{C45AFD4B-AC67-4F85-923C-A679EA08A43A}" dt="2024-08-13T09:10:20.273" v="4133" actId="47"/>
        <pc:sldMkLst>
          <pc:docMk/>
          <pc:sldMk cId="3452012351" sldId="1487"/>
        </pc:sldMkLst>
        <pc:spChg chg="mod">
          <ac:chgData name="Eva Jandíková" userId="7ef427b1455032d3" providerId="LiveId" clId="{C45AFD4B-AC67-4F85-923C-A679EA08A43A}" dt="2024-08-12T14:26:36.965" v="2846"/>
          <ac:spMkLst>
            <pc:docMk/>
            <pc:sldMk cId="3452012351" sldId="1487"/>
            <ac:spMk id="2" creationId="{977895CE-3D32-6800-AFE8-24A8F076E230}"/>
          </ac:spMkLst>
        </pc:spChg>
        <pc:spChg chg="mod">
          <ac:chgData name="Eva Jandíková" userId="7ef427b1455032d3" providerId="LiveId" clId="{C45AFD4B-AC67-4F85-923C-A679EA08A43A}" dt="2024-08-12T12:56:32.225" v="1877" actId="27636"/>
          <ac:spMkLst>
            <pc:docMk/>
            <pc:sldMk cId="3452012351" sldId="1487"/>
            <ac:spMk id="4" creationId="{F889370B-6232-4C9F-2562-4E7E3D25B86F}"/>
          </ac:spMkLst>
        </pc:spChg>
        <pc:picChg chg="add mod">
          <ac:chgData name="Eva Jandíková" userId="7ef427b1455032d3" providerId="LiveId" clId="{C45AFD4B-AC67-4F85-923C-A679EA08A43A}" dt="2024-08-12T12:56:35.641" v="1878" actId="1076"/>
          <ac:picMkLst>
            <pc:docMk/>
            <pc:sldMk cId="3452012351" sldId="1487"/>
            <ac:picMk id="5" creationId="{7DDA4F3B-5879-3A18-2BD2-ED531D3D6675}"/>
          </ac:picMkLst>
        </pc:picChg>
      </pc:sldChg>
      <pc:sldChg chg="modSp add mod">
        <pc:chgData name="Eva Jandíková" userId="7ef427b1455032d3" providerId="LiveId" clId="{C45AFD4B-AC67-4F85-923C-A679EA08A43A}" dt="2024-08-12T12:48:06.508" v="1513" actId="20577"/>
        <pc:sldMkLst>
          <pc:docMk/>
          <pc:sldMk cId="959670284" sldId="1488"/>
        </pc:sldMkLst>
        <pc:spChg chg="mod">
          <ac:chgData name="Eva Jandíková" userId="7ef427b1455032d3" providerId="LiveId" clId="{C45AFD4B-AC67-4F85-923C-A679EA08A43A}" dt="2024-08-12T12:48:06.508" v="1513" actId="20577"/>
          <ac:spMkLst>
            <pc:docMk/>
            <pc:sldMk cId="959670284" sldId="1488"/>
            <ac:spMk id="4" creationId="{2AD50B7D-FE5C-4529-8057-8AD9C6AA0A39}"/>
          </ac:spMkLst>
        </pc:spChg>
      </pc:sldChg>
      <pc:sldChg chg="modSp add mod">
        <pc:chgData name="Eva Jandíková" userId="7ef427b1455032d3" providerId="LiveId" clId="{C45AFD4B-AC67-4F85-923C-A679EA08A43A}" dt="2024-08-12T12:48:32.369" v="1528" actId="20577"/>
        <pc:sldMkLst>
          <pc:docMk/>
          <pc:sldMk cId="1628661885" sldId="1489"/>
        </pc:sldMkLst>
        <pc:spChg chg="mod">
          <ac:chgData name="Eva Jandíková" userId="7ef427b1455032d3" providerId="LiveId" clId="{C45AFD4B-AC67-4F85-923C-A679EA08A43A}" dt="2024-08-12T12:48:32.369" v="1528" actId="20577"/>
          <ac:spMkLst>
            <pc:docMk/>
            <pc:sldMk cId="1628661885" sldId="1489"/>
            <ac:spMk id="4" creationId="{2AD50B7D-FE5C-4529-8057-8AD9C6AA0A39}"/>
          </ac:spMkLst>
        </pc:spChg>
      </pc:sldChg>
      <pc:sldChg chg="delSp modSp add mod">
        <pc:chgData name="Eva Jandíková" userId="7ef427b1455032d3" providerId="LiveId" clId="{C45AFD4B-AC67-4F85-923C-A679EA08A43A}" dt="2024-08-20T09:19:28.421" v="15014" actId="404"/>
        <pc:sldMkLst>
          <pc:docMk/>
          <pc:sldMk cId="2582105547" sldId="1490"/>
        </pc:sldMkLst>
        <pc:spChg chg="mod">
          <ac:chgData name="Eva Jandíková" userId="7ef427b1455032d3" providerId="LiveId" clId="{C45AFD4B-AC67-4F85-923C-A679EA08A43A}" dt="2024-08-20T09:19:28.421" v="15014" actId="404"/>
          <ac:spMkLst>
            <pc:docMk/>
            <pc:sldMk cId="2582105547" sldId="1490"/>
            <ac:spMk id="4" creationId="{ADEBE802-6556-4407-B41E-41835B1636DF}"/>
          </ac:spMkLst>
        </pc:spChg>
        <pc:spChg chg="del">
          <ac:chgData name="Eva Jandíková" userId="7ef427b1455032d3" providerId="LiveId" clId="{C45AFD4B-AC67-4F85-923C-A679EA08A43A}" dt="2024-08-20T09:04:03.745" v="14822" actId="478"/>
          <ac:spMkLst>
            <pc:docMk/>
            <pc:sldMk cId="2582105547" sldId="1490"/>
            <ac:spMk id="5" creationId="{2CE8A969-FE77-4591-800E-3F6136C9DB60}"/>
          </ac:spMkLst>
        </pc:spChg>
      </pc:sldChg>
      <pc:sldChg chg="modSp add mod">
        <pc:chgData name="Eva Jandíková" userId="7ef427b1455032d3" providerId="LiveId" clId="{C45AFD4B-AC67-4F85-923C-A679EA08A43A}" dt="2024-08-12T12:49:02.676" v="1574" actId="20577"/>
        <pc:sldMkLst>
          <pc:docMk/>
          <pc:sldMk cId="2826171767" sldId="1491"/>
        </pc:sldMkLst>
        <pc:spChg chg="mod">
          <ac:chgData name="Eva Jandíková" userId="7ef427b1455032d3" providerId="LiveId" clId="{C45AFD4B-AC67-4F85-923C-A679EA08A43A}" dt="2024-08-12T12:49:02.676" v="1574" actId="20577"/>
          <ac:spMkLst>
            <pc:docMk/>
            <pc:sldMk cId="2826171767" sldId="1491"/>
            <ac:spMk id="4" creationId="{ADEBE802-6556-4407-B41E-41835B1636DF}"/>
          </ac:spMkLst>
        </pc:spChg>
      </pc:sldChg>
      <pc:sldChg chg="modSp add mod">
        <pc:chgData name="Eva Jandíková" userId="7ef427b1455032d3" providerId="LiveId" clId="{C45AFD4B-AC67-4F85-923C-A679EA08A43A}" dt="2024-08-12T12:49:08.593" v="1591" actId="20577"/>
        <pc:sldMkLst>
          <pc:docMk/>
          <pc:sldMk cId="575407805" sldId="1492"/>
        </pc:sldMkLst>
        <pc:spChg chg="mod">
          <ac:chgData name="Eva Jandíková" userId="7ef427b1455032d3" providerId="LiveId" clId="{C45AFD4B-AC67-4F85-923C-A679EA08A43A}" dt="2024-08-12T12:49:08.593" v="1591" actId="20577"/>
          <ac:spMkLst>
            <pc:docMk/>
            <pc:sldMk cId="575407805" sldId="1492"/>
            <ac:spMk id="4" creationId="{ADEBE802-6556-4407-B41E-41835B1636DF}"/>
          </ac:spMkLst>
        </pc:spChg>
      </pc:sldChg>
      <pc:sldChg chg="addSp delSp modSp add mod">
        <pc:chgData name="Eva Jandíková" userId="7ef427b1455032d3" providerId="LiveId" clId="{C45AFD4B-AC67-4F85-923C-A679EA08A43A}" dt="2024-08-13T13:49:10.173" v="7392" actId="14100"/>
        <pc:sldMkLst>
          <pc:docMk/>
          <pc:sldMk cId="3355030575" sldId="1493"/>
        </pc:sldMkLst>
        <pc:spChg chg="mod">
          <ac:chgData name="Eva Jandíková" userId="7ef427b1455032d3" providerId="LiveId" clId="{C45AFD4B-AC67-4F85-923C-A679EA08A43A}" dt="2024-08-13T13:47:59.400" v="7357" actId="20577"/>
          <ac:spMkLst>
            <pc:docMk/>
            <pc:sldMk cId="3355030575" sldId="1493"/>
            <ac:spMk id="8" creationId="{7ADC0ED9-8631-CCDA-D822-B26811B90C43}"/>
          </ac:spMkLst>
        </pc:spChg>
        <pc:picChg chg="add mod">
          <ac:chgData name="Eva Jandíková" userId="7ef427b1455032d3" providerId="LiveId" clId="{C45AFD4B-AC67-4F85-923C-A679EA08A43A}" dt="2024-08-13T13:49:10.173" v="7392" actId="14100"/>
          <ac:picMkLst>
            <pc:docMk/>
            <pc:sldMk cId="3355030575" sldId="1493"/>
            <ac:picMk id="5" creationId="{B6C447AB-4400-AABB-B47E-5B4000822673}"/>
          </ac:picMkLst>
        </pc:picChg>
        <pc:picChg chg="del">
          <ac:chgData name="Eva Jandíková" userId="7ef427b1455032d3" providerId="LiveId" clId="{C45AFD4B-AC67-4F85-923C-A679EA08A43A}" dt="2024-08-12T12:50:18.927" v="1595" actId="478"/>
          <ac:picMkLst>
            <pc:docMk/>
            <pc:sldMk cId="3355030575" sldId="1493"/>
            <ac:picMk id="6" creationId="{EA612A32-0943-71BB-E546-1FC308E22788}"/>
          </ac:picMkLst>
        </pc:picChg>
      </pc:sldChg>
      <pc:sldChg chg="addSp delSp modSp add mod">
        <pc:chgData name="Eva Jandíková" userId="7ef427b1455032d3" providerId="LiveId" clId="{C45AFD4B-AC67-4F85-923C-A679EA08A43A}" dt="2024-08-20T11:51:33.653" v="15816" actId="1076"/>
        <pc:sldMkLst>
          <pc:docMk/>
          <pc:sldMk cId="1210639737" sldId="1494"/>
        </pc:sldMkLst>
        <pc:spChg chg="mod">
          <ac:chgData name="Eva Jandíková" userId="7ef427b1455032d3" providerId="LiveId" clId="{C45AFD4B-AC67-4F85-923C-A679EA08A43A}" dt="2024-08-13T13:50:05.491" v="7398" actId="20577"/>
          <ac:spMkLst>
            <pc:docMk/>
            <pc:sldMk cId="1210639737" sldId="1494"/>
            <ac:spMk id="8" creationId="{7ADC0ED9-8631-CCDA-D822-B26811B90C43}"/>
          </ac:spMkLst>
        </pc:spChg>
        <pc:picChg chg="del">
          <ac:chgData name="Eva Jandíková" userId="7ef427b1455032d3" providerId="LiveId" clId="{C45AFD4B-AC67-4F85-923C-A679EA08A43A}" dt="2024-08-12T12:50:21.001" v="1596" actId="478"/>
          <ac:picMkLst>
            <pc:docMk/>
            <pc:sldMk cId="1210639737" sldId="1494"/>
            <ac:picMk id="5" creationId="{0BBCF63D-208A-E164-4719-8956E520B825}"/>
          </ac:picMkLst>
        </pc:picChg>
        <pc:picChg chg="add mod">
          <ac:chgData name="Eva Jandíková" userId="7ef427b1455032d3" providerId="LiveId" clId="{C45AFD4B-AC67-4F85-923C-A679EA08A43A}" dt="2024-08-20T11:51:33.653" v="15816" actId="1076"/>
          <ac:picMkLst>
            <pc:docMk/>
            <pc:sldMk cId="1210639737" sldId="1494"/>
            <ac:picMk id="1026" creationId="{59607684-44E4-FA5C-2EDB-EC3902C69336}"/>
          </ac:picMkLst>
        </pc:picChg>
      </pc:sldChg>
      <pc:sldChg chg="add del">
        <pc:chgData name="Eva Jandíková" userId="7ef427b1455032d3" providerId="LiveId" clId="{C45AFD4B-AC67-4F85-923C-A679EA08A43A}" dt="2024-08-20T11:46:28.283" v="15806" actId="47"/>
        <pc:sldMkLst>
          <pc:docMk/>
          <pc:sldMk cId="1719033538" sldId="1495"/>
        </pc:sldMkLst>
      </pc:sldChg>
      <pc:sldChg chg="delSp add del mod">
        <pc:chgData name="Eva Jandíková" userId="7ef427b1455032d3" providerId="LiveId" clId="{C45AFD4B-AC67-4F85-923C-A679EA08A43A}" dt="2024-08-20T11:51:39.128" v="15817" actId="47"/>
        <pc:sldMkLst>
          <pc:docMk/>
          <pc:sldMk cId="1796677190" sldId="1496"/>
        </pc:sldMkLst>
        <pc:picChg chg="del">
          <ac:chgData name="Eva Jandíková" userId="7ef427b1455032d3" providerId="LiveId" clId="{C45AFD4B-AC67-4F85-923C-A679EA08A43A}" dt="2024-08-12T12:50:23.074" v="1597" actId="478"/>
          <ac:picMkLst>
            <pc:docMk/>
            <pc:sldMk cId="1796677190" sldId="1496"/>
            <ac:picMk id="5" creationId="{D517D8FF-3704-9C29-DE80-C4AEBCBCA6A8}"/>
          </ac:picMkLst>
        </pc:picChg>
      </pc:sldChg>
      <pc:sldChg chg="addSp delSp modSp add mod">
        <pc:chgData name="Eva Jandíková" userId="7ef427b1455032d3" providerId="LiveId" clId="{C45AFD4B-AC67-4F85-923C-A679EA08A43A}" dt="2024-08-13T13:46:57.934" v="7337" actId="20577"/>
        <pc:sldMkLst>
          <pc:docMk/>
          <pc:sldMk cId="2373295380" sldId="1497"/>
        </pc:sldMkLst>
        <pc:spChg chg="mod">
          <ac:chgData name="Eva Jandíková" userId="7ef427b1455032d3" providerId="LiveId" clId="{C45AFD4B-AC67-4F85-923C-A679EA08A43A}" dt="2024-08-13T13:46:57.934" v="7337" actId="20577"/>
          <ac:spMkLst>
            <pc:docMk/>
            <pc:sldMk cId="2373295380" sldId="1497"/>
            <ac:spMk id="8" creationId="{7ADC0ED9-8631-CCDA-D822-B26811B90C43}"/>
          </ac:spMkLst>
        </pc:spChg>
        <pc:picChg chg="add mod">
          <ac:chgData name="Eva Jandíková" userId="7ef427b1455032d3" providerId="LiveId" clId="{C45AFD4B-AC67-4F85-923C-A679EA08A43A}" dt="2024-08-13T13:46:38.834" v="7281" actId="14100"/>
          <ac:picMkLst>
            <pc:docMk/>
            <pc:sldMk cId="2373295380" sldId="1497"/>
            <ac:picMk id="5" creationId="{94BBD0A3-216E-B5B7-D9B8-BD0719181DFC}"/>
          </ac:picMkLst>
        </pc:picChg>
        <pc:picChg chg="del">
          <ac:chgData name="Eva Jandíková" userId="7ef427b1455032d3" providerId="LiveId" clId="{C45AFD4B-AC67-4F85-923C-A679EA08A43A}" dt="2024-08-12T12:50:25.444" v="1598" actId="478"/>
          <ac:picMkLst>
            <pc:docMk/>
            <pc:sldMk cId="2373295380" sldId="1497"/>
            <ac:picMk id="6" creationId="{EA612A32-0943-71BB-E546-1FC308E22788}"/>
          </ac:picMkLst>
        </pc:picChg>
      </pc:sldChg>
      <pc:sldChg chg="addSp delSp modSp add mod">
        <pc:chgData name="Eva Jandíková" userId="7ef427b1455032d3" providerId="LiveId" clId="{C45AFD4B-AC67-4F85-923C-A679EA08A43A}" dt="2024-08-20T11:48:08.282" v="15809" actId="1076"/>
        <pc:sldMkLst>
          <pc:docMk/>
          <pc:sldMk cId="1604904897" sldId="1498"/>
        </pc:sldMkLst>
        <pc:spChg chg="mod">
          <ac:chgData name="Eva Jandíková" userId="7ef427b1455032d3" providerId="LiveId" clId="{C45AFD4B-AC67-4F85-923C-A679EA08A43A}" dt="2024-08-13T13:50:11.784" v="7399" actId="20577"/>
          <ac:spMkLst>
            <pc:docMk/>
            <pc:sldMk cId="1604904897" sldId="1498"/>
            <ac:spMk id="8" creationId="{7ADC0ED9-8631-CCDA-D822-B26811B90C43}"/>
          </ac:spMkLst>
        </pc:spChg>
        <pc:picChg chg="del">
          <ac:chgData name="Eva Jandíková" userId="7ef427b1455032d3" providerId="LiveId" clId="{C45AFD4B-AC67-4F85-923C-A679EA08A43A}" dt="2024-08-12T12:50:26.895" v="1599" actId="478"/>
          <ac:picMkLst>
            <pc:docMk/>
            <pc:sldMk cId="1604904897" sldId="1498"/>
            <ac:picMk id="5" creationId="{0BBCF63D-208A-E164-4719-8956E520B825}"/>
          </ac:picMkLst>
        </pc:picChg>
        <pc:picChg chg="add del mod">
          <ac:chgData name="Eva Jandíková" userId="7ef427b1455032d3" providerId="LiveId" clId="{C45AFD4B-AC67-4F85-923C-A679EA08A43A}" dt="2024-08-20T10:56:57.477" v="15796" actId="478"/>
          <ac:picMkLst>
            <pc:docMk/>
            <pc:sldMk cId="1604904897" sldId="1498"/>
            <ac:picMk id="5" creationId="{59D7C543-3FA5-2FB0-542C-C3DE792F08E2}"/>
          </ac:picMkLst>
        </pc:picChg>
        <pc:picChg chg="add mod">
          <ac:chgData name="Eva Jandíková" userId="7ef427b1455032d3" providerId="LiveId" clId="{C45AFD4B-AC67-4F85-923C-A679EA08A43A}" dt="2024-08-20T11:48:08.282" v="15809" actId="1076"/>
          <ac:picMkLst>
            <pc:docMk/>
            <pc:sldMk cId="1604904897" sldId="1498"/>
            <ac:picMk id="7" creationId="{5C958A1D-6F25-ABD7-C04B-05F2F632DF99}"/>
          </ac:picMkLst>
        </pc:picChg>
      </pc:sldChg>
      <pc:sldChg chg="modSp add mod ord">
        <pc:chgData name="Eva Jandíková" userId="7ef427b1455032d3" providerId="LiveId" clId="{C45AFD4B-AC67-4F85-923C-A679EA08A43A}" dt="2024-08-21T15:23:14.885" v="15876" actId="20577"/>
        <pc:sldMkLst>
          <pc:docMk/>
          <pc:sldMk cId="557042454" sldId="1499"/>
        </pc:sldMkLst>
        <pc:spChg chg="mod">
          <ac:chgData name="Eva Jandíková" userId="7ef427b1455032d3" providerId="LiveId" clId="{C45AFD4B-AC67-4F85-923C-A679EA08A43A}" dt="2024-08-20T09:26:03.627" v="15558"/>
          <ac:spMkLst>
            <pc:docMk/>
            <pc:sldMk cId="557042454" sldId="1499"/>
            <ac:spMk id="6" creationId="{2521937A-067B-7A3B-35A2-A0E0016DFBFA}"/>
          </ac:spMkLst>
        </pc:spChg>
        <pc:spChg chg="mod">
          <ac:chgData name="Eva Jandíková" userId="7ef427b1455032d3" providerId="LiveId" clId="{C45AFD4B-AC67-4F85-923C-A679EA08A43A}" dt="2024-08-21T15:23:10.545" v="15875" actId="6549"/>
          <ac:spMkLst>
            <pc:docMk/>
            <pc:sldMk cId="557042454" sldId="1499"/>
            <ac:spMk id="8" creationId="{95642296-21F9-861E-B834-99439464709E}"/>
          </ac:spMkLst>
        </pc:spChg>
        <pc:spChg chg="mod">
          <ac:chgData name="Eva Jandíková" userId="7ef427b1455032d3" providerId="LiveId" clId="{C45AFD4B-AC67-4F85-923C-A679EA08A43A}" dt="2024-08-21T15:23:14.885" v="15876" actId="20577"/>
          <ac:spMkLst>
            <pc:docMk/>
            <pc:sldMk cId="557042454" sldId="1499"/>
            <ac:spMk id="9" creationId="{626DE88F-5D25-45E9-8F21-F6701AE79B84}"/>
          </ac:spMkLst>
        </pc:spChg>
      </pc:sldChg>
      <pc:sldChg chg="delSp add del mod">
        <pc:chgData name="Eva Jandíková" userId="7ef427b1455032d3" providerId="LiveId" clId="{C45AFD4B-AC67-4F85-923C-A679EA08A43A}" dt="2024-08-20T11:51:41.564" v="15818" actId="47"/>
        <pc:sldMkLst>
          <pc:docMk/>
          <pc:sldMk cId="2122616864" sldId="1500"/>
        </pc:sldMkLst>
        <pc:picChg chg="del">
          <ac:chgData name="Eva Jandíková" userId="7ef427b1455032d3" providerId="LiveId" clId="{C45AFD4B-AC67-4F85-923C-A679EA08A43A}" dt="2024-08-12T12:50:29.238" v="1600" actId="478"/>
          <ac:picMkLst>
            <pc:docMk/>
            <pc:sldMk cId="2122616864" sldId="1500"/>
            <ac:picMk id="5" creationId="{D517D8FF-3704-9C29-DE80-C4AEBCBCA6A8}"/>
          </ac:picMkLst>
        </pc:picChg>
      </pc:sldChg>
      <pc:sldChg chg="addSp delSp modSp add mod">
        <pc:chgData name="Eva Jandíková" userId="7ef427b1455032d3" providerId="LiveId" clId="{C45AFD4B-AC67-4F85-923C-A679EA08A43A}" dt="2024-08-13T13:50:59.110" v="7405" actId="1076"/>
        <pc:sldMkLst>
          <pc:docMk/>
          <pc:sldMk cId="1759776730" sldId="1501"/>
        </pc:sldMkLst>
        <pc:spChg chg="mod">
          <ac:chgData name="Eva Jandíková" userId="7ef427b1455032d3" providerId="LiveId" clId="{C45AFD4B-AC67-4F85-923C-A679EA08A43A}" dt="2024-08-13T13:50:29.368" v="7401"/>
          <ac:spMkLst>
            <pc:docMk/>
            <pc:sldMk cId="1759776730" sldId="1501"/>
            <ac:spMk id="8" creationId="{7ADC0ED9-8631-CCDA-D822-B26811B90C43}"/>
          </ac:spMkLst>
        </pc:spChg>
        <pc:picChg chg="add mod">
          <ac:chgData name="Eva Jandíková" userId="7ef427b1455032d3" providerId="LiveId" clId="{C45AFD4B-AC67-4F85-923C-A679EA08A43A}" dt="2024-08-13T13:50:59.110" v="7405" actId="1076"/>
          <ac:picMkLst>
            <pc:docMk/>
            <pc:sldMk cId="1759776730" sldId="1501"/>
            <ac:picMk id="5" creationId="{BF24F8F2-0521-6A5D-FC32-6F03754D3790}"/>
          </ac:picMkLst>
        </pc:picChg>
        <pc:picChg chg="del">
          <ac:chgData name="Eva Jandíková" userId="7ef427b1455032d3" providerId="LiveId" clId="{C45AFD4B-AC67-4F85-923C-A679EA08A43A}" dt="2024-08-12T12:50:31.584" v="1601" actId="478"/>
          <ac:picMkLst>
            <pc:docMk/>
            <pc:sldMk cId="1759776730" sldId="1501"/>
            <ac:picMk id="6" creationId="{EA612A32-0943-71BB-E546-1FC308E22788}"/>
          </ac:picMkLst>
        </pc:picChg>
      </pc:sldChg>
      <pc:sldChg chg="addSp delSp modSp add mod">
        <pc:chgData name="Eva Jandíková" userId="7ef427b1455032d3" providerId="LiveId" clId="{C45AFD4B-AC67-4F85-923C-A679EA08A43A}" dt="2024-08-20T11:49:04.666" v="15812" actId="14100"/>
        <pc:sldMkLst>
          <pc:docMk/>
          <pc:sldMk cId="4056507459" sldId="1502"/>
        </pc:sldMkLst>
        <pc:spChg chg="mod">
          <ac:chgData name="Eva Jandíková" userId="7ef427b1455032d3" providerId="LiveId" clId="{C45AFD4B-AC67-4F85-923C-A679EA08A43A}" dt="2024-08-13T13:50:19.578" v="7400" actId="20577"/>
          <ac:spMkLst>
            <pc:docMk/>
            <pc:sldMk cId="4056507459" sldId="1502"/>
            <ac:spMk id="8" creationId="{7ADC0ED9-8631-CCDA-D822-B26811B90C43}"/>
          </ac:spMkLst>
        </pc:spChg>
        <pc:picChg chg="del">
          <ac:chgData name="Eva Jandíková" userId="7ef427b1455032d3" providerId="LiveId" clId="{C45AFD4B-AC67-4F85-923C-A679EA08A43A}" dt="2024-08-12T12:50:33.244" v="1602" actId="478"/>
          <ac:picMkLst>
            <pc:docMk/>
            <pc:sldMk cId="4056507459" sldId="1502"/>
            <ac:picMk id="5" creationId="{0BBCF63D-208A-E164-4719-8956E520B825}"/>
          </ac:picMkLst>
        </pc:picChg>
        <pc:picChg chg="add mod">
          <ac:chgData name="Eva Jandíková" userId="7ef427b1455032d3" providerId="LiveId" clId="{C45AFD4B-AC67-4F85-923C-A679EA08A43A}" dt="2024-08-20T11:49:04.666" v="15812" actId="14100"/>
          <ac:picMkLst>
            <pc:docMk/>
            <pc:sldMk cId="4056507459" sldId="1502"/>
            <ac:picMk id="5" creationId="{68B0795D-FEAF-8181-1864-BC2914C8FD19}"/>
          </ac:picMkLst>
        </pc:picChg>
      </pc:sldChg>
      <pc:sldChg chg="add del">
        <pc:chgData name="Eva Jandíková" userId="7ef427b1455032d3" providerId="LiveId" clId="{C45AFD4B-AC67-4F85-923C-A679EA08A43A}" dt="2024-08-20T11:49:07.598" v="15813" actId="47"/>
        <pc:sldMkLst>
          <pc:docMk/>
          <pc:sldMk cId="2919225049" sldId="1503"/>
        </pc:sldMkLst>
      </pc:sldChg>
      <pc:sldChg chg="addSp delSp modSp add mod ord">
        <pc:chgData name="Eva Jandíková" userId="7ef427b1455032d3" providerId="LiveId" clId="{C45AFD4B-AC67-4F85-923C-A679EA08A43A}" dt="2024-08-21T15:22:52.206" v="15874" actId="1076"/>
        <pc:sldMkLst>
          <pc:docMk/>
          <pc:sldMk cId="2711149652" sldId="1504"/>
        </pc:sldMkLst>
        <pc:spChg chg="mod">
          <ac:chgData name="Eva Jandíková" userId="7ef427b1455032d3" providerId="LiveId" clId="{C45AFD4B-AC67-4F85-923C-A679EA08A43A}" dt="2024-08-20T15:12:27.428" v="15859" actId="20577"/>
          <ac:spMkLst>
            <pc:docMk/>
            <pc:sldMk cId="2711149652" sldId="1504"/>
            <ac:spMk id="8" creationId="{7ADC0ED9-8631-CCDA-D822-B26811B90C43}"/>
          </ac:spMkLst>
        </pc:spChg>
        <pc:picChg chg="add del mod">
          <ac:chgData name="Eva Jandíková" userId="7ef427b1455032d3" providerId="LiveId" clId="{C45AFD4B-AC67-4F85-923C-A679EA08A43A}" dt="2024-08-21T15:19:15.390" v="15866" actId="478"/>
          <ac:picMkLst>
            <pc:docMk/>
            <pc:sldMk cId="2711149652" sldId="1504"/>
            <ac:picMk id="5" creationId="{7119E17E-6DEB-DC0A-DAC6-B9554AFC849D}"/>
          </ac:picMkLst>
        </pc:picChg>
        <pc:picChg chg="del">
          <ac:chgData name="Eva Jandíková" userId="7ef427b1455032d3" providerId="LiveId" clId="{C45AFD4B-AC67-4F85-923C-A679EA08A43A}" dt="2024-08-12T12:50:35.327" v="1603" actId="478"/>
          <ac:picMkLst>
            <pc:docMk/>
            <pc:sldMk cId="2711149652" sldId="1504"/>
            <ac:picMk id="5" creationId="{D517D8FF-3704-9C29-DE80-C4AEBCBCA6A8}"/>
          </ac:picMkLst>
        </pc:picChg>
        <pc:picChg chg="add del mod">
          <ac:chgData name="Eva Jandíková" userId="7ef427b1455032d3" providerId="LiveId" clId="{C45AFD4B-AC67-4F85-923C-A679EA08A43A}" dt="2024-08-21T15:21:43.057" v="15869" actId="478"/>
          <ac:picMkLst>
            <pc:docMk/>
            <pc:sldMk cId="2711149652" sldId="1504"/>
            <ac:picMk id="6" creationId="{3960B50B-C048-8AE9-ED00-FCDD0BF0242C}"/>
          </ac:picMkLst>
        </pc:picChg>
        <pc:picChg chg="add del mod">
          <ac:chgData name="Eva Jandíková" userId="7ef427b1455032d3" providerId="LiveId" clId="{C45AFD4B-AC67-4F85-923C-A679EA08A43A}" dt="2024-08-21T15:22:43.635" v="15872" actId="478"/>
          <ac:picMkLst>
            <pc:docMk/>
            <pc:sldMk cId="2711149652" sldId="1504"/>
            <ac:picMk id="9" creationId="{1B203FB1-384E-D141-EA90-CAF98635B623}"/>
          </ac:picMkLst>
        </pc:picChg>
        <pc:picChg chg="add mod">
          <ac:chgData name="Eva Jandíková" userId="7ef427b1455032d3" providerId="LiveId" clId="{C45AFD4B-AC67-4F85-923C-A679EA08A43A}" dt="2024-08-21T15:22:52.206" v="15874" actId="1076"/>
          <ac:picMkLst>
            <pc:docMk/>
            <pc:sldMk cId="2711149652" sldId="1504"/>
            <ac:picMk id="11" creationId="{39ADE394-08B3-C749-38F3-1979AF0A6896}"/>
          </ac:picMkLst>
        </pc:picChg>
      </pc:sldChg>
      <pc:sldChg chg="modSp add mod">
        <pc:chgData name="Eva Jandíková" userId="7ef427b1455032d3" providerId="LiveId" clId="{C45AFD4B-AC67-4F85-923C-A679EA08A43A}" dt="2024-08-12T13:08:35.088" v="2023" actId="20577"/>
        <pc:sldMkLst>
          <pc:docMk/>
          <pc:sldMk cId="4276695970" sldId="1505"/>
        </pc:sldMkLst>
        <pc:spChg chg="mod">
          <ac:chgData name="Eva Jandíková" userId="7ef427b1455032d3" providerId="LiveId" clId="{C45AFD4B-AC67-4F85-923C-A679EA08A43A}" dt="2024-08-12T13:08:35.088" v="2023" actId="20577"/>
          <ac:spMkLst>
            <pc:docMk/>
            <pc:sldMk cId="4276695970" sldId="1505"/>
            <ac:spMk id="4" creationId="{2AD50B7D-FE5C-4529-8057-8AD9C6AA0A39}"/>
          </ac:spMkLst>
        </pc:spChg>
      </pc:sldChg>
      <pc:sldChg chg="addSp delSp modSp new del mod ord modClrScheme chgLayout">
        <pc:chgData name="Eva Jandíková" userId="7ef427b1455032d3" providerId="LiveId" clId="{C45AFD4B-AC67-4F85-923C-A679EA08A43A}" dt="2024-08-19T12:53:44.747" v="13823" actId="47"/>
        <pc:sldMkLst>
          <pc:docMk/>
          <pc:sldMk cId="2668567496" sldId="1506"/>
        </pc:sldMkLst>
        <pc:spChg chg="mod ord">
          <ac:chgData name="Eva Jandíková" userId="7ef427b1455032d3" providerId="LiveId" clId="{C45AFD4B-AC67-4F85-923C-A679EA08A43A}" dt="2024-08-12T12:52:44.741" v="1622" actId="700"/>
          <ac:spMkLst>
            <pc:docMk/>
            <pc:sldMk cId="2668567496" sldId="1506"/>
            <ac:spMk id="2" creationId="{D41C4474-552F-99BA-CBA8-566C22F9EA33}"/>
          </ac:spMkLst>
        </pc:spChg>
        <pc:spChg chg="mod ord">
          <ac:chgData name="Eva Jandíková" userId="7ef427b1455032d3" providerId="LiveId" clId="{C45AFD4B-AC67-4F85-923C-A679EA08A43A}" dt="2024-08-12T12:52:44.741" v="1622" actId="700"/>
          <ac:spMkLst>
            <pc:docMk/>
            <pc:sldMk cId="2668567496" sldId="1506"/>
            <ac:spMk id="3" creationId="{DA9B08AA-3888-7AA0-5F46-0396782B7531}"/>
          </ac:spMkLst>
        </pc:spChg>
        <pc:spChg chg="del mod ord">
          <ac:chgData name="Eva Jandíková" userId="7ef427b1455032d3" providerId="LiveId" clId="{C45AFD4B-AC67-4F85-923C-A679EA08A43A}" dt="2024-08-12T12:52:44.741" v="1622" actId="700"/>
          <ac:spMkLst>
            <pc:docMk/>
            <pc:sldMk cId="2668567496" sldId="1506"/>
            <ac:spMk id="4" creationId="{3F0D33A0-A86C-899B-7F2C-7C3A6B561E50}"/>
          </ac:spMkLst>
        </pc:spChg>
        <pc:spChg chg="del mod ord">
          <ac:chgData name="Eva Jandíková" userId="7ef427b1455032d3" providerId="LiveId" clId="{C45AFD4B-AC67-4F85-923C-A679EA08A43A}" dt="2024-08-12T12:52:44.741" v="1622" actId="700"/>
          <ac:spMkLst>
            <pc:docMk/>
            <pc:sldMk cId="2668567496" sldId="1506"/>
            <ac:spMk id="5" creationId="{4904CC7A-1F2D-EFB4-A8B5-C12F0691AF77}"/>
          </ac:spMkLst>
        </pc:spChg>
        <pc:spChg chg="del">
          <ac:chgData name="Eva Jandíková" userId="7ef427b1455032d3" providerId="LiveId" clId="{C45AFD4B-AC67-4F85-923C-A679EA08A43A}" dt="2024-08-12T12:52:44.741" v="1622" actId="700"/>
          <ac:spMkLst>
            <pc:docMk/>
            <pc:sldMk cId="2668567496" sldId="1506"/>
            <ac:spMk id="6" creationId="{97B9755A-0A73-2620-4FB0-79D0E1A4005F}"/>
          </ac:spMkLst>
        </pc:spChg>
        <pc:spChg chg="add mod ord">
          <ac:chgData name="Eva Jandíková" userId="7ef427b1455032d3" providerId="LiveId" clId="{C45AFD4B-AC67-4F85-923C-A679EA08A43A}" dt="2024-08-12T12:52:44.741" v="1622" actId="700"/>
          <ac:spMkLst>
            <pc:docMk/>
            <pc:sldMk cId="2668567496" sldId="1506"/>
            <ac:spMk id="7" creationId="{2F14F266-BC0C-3534-3E6E-9651118D6841}"/>
          </ac:spMkLst>
        </pc:spChg>
        <pc:spChg chg="add mod ord">
          <ac:chgData name="Eva Jandíková" userId="7ef427b1455032d3" providerId="LiveId" clId="{C45AFD4B-AC67-4F85-923C-A679EA08A43A}" dt="2024-08-19T12:53:06.760" v="13814" actId="208"/>
          <ac:spMkLst>
            <pc:docMk/>
            <pc:sldMk cId="2668567496" sldId="1506"/>
            <ac:spMk id="8" creationId="{9C39D4AF-A64B-B1BC-524D-FC042F6587FF}"/>
          </ac:spMkLst>
        </pc:spChg>
      </pc:sldChg>
      <pc:sldChg chg="modSp add mod">
        <pc:chgData name="Eva Jandíková" userId="7ef427b1455032d3" providerId="LiveId" clId="{C45AFD4B-AC67-4F85-923C-A679EA08A43A}" dt="2024-08-12T12:54:46.655" v="1812" actId="20577"/>
        <pc:sldMkLst>
          <pc:docMk/>
          <pc:sldMk cId="830849435" sldId="1507"/>
        </pc:sldMkLst>
        <pc:spChg chg="mod">
          <ac:chgData name="Eva Jandíková" userId="7ef427b1455032d3" providerId="LiveId" clId="{C45AFD4B-AC67-4F85-923C-A679EA08A43A}" dt="2024-08-12T12:54:46.655" v="1812" actId="20577"/>
          <ac:spMkLst>
            <pc:docMk/>
            <pc:sldMk cId="830849435" sldId="1507"/>
            <ac:spMk id="4" creationId="{2AD50B7D-FE5C-4529-8057-8AD9C6AA0A39}"/>
          </ac:spMkLst>
        </pc:spChg>
      </pc:sldChg>
      <pc:sldChg chg="modSp add mod">
        <pc:chgData name="Eva Jandíková" userId="7ef427b1455032d3" providerId="LiveId" clId="{C45AFD4B-AC67-4F85-923C-A679EA08A43A}" dt="2024-08-12T12:55:36.143" v="1837" actId="20577"/>
        <pc:sldMkLst>
          <pc:docMk/>
          <pc:sldMk cId="2170856392" sldId="1508"/>
        </pc:sldMkLst>
        <pc:spChg chg="mod">
          <ac:chgData name="Eva Jandíková" userId="7ef427b1455032d3" providerId="LiveId" clId="{C45AFD4B-AC67-4F85-923C-A679EA08A43A}" dt="2024-08-12T12:55:36.143" v="1837" actId="20577"/>
          <ac:spMkLst>
            <pc:docMk/>
            <pc:sldMk cId="2170856392" sldId="1508"/>
            <ac:spMk id="4" creationId="{2AD50B7D-FE5C-4529-8057-8AD9C6AA0A39}"/>
          </ac:spMkLst>
        </pc:spChg>
      </pc:sldChg>
      <pc:sldChg chg="modSp add mod">
        <pc:chgData name="Eva Jandíková" userId="7ef427b1455032d3" providerId="LiveId" clId="{C45AFD4B-AC67-4F85-923C-A679EA08A43A}" dt="2024-08-12T12:57:58.461" v="1905" actId="20577"/>
        <pc:sldMkLst>
          <pc:docMk/>
          <pc:sldMk cId="3360447242" sldId="1509"/>
        </pc:sldMkLst>
        <pc:spChg chg="mod">
          <ac:chgData name="Eva Jandíková" userId="7ef427b1455032d3" providerId="LiveId" clId="{C45AFD4B-AC67-4F85-923C-A679EA08A43A}" dt="2024-08-12T12:57:58.461" v="1905" actId="20577"/>
          <ac:spMkLst>
            <pc:docMk/>
            <pc:sldMk cId="3360447242" sldId="1509"/>
            <ac:spMk id="4" creationId="{2AD50B7D-FE5C-4529-8057-8AD9C6AA0A39}"/>
          </ac:spMkLst>
        </pc:spChg>
      </pc:sldChg>
      <pc:sldChg chg="modSp new mod">
        <pc:chgData name="Eva Jandíková" userId="7ef427b1455032d3" providerId="LiveId" clId="{C45AFD4B-AC67-4F85-923C-A679EA08A43A}" dt="2024-08-12T12:58:33.748" v="1928" actId="20577"/>
        <pc:sldMkLst>
          <pc:docMk/>
          <pc:sldMk cId="4084382375" sldId="1510"/>
        </pc:sldMkLst>
        <pc:spChg chg="mod">
          <ac:chgData name="Eva Jandíková" userId="7ef427b1455032d3" providerId="LiveId" clId="{C45AFD4B-AC67-4F85-923C-A679EA08A43A}" dt="2024-08-12T12:58:25.916" v="1907" actId="207"/>
          <ac:spMkLst>
            <pc:docMk/>
            <pc:sldMk cId="4084382375" sldId="1510"/>
            <ac:spMk id="4" creationId="{9847D6F0-503B-829E-7449-8574772392FA}"/>
          </ac:spMkLst>
        </pc:spChg>
        <pc:spChg chg="mod">
          <ac:chgData name="Eva Jandíková" userId="7ef427b1455032d3" providerId="LiveId" clId="{C45AFD4B-AC67-4F85-923C-A679EA08A43A}" dt="2024-08-12T12:58:33.748" v="1928" actId="20577"/>
          <ac:spMkLst>
            <pc:docMk/>
            <pc:sldMk cId="4084382375" sldId="1510"/>
            <ac:spMk id="5" creationId="{88991815-115A-3D1F-2C67-7D0B953B8C81}"/>
          </ac:spMkLst>
        </pc:spChg>
      </pc:sldChg>
      <pc:sldChg chg="modSp add mod">
        <pc:chgData name="Eva Jandíková" userId="7ef427b1455032d3" providerId="LiveId" clId="{C45AFD4B-AC67-4F85-923C-A679EA08A43A}" dt="2024-08-12T13:02:07.321" v="1949" actId="207"/>
        <pc:sldMkLst>
          <pc:docMk/>
          <pc:sldMk cId="1387767823" sldId="1511"/>
        </pc:sldMkLst>
        <pc:spChg chg="mod">
          <ac:chgData name="Eva Jandíková" userId="7ef427b1455032d3" providerId="LiveId" clId="{C45AFD4B-AC67-4F85-923C-A679EA08A43A}" dt="2024-08-12T13:01:58.266" v="1947" actId="27636"/>
          <ac:spMkLst>
            <pc:docMk/>
            <pc:sldMk cId="1387767823" sldId="1511"/>
            <ac:spMk id="4" creationId="{ADEBE802-6556-4407-B41E-41835B1636DF}"/>
          </ac:spMkLst>
        </pc:spChg>
        <pc:spChg chg="mod">
          <ac:chgData name="Eva Jandíková" userId="7ef427b1455032d3" providerId="LiveId" clId="{C45AFD4B-AC67-4F85-923C-A679EA08A43A}" dt="2024-08-12T13:02:07.321" v="1949" actId="207"/>
          <ac:spMkLst>
            <pc:docMk/>
            <pc:sldMk cId="1387767823" sldId="1511"/>
            <ac:spMk id="5" creationId="{2CE8A969-FE77-4591-800E-3F6136C9DB60}"/>
          </ac:spMkLst>
        </pc:spChg>
      </pc:sldChg>
      <pc:sldChg chg="add">
        <pc:chgData name="Eva Jandíková" userId="7ef427b1455032d3" providerId="LiveId" clId="{C45AFD4B-AC67-4F85-923C-A679EA08A43A}" dt="2024-08-12T13:08:02.804" v="1991"/>
        <pc:sldMkLst>
          <pc:docMk/>
          <pc:sldMk cId="2060028142" sldId="1512"/>
        </pc:sldMkLst>
      </pc:sldChg>
      <pc:sldChg chg="new del">
        <pc:chgData name="Eva Jandíková" userId="7ef427b1455032d3" providerId="LiveId" clId="{C45AFD4B-AC67-4F85-923C-A679EA08A43A}" dt="2024-08-12T13:09:20.309" v="2027" actId="47"/>
        <pc:sldMkLst>
          <pc:docMk/>
          <pc:sldMk cId="1969430686" sldId="1513"/>
        </pc:sldMkLst>
      </pc:sldChg>
      <pc:sldChg chg="modSp new mod">
        <pc:chgData name="Eva Jandíková" userId="7ef427b1455032d3" providerId="LiveId" clId="{C45AFD4B-AC67-4F85-923C-A679EA08A43A}" dt="2024-08-19T12:51:54.068" v="13810" actId="12"/>
        <pc:sldMkLst>
          <pc:docMk/>
          <pc:sldMk cId="407887152" sldId="1514"/>
        </pc:sldMkLst>
        <pc:spChg chg="mod">
          <ac:chgData name="Eva Jandíková" userId="7ef427b1455032d3" providerId="LiveId" clId="{C45AFD4B-AC67-4F85-923C-A679EA08A43A}" dt="2024-08-19T12:51:54.068" v="13810" actId="12"/>
          <ac:spMkLst>
            <pc:docMk/>
            <pc:sldMk cId="407887152" sldId="1514"/>
            <ac:spMk id="4" creationId="{AE908F8E-D962-3683-48D0-8C71827F893F}"/>
          </ac:spMkLst>
        </pc:spChg>
        <pc:spChg chg="mod">
          <ac:chgData name="Eva Jandíková" userId="7ef427b1455032d3" providerId="LiveId" clId="{C45AFD4B-AC67-4F85-923C-A679EA08A43A}" dt="2024-08-19T12:48:47.733" v="13603" actId="20577"/>
          <ac:spMkLst>
            <pc:docMk/>
            <pc:sldMk cId="407887152" sldId="1514"/>
            <ac:spMk id="5" creationId="{9330BDAC-8E9D-77F2-3B0C-B99B39ADA0BF}"/>
          </ac:spMkLst>
        </pc:spChg>
      </pc:sldChg>
      <pc:sldChg chg="modSp add mod">
        <pc:chgData name="Eva Jandíková" userId="7ef427b1455032d3" providerId="LiveId" clId="{C45AFD4B-AC67-4F85-923C-A679EA08A43A}" dt="2024-08-12T13:10:29.281" v="2089" actId="20577"/>
        <pc:sldMkLst>
          <pc:docMk/>
          <pc:sldMk cId="2412356388" sldId="1515"/>
        </pc:sldMkLst>
        <pc:spChg chg="mod">
          <ac:chgData name="Eva Jandíková" userId="7ef427b1455032d3" providerId="LiveId" clId="{C45AFD4B-AC67-4F85-923C-A679EA08A43A}" dt="2024-08-12T13:10:29.281" v="2089" actId="20577"/>
          <ac:spMkLst>
            <pc:docMk/>
            <pc:sldMk cId="2412356388" sldId="1515"/>
            <ac:spMk id="4" creationId="{2AD50B7D-FE5C-4529-8057-8AD9C6AA0A39}"/>
          </ac:spMkLst>
        </pc:spChg>
      </pc:sldChg>
      <pc:sldChg chg="modSp add del mod">
        <pc:chgData name="Eva Jandíková" userId="7ef427b1455032d3" providerId="LiveId" clId="{C45AFD4B-AC67-4F85-923C-A679EA08A43A}" dt="2024-08-20T15:08:06.596" v="15821" actId="47"/>
        <pc:sldMkLst>
          <pc:docMk/>
          <pc:sldMk cId="3144021450" sldId="1516"/>
        </pc:sldMkLst>
        <pc:spChg chg="mod">
          <ac:chgData name="Eva Jandíková" userId="7ef427b1455032d3" providerId="LiveId" clId="{C45AFD4B-AC67-4F85-923C-A679EA08A43A}" dt="2024-08-12T13:15:56.896" v="2188" actId="20577"/>
          <ac:spMkLst>
            <pc:docMk/>
            <pc:sldMk cId="3144021450" sldId="1516"/>
            <ac:spMk id="4" creationId="{ADEBE802-6556-4407-B41E-41835B1636DF}"/>
          </ac:spMkLst>
        </pc:spChg>
      </pc:sldChg>
      <pc:sldChg chg="addSp delSp modSp new del mod modClrScheme chgLayout">
        <pc:chgData name="Eva Jandíková" userId="7ef427b1455032d3" providerId="LiveId" clId="{C45AFD4B-AC67-4F85-923C-A679EA08A43A}" dt="2024-08-22T14:55:06.942" v="17366" actId="47"/>
        <pc:sldMkLst>
          <pc:docMk/>
          <pc:sldMk cId="282907853" sldId="1517"/>
        </pc:sldMkLst>
        <pc:spChg chg="mod ord">
          <ac:chgData name="Eva Jandíková" userId="7ef427b1455032d3" providerId="LiveId" clId="{C45AFD4B-AC67-4F85-923C-A679EA08A43A}" dt="2024-08-12T14:26:40.261" v="2847"/>
          <ac:spMkLst>
            <pc:docMk/>
            <pc:sldMk cId="282907853" sldId="1517"/>
            <ac:spMk id="2" creationId="{B9DA0643-8FE9-F88A-26DF-ADAE0EE74FB1}"/>
          </ac:spMkLst>
        </pc:spChg>
        <pc:spChg chg="mod ord">
          <ac:chgData name="Eva Jandíková" userId="7ef427b1455032d3" providerId="LiveId" clId="{C45AFD4B-AC67-4F85-923C-A679EA08A43A}" dt="2024-08-12T13:42:10" v="2190" actId="700"/>
          <ac:spMkLst>
            <pc:docMk/>
            <pc:sldMk cId="282907853" sldId="1517"/>
            <ac:spMk id="3" creationId="{2AB4C7A3-826A-F922-8A11-52ADD6673666}"/>
          </ac:spMkLst>
        </pc:spChg>
        <pc:spChg chg="del mod ord">
          <ac:chgData name="Eva Jandíková" userId="7ef427b1455032d3" providerId="LiveId" clId="{C45AFD4B-AC67-4F85-923C-A679EA08A43A}" dt="2024-08-12T13:42:10" v="2190" actId="700"/>
          <ac:spMkLst>
            <pc:docMk/>
            <pc:sldMk cId="282907853" sldId="1517"/>
            <ac:spMk id="4" creationId="{80FF7AC4-F3A9-CB8F-10C8-56208C716601}"/>
          </ac:spMkLst>
        </pc:spChg>
        <pc:spChg chg="del mod ord">
          <ac:chgData name="Eva Jandíková" userId="7ef427b1455032d3" providerId="LiveId" clId="{C45AFD4B-AC67-4F85-923C-A679EA08A43A}" dt="2024-08-12T13:42:10" v="2190" actId="700"/>
          <ac:spMkLst>
            <pc:docMk/>
            <pc:sldMk cId="282907853" sldId="1517"/>
            <ac:spMk id="5" creationId="{6D9C21DF-C76A-1372-2495-0408A2771BE1}"/>
          </ac:spMkLst>
        </pc:spChg>
        <pc:spChg chg="add mod">
          <ac:chgData name="Eva Jandíková" userId="7ef427b1455032d3" providerId="LiveId" clId="{C45AFD4B-AC67-4F85-923C-A679EA08A43A}" dt="2024-08-13T12:20:41.646" v="6436" actId="20577"/>
          <ac:spMkLst>
            <pc:docMk/>
            <pc:sldMk cId="282907853" sldId="1517"/>
            <ac:spMk id="5" creationId="{9F4E1BE4-FB1E-6E4C-C74C-328F97FD21EE}"/>
          </ac:spMkLst>
        </pc:spChg>
        <pc:spChg chg="add mod ord">
          <ac:chgData name="Eva Jandíková" userId="7ef427b1455032d3" providerId="LiveId" clId="{C45AFD4B-AC67-4F85-923C-A679EA08A43A}" dt="2024-08-13T10:16:58.122" v="5569" actId="20577"/>
          <ac:spMkLst>
            <pc:docMk/>
            <pc:sldMk cId="282907853" sldId="1517"/>
            <ac:spMk id="6" creationId="{C030B381-F2DB-D98E-8ED8-9DF3424E8C1C}"/>
          </ac:spMkLst>
        </pc:spChg>
        <pc:spChg chg="add mod ord">
          <ac:chgData name="Eva Jandíková" userId="7ef427b1455032d3" providerId="LiveId" clId="{C45AFD4B-AC67-4F85-923C-A679EA08A43A}" dt="2024-08-13T12:18:35.540" v="6411" actId="14100"/>
          <ac:spMkLst>
            <pc:docMk/>
            <pc:sldMk cId="282907853" sldId="1517"/>
            <ac:spMk id="7" creationId="{C015365A-F193-D931-FF9E-4A94E0BC387A}"/>
          </ac:spMkLst>
        </pc:spChg>
        <pc:spChg chg="add mod ord">
          <ac:chgData name="Eva Jandíková" userId="7ef427b1455032d3" providerId="LiveId" clId="{C45AFD4B-AC67-4F85-923C-A679EA08A43A}" dt="2024-08-13T10:15:14.409" v="5488" actId="1076"/>
          <ac:spMkLst>
            <pc:docMk/>
            <pc:sldMk cId="282907853" sldId="1517"/>
            <ac:spMk id="8" creationId="{BCB86CF9-4BDB-8A55-7135-24036DE812A3}"/>
          </ac:spMkLst>
        </pc:spChg>
        <pc:spChg chg="add mod">
          <ac:chgData name="Eva Jandíková" userId="7ef427b1455032d3" providerId="LiveId" clId="{C45AFD4B-AC67-4F85-923C-A679EA08A43A}" dt="2024-08-16T06:36:48.782" v="7449" actId="1035"/>
          <ac:spMkLst>
            <pc:docMk/>
            <pc:sldMk cId="282907853" sldId="1517"/>
            <ac:spMk id="9" creationId="{28F2035E-C552-FCE2-D9E9-CEF709341386}"/>
          </ac:spMkLst>
        </pc:spChg>
        <pc:spChg chg="add del mod ord">
          <ac:chgData name="Eva Jandíková" userId="7ef427b1455032d3" providerId="LiveId" clId="{C45AFD4B-AC67-4F85-923C-A679EA08A43A}" dt="2024-08-13T10:10:32.679" v="5351" actId="1032"/>
          <ac:spMkLst>
            <pc:docMk/>
            <pc:sldMk cId="282907853" sldId="1517"/>
            <ac:spMk id="9" creationId="{3401D1B4-5A0B-6550-0506-31A16E510413}"/>
          </ac:spMkLst>
        </pc:spChg>
        <pc:spChg chg="add mod">
          <ac:chgData name="Eva Jandíková" userId="7ef427b1455032d3" providerId="LiveId" clId="{C45AFD4B-AC67-4F85-923C-A679EA08A43A}" dt="2024-08-13T12:20:44.249" v="6438" actId="20577"/>
          <ac:spMkLst>
            <pc:docMk/>
            <pc:sldMk cId="282907853" sldId="1517"/>
            <ac:spMk id="11" creationId="{E6DE503B-7D3B-EDD6-01CB-54F1412D8E73}"/>
          </ac:spMkLst>
        </pc:spChg>
        <pc:spChg chg="add del mod">
          <ac:chgData name="Eva Jandíková" userId="7ef427b1455032d3" providerId="LiveId" clId="{C45AFD4B-AC67-4F85-923C-A679EA08A43A}" dt="2024-08-13T12:05:47.488" v="6384" actId="478"/>
          <ac:spMkLst>
            <pc:docMk/>
            <pc:sldMk cId="282907853" sldId="1517"/>
            <ac:spMk id="12" creationId="{B35F3CEF-1D59-F65F-C10A-07387B87F95D}"/>
          </ac:spMkLst>
        </pc:spChg>
        <pc:spChg chg="add mod">
          <ac:chgData name="Eva Jandíková" userId="7ef427b1455032d3" providerId="LiveId" clId="{C45AFD4B-AC67-4F85-923C-A679EA08A43A}" dt="2024-08-16T06:36:56.335" v="7451" actId="404"/>
          <ac:spMkLst>
            <pc:docMk/>
            <pc:sldMk cId="282907853" sldId="1517"/>
            <ac:spMk id="13" creationId="{91A1179B-B779-BC05-E1CB-3A20C95EB1B4}"/>
          </ac:spMkLst>
        </pc:spChg>
        <pc:spChg chg="add mod">
          <ac:chgData name="Eva Jandíková" userId="7ef427b1455032d3" providerId="LiveId" clId="{C45AFD4B-AC67-4F85-923C-A679EA08A43A}" dt="2024-08-13T12:21:55.496" v="6450" actId="1582"/>
          <ac:spMkLst>
            <pc:docMk/>
            <pc:sldMk cId="282907853" sldId="1517"/>
            <ac:spMk id="14" creationId="{248A661F-3EE2-30C2-CA1E-7D81DC43DA17}"/>
          </ac:spMkLst>
        </pc:spChg>
        <pc:spChg chg="add del mod">
          <ac:chgData name="Eva Jandíková" userId="7ef427b1455032d3" providerId="LiveId" clId="{C45AFD4B-AC67-4F85-923C-A679EA08A43A}" dt="2024-08-13T12:18:53.656" v="6412" actId="478"/>
          <ac:spMkLst>
            <pc:docMk/>
            <pc:sldMk cId="282907853" sldId="1517"/>
            <ac:spMk id="15" creationId="{0CF92FA0-1629-0A92-C889-47E5B5B19059}"/>
          </ac:spMkLst>
        </pc:spChg>
        <pc:spChg chg="add mod">
          <ac:chgData name="Eva Jandíková" userId="7ef427b1455032d3" providerId="LiveId" clId="{C45AFD4B-AC67-4F85-923C-A679EA08A43A}" dt="2024-08-13T12:20:47.694" v="6440" actId="20577"/>
          <ac:spMkLst>
            <pc:docMk/>
            <pc:sldMk cId="282907853" sldId="1517"/>
            <ac:spMk id="19" creationId="{673091AF-E0A1-95E3-9D23-4B44B441BDAC}"/>
          </ac:spMkLst>
        </pc:spChg>
        <pc:spChg chg="add mod">
          <ac:chgData name="Eva Jandíková" userId="7ef427b1455032d3" providerId="LiveId" clId="{C45AFD4B-AC67-4F85-923C-A679EA08A43A}" dt="2024-08-13T12:20:49.973" v="6443" actId="20577"/>
          <ac:spMkLst>
            <pc:docMk/>
            <pc:sldMk cId="282907853" sldId="1517"/>
            <ac:spMk id="20" creationId="{7C27C1FF-CF25-4F4B-FF02-2D84DDA060BB}"/>
          </ac:spMkLst>
        </pc:spChg>
        <pc:spChg chg="add mod">
          <ac:chgData name="Eva Jandíková" userId="7ef427b1455032d3" providerId="LiveId" clId="{C45AFD4B-AC67-4F85-923C-A679EA08A43A}" dt="2024-08-16T06:37:00.735" v="7453" actId="404"/>
          <ac:spMkLst>
            <pc:docMk/>
            <pc:sldMk cId="282907853" sldId="1517"/>
            <ac:spMk id="21" creationId="{65F2D2A3-2807-9F77-0D94-C157899D01F3}"/>
          </ac:spMkLst>
        </pc:spChg>
        <pc:spChg chg="add mod">
          <ac:chgData name="Eva Jandíková" userId="7ef427b1455032d3" providerId="LiveId" clId="{C45AFD4B-AC67-4F85-923C-A679EA08A43A}" dt="2024-08-13T12:21:55.496" v="6450" actId="1582"/>
          <ac:spMkLst>
            <pc:docMk/>
            <pc:sldMk cId="282907853" sldId="1517"/>
            <ac:spMk id="22" creationId="{B1E5D218-7653-3CEE-DEAE-3F97CF57735D}"/>
          </ac:spMkLst>
        </pc:spChg>
        <pc:graphicFrameChg chg="add mod modGraphic">
          <ac:chgData name="Eva Jandíková" userId="7ef427b1455032d3" providerId="LiveId" clId="{C45AFD4B-AC67-4F85-923C-A679EA08A43A}" dt="2024-08-13T12:06:55.994" v="6393" actId="1076"/>
          <ac:graphicFrameMkLst>
            <pc:docMk/>
            <pc:sldMk cId="282907853" sldId="1517"/>
            <ac:graphicFrameMk id="4" creationId="{52AAFB47-0DBF-8852-4E18-C335FFD78F8B}"/>
          </ac:graphicFrameMkLst>
        </pc:graphicFrameChg>
        <pc:graphicFrameChg chg="add mod">
          <ac:chgData name="Eva Jandíková" userId="7ef427b1455032d3" providerId="LiveId" clId="{C45AFD4B-AC67-4F85-923C-A679EA08A43A}" dt="2024-08-13T12:20:13.538" v="6431" actId="20577"/>
          <ac:graphicFrameMkLst>
            <pc:docMk/>
            <pc:sldMk cId="282907853" sldId="1517"/>
            <ac:graphicFrameMk id="18" creationId="{90C330DE-3ED0-A979-7D8C-DF7CF1E351BF}"/>
          </ac:graphicFrameMkLst>
        </pc:graphicFrameChg>
        <pc:picChg chg="add del mod">
          <ac:chgData name="Eva Jandíková" userId="7ef427b1455032d3" providerId="LiveId" clId="{C45AFD4B-AC67-4F85-923C-A679EA08A43A}" dt="2024-08-13T10:09:08.078" v="5343" actId="478"/>
          <ac:picMkLst>
            <pc:docMk/>
            <pc:sldMk cId="282907853" sldId="1517"/>
            <ac:picMk id="10" creationId="{793F9F79-0BC3-76D4-DCF9-AE6654F29BE0}"/>
          </ac:picMkLst>
        </pc:picChg>
        <pc:picChg chg="add del mod modCrop">
          <ac:chgData name="Eva Jandíková" userId="7ef427b1455032d3" providerId="LiveId" clId="{C45AFD4B-AC67-4F85-923C-A679EA08A43A}" dt="2024-08-13T12:18:09.697" v="6402" actId="478"/>
          <ac:picMkLst>
            <pc:docMk/>
            <pc:sldMk cId="282907853" sldId="1517"/>
            <ac:picMk id="17" creationId="{6A639ABA-3151-D3C8-21D8-F7A17C7EA095}"/>
          </ac:picMkLst>
        </pc:picChg>
        <pc:picChg chg="add mod">
          <ac:chgData name="Eva Jandíková" userId="7ef427b1455032d3" providerId="LiveId" clId="{C45AFD4B-AC67-4F85-923C-A679EA08A43A}" dt="2024-08-13T12:21:03.506" v="6446" actId="1076"/>
          <ac:picMkLst>
            <pc:docMk/>
            <pc:sldMk cId="282907853" sldId="1517"/>
            <ac:picMk id="1026" creationId="{049E9138-733E-A123-DE2F-4785BA8DBE50}"/>
          </ac:picMkLst>
        </pc:picChg>
      </pc:sldChg>
      <pc:sldChg chg="addSp delSp modSp new mod modClrScheme chgLayout">
        <pc:chgData name="Eva Jandíková" userId="7ef427b1455032d3" providerId="LiveId" clId="{C45AFD4B-AC67-4F85-923C-A679EA08A43A}" dt="2024-08-13T10:43:01.754" v="6173" actId="6549"/>
        <pc:sldMkLst>
          <pc:docMk/>
          <pc:sldMk cId="110389701" sldId="1518"/>
        </pc:sldMkLst>
        <pc:spChg chg="mod ord">
          <ac:chgData name="Eva Jandíková" userId="7ef427b1455032d3" providerId="LiveId" clId="{C45AFD4B-AC67-4F85-923C-A679EA08A43A}" dt="2024-08-13T09:22:48.518" v="4777" actId="700"/>
          <ac:spMkLst>
            <pc:docMk/>
            <pc:sldMk cId="110389701" sldId="1518"/>
            <ac:spMk id="2" creationId="{1E598EF0-AEC0-D06B-E874-4AEC98ECD898}"/>
          </ac:spMkLst>
        </pc:spChg>
        <pc:spChg chg="mod ord">
          <ac:chgData name="Eva Jandíková" userId="7ef427b1455032d3" providerId="LiveId" clId="{C45AFD4B-AC67-4F85-923C-A679EA08A43A}" dt="2024-08-13T09:22:48.518" v="4777" actId="700"/>
          <ac:spMkLst>
            <pc:docMk/>
            <pc:sldMk cId="110389701" sldId="1518"/>
            <ac:spMk id="3" creationId="{D9846B5B-B89E-5C91-6F15-A5A6FF5A583E}"/>
          </ac:spMkLst>
        </pc:spChg>
        <pc:spChg chg="del">
          <ac:chgData name="Eva Jandíková" userId="7ef427b1455032d3" providerId="LiveId" clId="{C45AFD4B-AC67-4F85-923C-A679EA08A43A}" dt="2024-08-12T13:56:50.037" v="2523" actId="700"/>
          <ac:spMkLst>
            <pc:docMk/>
            <pc:sldMk cId="110389701" sldId="1518"/>
            <ac:spMk id="4" creationId="{53AB0B0F-5613-ED8A-C1A9-437C56161444}"/>
          </ac:spMkLst>
        </pc:spChg>
        <pc:spChg chg="add mod ord">
          <ac:chgData name="Eva Jandíková" userId="7ef427b1455032d3" providerId="LiveId" clId="{C45AFD4B-AC67-4F85-923C-A679EA08A43A}" dt="2024-08-13T09:55:49.860" v="4847" actId="20577"/>
          <ac:spMkLst>
            <pc:docMk/>
            <pc:sldMk cId="110389701" sldId="1518"/>
            <ac:spMk id="4" creationId="{D4A41671-1286-71EA-BE51-1E3AA522D6E8}"/>
          </ac:spMkLst>
        </pc:spChg>
        <pc:spChg chg="add mod ord">
          <ac:chgData name="Eva Jandíková" userId="7ef427b1455032d3" providerId="LiveId" clId="{C45AFD4B-AC67-4F85-923C-A679EA08A43A}" dt="2024-08-13T10:43:01.754" v="6173" actId="6549"/>
          <ac:spMkLst>
            <pc:docMk/>
            <pc:sldMk cId="110389701" sldId="1518"/>
            <ac:spMk id="5" creationId="{29979431-BA4A-08EC-15CB-86298917DF38}"/>
          </ac:spMkLst>
        </pc:spChg>
        <pc:spChg chg="del mod ord">
          <ac:chgData name="Eva Jandíková" userId="7ef427b1455032d3" providerId="LiveId" clId="{C45AFD4B-AC67-4F85-923C-A679EA08A43A}" dt="2024-08-12T13:56:50.037" v="2523" actId="700"/>
          <ac:spMkLst>
            <pc:docMk/>
            <pc:sldMk cId="110389701" sldId="1518"/>
            <ac:spMk id="5" creationId="{EF3AFF99-34FE-1594-1F6D-F68AF93DC1A5}"/>
          </ac:spMkLst>
        </pc:spChg>
        <pc:spChg chg="del mod ord">
          <ac:chgData name="Eva Jandíková" userId="7ef427b1455032d3" providerId="LiveId" clId="{C45AFD4B-AC67-4F85-923C-A679EA08A43A}" dt="2024-08-12T13:56:50.037" v="2523" actId="700"/>
          <ac:spMkLst>
            <pc:docMk/>
            <pc:sldMk cId="110389701" sldId="1518"/>
            <ac:spMk id="6" creationId="{E4B11439-027A-0FC4-F325-219A2A1367DD}"/>
          </ac:spMkLst>
        </pc:spChg>
        <pc:spChg chg="del">
          <ac:chgData name="Eva Jandíková" userId="7ef427b1455032d3" providerId="LiveId" clId="{C45AFD4B-AC67-4F85-923C-A679EA08A43A}" dt="2024-08-12T13:56:50.037" v="2523" actId="700"/>
          <ac:spMkLst>
            <pc:docMk/>
            <pc:sldMk cId="110389701" sldId="1518"/>
            <ac:spMk id="7" creationId="{930084E1-6B89-6B71-9035-B28ABDE9AC19}"/>
          </ac:spMkLst>
        </pc:spChg>
        <pc:spChg chg="add mod ord">
          <ac:chgData name="Eva Jandíková" userId="7ef427b1455032d3" providerId="LiveId" clId="{C45AFD4B-AC67-4F85-923C-A679EA08A43A}" dt="2024-08-13T09:22:48.518" v="4777" actId="700"/>
          <ac:spMkLst>
            <pc:docMk/>
            <pc:sldMk cId="110389701" sldId="1518"/>
            <ac:spMk id="8" creationId="{256ACA21-7C3A-748E-5892-D6F73C1A3FB3}"/>
          </ac:spMkLst>
        </pc:spChg>
        <pc:spChg chg="add mod ord">
          <ac:chgData name="Eva Jandíková" userId="7ef427b1455032d3" providerId="LiveId" clId="{C45AFD4B-AC67-4F85-923C-A679EA08A43A}" dt="2024-08-13T10:04:55.414" v="5239" actId="255"/>
          <ac:spMkLst>
            <pc:docMk/>
            <pc:sldMk cId="110389701" sldId="1518"/>
            <ac:spMk id="9" creationId="{A317EB4A-B639-E0DB-0F4E-BC46F6F324C1}"/>
          </ac:spMkLst>
        </pc:spChg>
      </pc:sldChg>
      <pc:sldChg chg="addSp delSp modSp new mod">
        <pc:chgData name="Eva Jandíková" userId="7ef427b1455032d3" providerId="LiveId" clId="{C45AFD4B-AC67-4F85-923C-A679EA08A43A}" dt="2024-08-13T10:30:30.576" v="5948" actId="404"/>
        <pc:sldMkLst>
          <pc:docMk/>
          <pc:sldMk cId="3117991390" sldId="1519"/>
        </pc:sldMkLst>
        <pc:spChg chg="mod">
          <ac:chgData name="Eva Jandíková" userId="7ef427b1455032d3" providerId="LiveId" clId="{C45AFD4B-AC67-4F85-923C-A679EA08A43A}" dt="2024-08-12T14:26:52.048" v="2848"/>
          <ac:spMkLst>
            <pc:docMk/>
            <pc:sldMk cId="3117991390" sldId="1519"/>
            <ac:spMk id="2" creationId="{2F05DED0-3723-575D-4824-BCE190307704}"/>
          </ac:spMkLst>
        </pc:spChg>
        <pc:spChg chg="del">
          <ac:chgData name="Eva Jandíková" userId="7ef427b1455032d3" providerId="LiveId" clId="{C45AFD4B-AC67-4F85-923C-A679EA08A43A}" dt="2024-08-13T07:23:03.105" v="2979" actId="478"/>
          <ac:spMkLst>
            <pc:docMk/>
            <pc:sldMk cId="3117991390" sldId="1519"/>
            <ac:spMk id="4" creationId="{F93606D6-36FD-D94E-3E8C-A7B515BB8D76}"/>
          </ac:spMkLst>
        </pc:spChg>
        <pc:spChg chg="mod">
          <ac:chgData name="Eva Jandíková" userId="7ef427b1455032d3" providerId="LiveId" clId="{C45AFD4B-AC67-4F85-923C-A679EA08A43A}" dt="2024-08-13T10:21:39.903" v="5752"/>
          <ac:spMkLst>
            <pc:docMk/>
            <pc:sldMk cId="3117991390" sldId="1519"/>
            <ac:spMk id="5" creationId="{5B0839D0-C8F5-DF67-4C4B-AA7F71648ED1}"/>
          </ac:spMkLst>
        </pc:spChg>
        <pc:spChg chg="mod">
          <ac:chgData name="Eva Jandíková" userId="7ef427b1455032d3" providerId="LiveId" clId="{C45AFD4B-AC67-4F85-923C-A679EA08A43A}" dt="2024-08-13T10:30:30.576" v="5948" actId="404"/>
          <ac:spMkLst>
            <pc:docMk/>
            <pc:sldMk cId="3117991390" sldId="1519"/>
            <ac:spMk id="6" creationId="{79FB3BD3-66FA-A09A-D7E6-9CFC541B8AD5}"/>
          </ac:spMkLst>
        </pc:spChg>
        <pc:spChg chg="mod">
          <ac:chgData name="Eva Jandíková" userId="7ef427b1455032d3" providerId="LiveId" clId="{C45AFD4B-AC67-4F85-923C-A679EA08A43A}" dt="2024-08-13T10:28:21.161" v="5892" actId="403"/>
          <ac:spMkLst>
            <pc:docMk/>
            <pc:sldMk cId="3117991390" sldId="1519"/>
            <ac:spMk id="7" creationId="{B80F5F7B-8A91-4C08-BCC0-02E0A1241AC1}"/>
          </ac:spMkLst>
        </pc:spChg>
        <pc:spChg chg="add del mod">
          <ac:chgData name="Eva Jandíková" userId="7ef427b1455032d3" providerId="LiveId" clId="{C45AFD4B-AC67-4F85-923C-A679EA08A43A}" dt="2024-08-13T09:09:38.764" v="4131" actId="478"/>
          <ac:spMkLst>
            <pc:docMk/>
            <pc:sldMk cId="3117991390" sldId="1519"/>
            <ac:spMk id="8" creationId="{CCF2007D-78C8-6216-9A61-3685101B5C42}"/>
          </ac:spMkLst>
        </pc:spChg>
        <pc:spChg chg="add del mod">
          <ac:chgData name="Eva Jandíková" userId="7ef427b1455032d3" providerId="LiveId" clId="{C45AFD4B-AC67-4F85-923C-A679EA08A43A}" dt="2024-08-13T09:09:38.764" v="4131" actId="478"/>
          <ac:spMkLst>
            <pc:docMk/>
            <pc:sldMk cId="3117991390" sldId="1519"/>
            <ac:spMk id="9" creationId="{E7394580-D353-B3AC-5489-C6E486EB562A}"/>
          </ac:spMkLst>
        </pc:spChg>
        <pc:spChg chg="add del mod">
          <ac:chgData name="Eva Jandíková" userId="7ef427b1455032d3" providerId="LiveId" clId="{C45AFD4B-AC67-4F85-923C-A679EA08A43A}" dt="2024-08-13T09:09:38.764" v="4131" actId="478"/>
          <ac:spMkLst>
            <pc:docMk/>
            <pc:sldMk cId="3117991390" sldId="1519"/>
            <ac:spMk id="10" creationId="{010B5723-95CA-4C4E-D5CB-E20008566B88}"/>
          </ac:spMkLst>
        </pc:spChg>
        <pc:spChg chg="add del mod">
          <ac:chgData name="Eva Jandíková" userId="7ef427b1455032d3" providerId="LiveId" clId="{C45AFD4B-AC67-4F85-923C-A679EA08A43A}" dt="2024-08-13T09:09:38.764" v="4131" actId="478"/>
          <ac:spMkLst>
            <pc:docMk/>
            <pc:sldMk cId="3117991390" sldId="1519"/>
            <ac:spMk id="11" creationId="{B6D21729-52CF-31EF-F17E-02345A9CA090}"/>
          </ac:spMkLst>
        </pc:spChg>
        <pc:spChg chg="add del mod">
          <ac:chgData name="Eva Jandíková" userId="7ef427b1455032d3" providerId="LiveId" clId="{C45AFD4B-AC67-4F85-923C-A679EA08A43A}" dt="2024-08-13T09:09:38.764" v="4131" actId="478"/>
          <ac:spMkLst>
            <pc:docMk/>
            <pc:sldMk cId="3117991390" sldId="1519"/>
            <ac:spMk id="24" creationId="{4D7C1FC4-8BBB-7B49-E631-0872A46D2DD8}"/>
          </ac:spMkLst>
        </pc:spChg>
        <pc:spChg chg="add del">
          <ac:chgData name="Eva Jandíková" userId="7ef427b1455032d3" providerId="LiveId" clId="{C45AFD4B-AC67-4F85-923C-A679EA08A43A}" dt="2024-08-13T09:07:33.796" v="4109" actId="22"/>
          <ac:spMkLst>
            <pc:docMk/>
            <pc:sldMk cId="3117991390" sldId="1519"/>
            <ac:spMk id="26" creationId="{0F4DE49F-F122-0800-B464-E0EB0D63DEC0}"/>
          </ac:spMkLst>
        </pc:spChg>
        <pc:spChg chg="add del mod">
          <ac:chgData name="Eva Jandíková" userId="7ef427b1455032d3" providerId="LiveId" clId="{C45AFD4B-AC67-4F85-923C-A679EA08A43A}" dt="2024-08-13T09:09:38.764" v="4131" actId="478"/>
          <ac:spMkLst>
            <pc:docMk/>
            <pc:sldMk cId="3117991390" sldId="1519"/>
            <ac:spMk id="27" creationId="{1D123CFF-D1D4-FE9C-E371-F8B481E22154}"/>
          </ac:spMkLst>
        </pc:spChg>
        <pc:spChg chg="add del mod">
          <ac:chgData name="Eva Jandíková" userId="7ef427b1455032d3" providerId="LiveId" clId="{C45AFD4B-AC67-4F85-923C-A679EA08A43A}" dt="2024-08-13T09:09:38.764" v="4131" actId="478"/>
          <ac:spMkLst>
            <pc:docMk/>
            <pc:sldMk cId="3117991390" sldId="1519"/>
            <ac:spMk id="28" creationId="{C295D97D-A3A5-BDEB-F6EC-C62C60025C4D}"/>
          </ac:spMkLst>
        </pc:spChg>
        <pc:cxnChg chg="add del mod">
          <ac:chgData name="Eva Jandíková" userId="7ef427b1455032d3" providerId="LiveId" clId="{C45AFD4B-AC67-4F85-923C-A679EA08A43A}" dt="2024-08-13T09:09:38.764" v="4131" actId="478"/>
          <ac:cxnSpMkLst>
            <pc:docMk/>
            <pc:sldMk cId="3117991390" sldId="1519"/>
            <ac:cxnSpMk id="13" creationId="{0155C422-91C4-FF5C-E01C-95D52BECFE9D}"/>
          </ac:cxnSpMkLst>
        </pc:cxnChg>
        <pc:cxnChg chg="add del mod">
          <ac:chgData name="Eva Jandíková" userId="7ef427b1455032d3" providerId="LiveId" clId="{C45AFD4B-AC67-4F85-923C-A679EA08A43A}" dt="2024-08-13T09:09:38.764" v="4131" actId="478"/>
          <ac:cxnSpMkLst>
            <pc:docMk/>
            <pc:sldMk cId="3117991390" sldId="1519"/>
            <ac:cxnSpMk id="17" creationId="{9119E472-363B-3AB5-8BC5-D63204443E1D}"/>
          </ac:cxnSpMkLst>
        </pc:cxnChg>
      </pc:sldChg>
      <pc:sldChg chg="modSp add del mod">
        <pc:chgData name="Eva Jandíková" userId="7ef427b1455032d3" providerId="LiveId" clId="{C45AFD4B-AC67-4F85-923C-A679EA08A43A}" dt="2024-08-13T07:29:33.835" v="3587" actId="47"/>
        <pc:sldMkLst>
          <pc:docMk/>
          <pc:sldMk cId="1639061233" sldId="1520"/>
        </pc:sldMkLst>
        <pc:spChg chg="mod">
          <ac:chgData name="Eva Jandíková" userId="7ef427b1455032d3" providerId="LiveId" clId="{C45AFD4B-AC67-4F85-923C-A679EA08A43A}" dt="2024-08-12T14:26:56.158" v="2849"/>
          <ac:spMkLst>
            <pc:docMk/>
            <pc:sldMk cId="1639061233" sldId="1520"/>
            <ac:spMk id="2" creationId="{2F05DED0-3723-575D-4824-BCE190307704}"/>
          </ac:spMkLst>
        </pc:spChg>
        <pc:spChg chg="mod">
          <ac:chgData name="Eva Jandíková" userId="7ef427b1455032d3" providerId="LiveId" clId="{C45AFD4B-AC67-4F85-923C-A679EA08A43A}" dt="2024-08-13T07:29:21.828" v="3583" actId="6549"/>
          <ac:spMkLst>
            <pc:docMk/>
            <pc:sldMk cId="1639061233" sldId="1520"/>
            <ac:spMk id="6" creationId="{79FB3BD3-66FA-A09A-D7E6-9CFC541B8AD5}"/>
          </ac:spMkLst>
        </pc:spChg>
        <pc:spChg chg="mod">
          <ac:chgData name="Eva Jandíková" userId="7ef427b1455032d3" providerId="LiveId" clId="{C45AFD4B-AC67-4F85-923C-A679EA08A43A}" dt="2024-08-12T14:36:45.872" v="2861" actId="27636"/>
          <ac:spMkLst>
            <pc:docMk/>
            <pc:sldMk cId="1639061233" sldId="1520"/>
            <ac:spMk id="7" creationId="{B80F5F7B-8A91-4C08-BCC0-02E0A1241AC1}"/>
          </ac:spMkLst>
        </pc:spChg>
      </pc:sldChg>
      <pc:sldChg chg="modSp new mod ord">
        <pc:chgData name="Eva Jandíková" userId="7ef427b1455032d3" providerId="LiveId" clId="{C45AFD4B-AC67-4F85-923C-A679EA08A43A}" dt="2024-08-13T13:40:21.575" v="7276" actId="404"/>
        <pc:sldMkLst>
          <pc:docMk/>
          <pc:sldMk cId="3026677961" sldId="1521"/>
        </pc:sldMkLst>
        <pc:spChg chg="mod">
          <ac:chgData name="Eva Jandíková" userId="7ef427b1455032d3" providerId="LiveId" clId="{C45AFD4B-AC67-4F85-923C-A679EA08A43A}" dt="2024-08-13T13:12:54.992" v="6925"/>
          <ac:spMkLst>
            <pc:docMk/>
            <pc:sldMk cId="3026677961" sldId="1521"/>
            <ac:spMk id="2" creationId="{D81729FE-CEC9-901F-7F79-D474628036AF}"/>
          </ac:spMkLst>
        </pc:spChg>
        <pc:spChg chg="mod">
          <ac:chgData name="Eva Jandíková" userId="7ef427b1455032d3" providerId="LiveId" clId="{C45AFD4B-AC67-4F85-923C-A679EA08A43A}" dt="2024-08-13T13:40:21.575" v="7276" actId="404"/>
          <ac:spMkLst>
            <pc:docMk/>
            <pc:sldMk cId="3026677961" sldId="1521"/>
            <ac:spMk id="4" creationId="{F0A21F35-253E-BDBF-2CFA-222096D86808}"/>
          </ac:spMkLst>
        </pc:spChg>
        <pc:spChg chg="mod">
          <ac:chgData name="Eva Jandíková" userId="7ef427b1455032d3" providerId="LiveId" clId="{C45AFD4B-AC67-4F85-923C-A679EA08A43A}" dt="2024-08-13T12:03:00.589" v="6374"/>
          <ac:spMkLst>
            <pc:docMk/>
            <pc:sldMk cId="3026677961" sldId="1521"/>
            <ac:spMk id="5" creationId="{C692321C-FF29-96DB-E233-3299B03DE9F9}"/>
          </ac:spMkLst>
        </pc:spChg>
      </pc:sldChg>
      <pc:sldChg chg="addSp delSp modSp add del mod">
        <pc:chgData name="Eva Jandíková" userId="7ef427b1455032d3" providerId="LiveId" clId="{C45AFD4B-AC67-4F85-923C-A679EA08A43A}" dt="2024-08-13T10:23:30.059" v="5781" actId="47"/>
        <pc:sldMkLst>
          <pc:docMk/>
          <pc:sldMk cId="1612064693" sldId="1522"/>
        </pc:sldMkLst>
        <pc:spChg chg="add del mod">
          <ac:chgData name="Eva Jandíková" userId="7ef427b1455032d3" providerId="LiveId" clId="{C45AFD4B-AC67-4F85-923C-A679EA08A43A}" dt="2024-08-13T10:11:45.320" v="5390" actId="478"/>
          <ac:spMkLst>
            <pc:docMk/>
            <pc:sldMk cId="1612064693" sldId="1522"/>
            <ac:spMk id="4" creationId="{9FC94389-0F27-78EA-3AF2-F294531487A3}"/>
          </ac:spMkLst>
        </pc:spChg>
        <pc:spChg chg="mod">
          <ac:chgData name="Eva Jandíková" userId="7ef427b1455032d3" providerId="LiveId" clId="{C45AFD4B-AC67-4F85-923C-A679EA08A43A}" dt="2024-08-13T10:22:26.022" v="5765" actId="27636"/>
          <ac:spMkLst>
            <pc:docMk/>
            <pc:sldMk cId="1612064693" sldId="1522"/>
            <ac:spMk id="6" creationId="{79FB3BD3-66FA-A09A-D7E6-9CFC541B8AD5}"/>
          </ac:spMkLst>
        </pc:spChg>
        <pc:spChg chg="mod">
          <ac:chgData name="Eva Jandíková" userId="7ef427b1455032d3" providerId="LiveId" clId="{C45AFD4B-AC67-4F85-923C-A679EA08A43A}" dt="2024-08-13T08:27:14.820" v="3812" actId="20577"/>
          <ac:spMkLst>
            <pc:docMk/>
            <pc:sldMk cId="1612064693" sldId="1522"/>
            <ac:spMk id="7" creationId="{B80F5F7B-8A91-4C08-BCC0-02E0A1241AC1}"/>
          </ac:spMkLst>
        </pc:spChg>
        <pc:spChg chg="add del mod">
          <ac:chgData name="Eva Jandíková" userId="7ef427b1455032d3" providerId="LiveId" clId="{C45AFD4B-AC67-4F85-923C-A679EA08A43A}" dt="2024-08-13T10:11:45.320" v="5390" actId="478"/>
          <ac:spMkLst>
            <pc:docMk/>
            <pc:sldMk cId="1612064693" sldId="1522"/>
            <ac:spMk id="8" creationId="{14CDBFFC-2C71-0D18-86DF-98F6B5AD7C1F}"/>
          </ac:spMkLst>
        </pc:spChg>
        <pc:spChg chg="add del mod">
          <ac:chgData name="Eva Jandíková" userId="7ef427b1455032d3" providerId="LiveId" clId="{C45AFD4B-AC67-4F85-923C-A679EA08A43A}" dt="2024-08-13T10:11:45.320" v="5390" actId="478"/>
          <ac:spMkLst>
            <pc:docMk/>
            <pc:sldMk cId="1612064693" sldId="1522"/>
            <ac:spMk id="9" creationId="{B63E9AC3-F08D-A054-84C4-85A84A2BF067}"/>
          </ac:spMkLst>
        </pc:spChg>
        <pc:spChg chg="add del mod">
          <ac:chgData name="Eva Jandíková" userId="7ef427b1455032d3" providerId="LiveId" clId="{C45AFD4B-AC67-4F85-923C-A679EA08A43A}" dt="2024-08-13T10:11:45.320" v="5390" actId="478"/>
          <ac:spMkLst>
            <pc:docMk/>
            <pc:sldMk cId="1612064693" sldId="1522"/>
            <ac:spMk id="10" creationId="{AC73D138-2FE6-812D-80F6-E0C2EE5BA717}"/>
          </ac:spMkLst>
        </pc:spChg>
        <pc:spChg chg="add del mod">
          <ac:chgData name="Eva Jandíková" userId="7ef427b1455032d3" providerId="LiveId" clId="{C45AFD4B-AC67-4F85-923C-A679EA08A43A}" dt="2024-08-13T10:11:45.320" v="5390" actId="478"/>
          <ac:spMkLst>
            <pc:docMk/>
            <pc:sldMk cId="1612064693" sldId="1522"/>
            <ac:spMk id="13" creationId="{01778EBE-EEA1-AD81-41F0-498BE6D90A3F}"/>
          </ac:spMkLst>
        </pc:spChg>
        <pc:spChg chg="add del mod">
          <ac:chgData name="Eva Jandíková" userId="7ef427b1455032d3" providerId="LiveId" clId="{C45AFD4B-AC67-4F85-923C-A679EA08A43A}" dt="2024-08-13T10:11:45.320" v="5390" actId="478"/>
          <ac:spMkLst>
            <pc:docMk/>
            <pc:sldMk cId="1612064693" sldId="1522"/>
            <ac:spMk id="14" creationId="{4D43D3B9-F71F-4C8F-9996-DB49C6C326F1}"/>
          </ac:spMkLst>
        </pc:spChg>
        <pc:spChg chg="add del mod">
          <ac:chgData name="Eva Jandíková" userId="7ef427b1455032d3" providerId="LiveId" clId="{C45AFD4B-AC67-4F85-923C-A679EA08A43A}" dt="2024-08-13T10:11:45.320" v="5390" actId="478"/>
          <ac:spMkLst>
            <pc:docMk/>
            <pc:sldMk cId="1612064693" sldId="1522"/>
            <ac:spMk id="15" creationId="{B40CCF49-E596-0D0D-146C-A9F53FA3DEBC}"/>
          </ac:spMkLst>
        </pc:spChg>
        <pc:cxnChg chg="add del mod">
          <ac:chgData name="Eva Jandíková" userId="7ef427b1455032d3" providerId="LiveId" clId="{C45AFD4B-AC67-4F85-923C-A679EA08A43A}" dt="2024-08-13T10:11:45.320" v="5390" actId="478"/>
          <ac:cxnSpMkLst>
            <pc:docMk/>
            <pc:sldMk cId="1612064693" sldId="1522"/>
            <ac:cxnSpMk id="11" creationId="{650E70A1-9D3A-B143-5420-847B522A998E}"/>
          </ac:cxnSpMkLst>
        </pc:cxnChg>
        <pc:cxnChg chg="add del mod">
          <ac:chgData name="Eva Jandíková" userId="7ef427b1455032d3" providerId="LiveId" clId="{C45AFD4B-AC67-4F85-923C-A679EA08A43A}" dt="2024-08-13T10:11:45.320" v="5390" actId="478"/>
          <ac:cxnSpMkLst>
            <pc:docMk/>
            <pc:sldMk cId="1612064693" sldId="1522"/>
            <ac:cxnSpMk id="12" creationId="{A84A5A25-BA14-6317-9F65-5FB1FF5A3F1D}"/>
          </ac:cxnSpMkLst>
        </pc:cxnChg>
      </pc:sldChg>
      <pc:sldChg chg="addSp delSp modSp add mod modClrScheme chgLayout">
        <pc:chgData name="Eva Jandíková" userId="7ef427b1455032d3" providerId="LiveId" clId="{C45AFD4B-AC67-4F85-923C-A679EA08A43A}" dt="2024-08-13T13:06:51.127" v="6716" actId="14100"/>
        <pc:sldMkLst>
          <pc:docMk/>
          <pc:sldMk cId="1726640057" sldId="1523"/>
        </pc:sldMkLst>
        <pc:spChg chg="mod ord">
          <ac:chgData name="Eva Jandíková" userId="7ef427b1455032d3" providerId="LiveId" clId="{C45AFD4B-AC67-4F85-923C-A679EA08A43A}" dt="2024-08-13T12:45:33.337" v="6709" actId="700"/>
          <ac:spMkLst>
            <pc:docMk/>
            <pc:sldMk cId="1726640057" sldId="1523"/>
            <ac:spMk id="2" creationId="{2F05DED0-3723-575D-4824-BCE190307704}"/>
          </ac:spMkLst>
        </pc:spChg>
        <pc:spChg chg="mod ord">
          <ac:chgData name="Eva Jandíková" userId="7ef427b1455032d3" providerId="LiveId" clId="{C45AFD4B-AC67-4F85-923C-A679EA08A43A}" dt="2024-08-13T12:45:33.337" v="6709" actId="700"/>
          <ac:spMkLst>
            <pc:docMk/>
            <pc:sldMk cId="1726640057" sldId="1523"/>
            <ac:spMk id="3" creationId="{CFB56A8D-DCCB-432C-1D04-92C3C0ACB25C}"/>
          </ac:spMkLst>
        </pc:spChg>
        <pc:spChg chg="mod ord">
          <ac:chgData name="Eva Jandíková" userId="7ef427b1455032d3" providerId="LiveId" clId="{C45AFD4B-AC67-4F85-923C-A679EA08A43A}" dt="2024-08-13T12:45:33.337" v="6709" actId="700"/>
          <ac:spMkLst>
            <pc:docMk/>
            <pc:sldMk cId="1726640057" sldId="1523"/>
            <ac:spMk id="5" creationId="{5B0839D0-C8F5-DF67-4C4B-AA7F71648ED1}"/>
          </ac:spMkLst>
        </pc:spChg>
        <pc:spChg chg="mod ord">
          <ac:chgData name="Eva Jandíková" userId="7ef427b1455032d3" providerId="LiveId" clId="{C45AFD4B-AC67-4F85-923C-A679EA08A43A}" dt="2024-08-13T12:45:40.588" v="6710" actId="14100"/>
          <ac:spMkLst>
            <pc:docMk/>
            <pc:sldMk cId="1726640057" sldId="1523"/>
            <ac:spMk id="6" creationId="{79FB3BD3-66FA-A09A-D7E6-9CFC541B8AD5}"/>
          </ac:spMkLst>
        </pc:spChg>
        <pc:spChg chg="del mod">
          <ac:chgData name="Eva Jandíková" userId="7ef427b1455032d3" providerId="LiveId" clId="{C45AFD4B-AC67-4F85-923C-A679EA08A43A}" dt="2024-08-13T12:45:26.229" v="6708" actId="478"/>
          <ac:spMkLst>
            <pc:docMk/>
            <pc:sldMk cId="1726640057" sldId="1523"/>
            <ac:spMk id="7" creationId="{B80F5F7B-8A91-4C08-BCC0-02E0A1241AC1}"/>
          </ac:spMkLst>
        </pc:spChg>
        <pc:picChg chg="add mod">
          <ac:chgData name="Eva Jandíková" userId="7ef427b1455032d3" providerId="LiveId" clId="{C45AFD4B-AC67-4F85-923C-A679EA08A43A}" dt="2024-08-13T13:06:51.127" v="6716" actId="14100"/>
          <ac:picMkLst>
            <pc:docMk/>
            <pc:sldMk cId="1726640057" sldId="1523"/>
            <ac:picMk id="8" creationId="{834288DF-95E7-5BC7-C4F0-5716FDBF9A09}"/>
          </ac:picMkLst>
        </pc:picChg>
      </pc:sldChg>
      <pc:sldChg chg="addSp delSp modSp add mod">
        <pc:chgData name="Eva Jandíková" userId="7ef427b1455032d3" providerId="LiveId" clId="{C45AFD4B-AC67-4F85-923C-A679EA08A43A}" dt="2024-08-13T12:28:56.987" v="6505" actId="14100"/>
        <pc:sldMkLst>
          <pc:docMk/>
          <pc:sldMk cId="4076499110" sldId="1524"/>
        </pc:sldMkLst>
        <pc:spChg chg="mod">
          <ac:chgData name="Eva Jandíková" userId="7ef427b1455032d3" providerId="LiveId" clId="{C45AFD4B-AC67-4F85-923C-A679EA08A43A}" dt="2024-08-13T10:24:46.185" v="5798" actId="20577"/>
          <ac:spMkLst>
            <pc:docMk/>
            <pc:sldMk cId="4076499110" sldId="1524"/>
            <ac:spMk id="6" creationId="{C030B381-F2DB-D98E-8ED8-9DF3424E8C1C}"/>
          </ac:spMkLst>
        </pc:spChg>
        <pc:spChg chg="mod">
          <ac:chgData name="Eva Jandíková" userId="7ef427b1455032d3" providerId="LiveId" clId="{C45AFD4B-AC67-4F85-923C-A679EA08A43A}" dt="2024-08-13T12:24:14.034" v="6460" actId="27636"/>
          <ac:spMkLst>
            <pc:docMk/>
            <pc:sldMk cId="4076499110" sldId="1524"/>
            <ac:spMk id="7" creationId="{C015365A-F193-D931-FF9E-4A94E0BC387A}"/>
          </ac:spMkLst>
        </pc:spChg>
        <pc:spChg chg="del">
          <ac:chgData name="Eva Jandíková" userId="7ef427b1455032d3" providerId="LiveId" clId="{C45AFD4B-AC67-4F85-923C-A679EA08A43A}" dt="2024-08-13T12:24:21.290" v="6461" actId="478"/>
          <ac:spMkLst>
            <pc:docMk/>
            <pc:sldMk cId="4076499110" sldId="1524"/>
            <ac:spMk id="8" creationId="{BCB86CF9-4BDB-8A55-7135-24036DE812A3}"/>
          </ac:spMkLst>
        </pc:spChg>
        <pc:spChg chg="del">
          <ac:chgData name="Eva Jandíková" userId="7ef427b1455032d3" providerId="LiveId" clId="{C45AFD4B-AC67-4F85-923C-A679EA08A43A}" dt="2024-08-13T10:35:01.578" v="6006" actId="1032"/>
          <ac:spMkLst>
            <pc:docMk/>
            <pc:sldMk cId="4076499110" sldId="1524"/>
            <ac:spMk id="9" creationId="{3401D1B4-5A0B-6550-0506-31A16E510413}"/>
          </ac:spMkLst>
        </pc:spChg>
        <pc:spChg chg="add mod">
          <ac:chgData name="Eva Jandíková" userId="7ef427b1455032d3" providerId="LiveId" clId="{C45AFD4B-AC67-4F85-923C-A679EA08A43A}" dt="2024-08-13T10:41:38.667" v="6154"/>
          <ac:spMkLst>
            <pc:docMk/>
            <pc:sldMk cId="4076499110" sldId="1524"/>
            <ac:spMk id="13" creationId="{8AA32B8F-4EE8-1000-826C-86B1341C1FA8}"/>
          </ac:spMkLst>
        </pc:spChg>
        <pc:spChg chg="add mod">
          <ac:chgData name="Eva Jandíková" userId="7ef427b1455032d3" providerId="LiveId" clId="{C45AFD4B-AC67-4F85-923C-A679EA08A43A}" dt="2024-08-13T10:41:38.667" v="6154"/>
          <ac:spMkLst>
            <pc:docMk/>
            <pc:sldMk cId="4076499110" sldId="1524"/>
            <ac:spMk id="14" creationId="{F3B69D20-E022-A35C-416D-45F7A3ED98A5}"/>
          </ac:spMkLst>
        </pc:spChg>
        <pc:spChg chg="add mod">
          <ac:chgData name="Eva Jandíková" userId="7ef427b1455032d3" providerId="LiveId" clId="{C45AFD4B-AC67-4F85-923C-A679EA08A43A}" dt="2024-08-13T12:27:13.173" v="6490" actId="207"/>
          <ac:spMkLst>
            <pc:docMk/>
            <pc:sldMk cId="4076499110" sldId="1524"/>
            <ac:spMk id="27" creationId="{C070D864-5BB7-CADD-01B1-8CE46B7D1599}"/>
          </ac:spMkLst>
        </pc:spChg>
        <pc:spChg chg="add mod">
          <ac:chgData name="Eva Jandíková" userId="7ef427b1455032d3" providerId="LiveId" clId="{C45AFD4B-AC67-4F85-923C-A679EA08A43A}" dt="2024-08-13T12:27:21.580" v="6491" actId="207"/>
          <ac:spMkLst>
            <pc:docMk/>
            <pc:sldMk cId="4076499110" sldId="1524"/>
            <ac:spMk id="28" creationId="{01A82677-C946-44DD-CBD4-618E860697C4}"/>
          </ac:spMkLst>
        </pc:spChg>
        <pc:grpChg chg="add del mod">
          <ac:chgData name="Eva Jandíková" userId="7ef427b1455032d3" providerId="LiveId" clId="{C45AFD4B-AC67-4F85-923C-A679EA08A43A}" dt="2024-08-13T10:41:49.969" v="6156" actId="478"/>
          <ac:grpSpMkLst>
            <pc:docMk/>
            <pc:sldMk cId="4076499110" sldId="1524"/>
            <ac:grpSpMk id="12" creationId="{FFCD80B2-64DA-CDB5-E04C-E3E9C21AC218}"/>
          </ac:grpSpMkLst>
        </pc:grpChg>
        <pc:grpChg chg="add mod">
          <ac:chgData name="Eva Jandíková" userId="7ef427b1455032d3" providerId="LiveId" clId="{C45AFD4B-AC67-4F85-923C-A679EA08A43A}" dt="2024-08-13T12:28:20.400" v="6496" actId="1076"/>
          <ac:grpSpMkLst>
            <pc:docMk/>
            <pc:sldMk cId="4076499110" sldId="1524"/>
            <ac:grpSpMk id="26" creationId="{D1F86D12-3F2B-769E-CF9A-B4FD4686074D}"/>
          </ac:grpSpMkLst>
        </pc:grpChg>
        <pc:graphicFrameChg chg="add mod modGraphic">
          <ac:chgData name="Eva Jandíková" userId="7ef427b1455032d3" providerId="LiveId" clId="{C45AFD4B-AC67-4F85-923C-A679EA08A43A}" dt="2024-08-13T12:26:25.136" v="6473"/>
          <ac:graphicFrameMkLst>
            <pc:docMk/>
            <pc:sldMk cId="4076499110" sldId="1524"/>
            <ac:graphicFrameMk id="4" creationId="{B2C1073E-B83D-D882-7AAF-BE0BF66DB032}"/>
          </ac:graphicFrameMkLst>
        </pc:graphicFrameChg>
        <pc:picChg chg="del mod">
          <ac:chgData name="Eva Jandíková" userId="7ef427b1455032d3" providerId="LiveId" clId="{C45AFD4B-AC67-4F85-923C-A679EA08A43A}" dt="2024-08-13T10:40:30.962" v="6153" actId="478"/>
          <ac:picMkLst>
            <pc:docMk/>
            <pc:sldMk cId="4076499110" sldId="1524"/>
            <ac:picMk id="10" creationId="{793F9F79-0BC3-76D4-DCF9-AE6654F29BE0}"/>
          </ac:picMkLst>
        </pc:picChg>
        <pc:cxnChg chg="add del mod">
          <ac:chgData name="Eva Jandíková" userId="7ef427b1455032d3" providerId="LiveId" clId="{C45AFD4B-AC67-4F85-923C-A679EA08A43A}" dt="2024-08-13T10:39:20.431" v="6146" actId="478"/>
          <ac:cxnSpMkLst>
            <pc:docMk/>
            <pc:sldMk cId="4076499110" sldId="1524"/>
            <ac:cxnSpMk id="11" creationId="{1D5425F9-D71E-FCB6-0414-F79DA519E665}"/>
          </ac:cxnSpMkLst>
        </pc:cxnChg>
        <pc:cxnChg chg="add del">
          <ac:chgData name="Eva Jandíková" userId="7ef427b1455032d3" providerId="LiveId" clId="{C45AFD4B-AC67-4F85-923C-A679EA08A43A}" dt="2024-08-13T11:21:54.774" v="6228" actId="478"/>
          <ac:cxnSpMkLst>
            <pc:docMk/>
            <pc:sldMk cId="4076499110" sldId="1524"/>
            <ac:cxnSpMk id="16" creationId="{D0396C4D-70A4-C4FF-9F7A-ACFAFFE93F98}"/>
          </ac:cxnSpMkLst>
        </pc:cxnChg>
        <pc:cxnChg chg="add del mod">
          <ac:chgData name="Eva Jandíková" userId="7ef427b1455032d3" providerId="LiveId" clId="{C45AFD4B-AC67-4F85-923C-A679EA08A43A}" dt="2024-08-13T12:26:12.802" v="6464" actId="478"/>
          <ac:cxnSpMkLst>
            <pc:docMk/>
            <pc:sldMk cId="4076499110" sldId="1524"/>
            <ac:cxnSpMk id="18" creationId="{0E843FDC-FCCE-07D0-BC7C-C5C272E31D3F}"/>
          </ac:cxnSpMkLst>
        </pc:cxnChg>
        <pc:cxnChg chg="add mod">
          <ac:chgData name="Eva Jandíková" userId="7ef427b1455032d3" providerId="LiveId" clId="{C45AFD4B-AC67-4F85-923C-A679EA08A43A}" dt="2024-08-13T12:28:39.511" v="6500" actId="14100"/>
          <ac:cxnSpMkLst>
            <pc:docMk/>
            <pc:sldMk cId="4076499110" sldId="1524"/>
            <ac:cxnSpMk id="30" creationId="{9A38059D-E0BC-6BD9-10FC-B6AF3A066662}"/>
          </ac:cxnSpMkLst>
        </pc:cxnChg>
        <pc:cxnChg chg="add mod">
          <ac:chgData name="Eva Jandíková" userId="7ef427b1455032d3" providerId="LiveId" clId="{C45AFD4B-AC67-4F85-923C-A679EA08A43A}" dt="2024-08-13T12:28:56.987" v="6505" actId="14100"/>
          <ac:cxnSpMkLst>
            <pc:docMk/>
            <pc:sldMk cId="4076499110" sldId="1524"/>
            <ac:cxnSpMk id="33" creationId="{F3A85878-62E3-127A-4EB7-67C452C4FF8F}"/>
          </ac:cxnSpMkLst>
        </pc:cxnChg>
        <pc:cxnChg chg="add mod">
          <ac:chgData name="Eva Jandíková" userId="7ef427b1455032d3" providerId="LiveId" clId="{C45AFD4B-AC67-4F85-923C-A679EA08A43A}" dt="2024-08-13T12:28:53.057" v="6504" actId="1076"/>
          <ac:cxnSpMkLst>
            <pc:docMk/>
            <pc:sldMk cId="4076499110" sldId="1524"/>
            <ac:cxnSpMk id="35" creationId="{7EB3360C-C0CE-3887-523A-D9B0B278F56C}"/>
          </ac:cxnSpMkLst>
        </pc:cxnChg>
      </pc:sldChg>
      <pc:sldChg chg="modSp add mod">
        <pc:chgData name="Eva Jandíková" userId="7ef427b1455032d3" providerId="LiveId" clId="{C45AFD4B-AC67-4F85-923C-A679EA08A43A}" dt="2024-08-13T10:30:13.996" v="5945" actId="404"/>
        <pc:sldMkLst>
          <pc:docMk/>
          <pc:sldMk cId="1152059542" sldId="1525"/>
        </pc:sldMkLst>
        <pc:spChg chg="mod">
          <ac:chgData name="Eva Jandíková" userId="7ef427b1455032d3" providerId="LiveId" clId="{C45AFD4B-AC67-4F85-923C-A679EA08A43A}" dt="2024-08-13T10:30:13.996" v="5945" actId="404"/>
          <ac:spMkLst>
            <pc:docMk/>
            <pc:sldMk cId="1152059542" sldId="1525"/>
            <ac:spMk id="6" creationId="{79FB3BD3-66FA-A09A-D7E6-9CFC541B8AD5}"/>
          </ac:spMkLst>
        </pc:spChg>
        <pc:spChg chg="mod">
          <ac:chgData name="Eva Jandíková" userId="7ef427b1455032d3" providerId="LiveId" clId="{C45AFD4B-AC67-4F85-923C-A679EA08A43A}" dt="2024-08-13T10:28:13.268" v="5891" actId="27636"/>
          <ac:spMkLst>
            <pc:docMk/>
            <pc:sldMk cId="1152059542" sldId="1525"/>
            <ac:spMk id="7" creationId="{B80F5F7B-8A91-4C08-BCC0-02E0A1241AC1}"/>
          </ac:spMkLst>
        </pc:spChg>
      </pc:sldChg>
      <pc:sldChg chg="add del">
        <pc:chgData name="Eva Jandíková" userId="7ef427b1455032d3" providerId="LiveId" clId="{C45AFD4B-AC67-4F85-923C-A679EA08A43A}" dt="2024-08-13T10:26:38.680" v="5864" actId="47"/>
        <pc:sldMkLst>
          <pc:docMk/>
          <pc:sldMk cId="4007783736" sldId="1525"/>
        </pc:sldMkLst>
      </pc:sldChg>
      <pc:sldChg chg="add del">
        <pc:chgData name="Eva Jandíková" userId="7ef427b1455032d3" providerId="LiveId" clId="{C45AFD4B-AC67-4F85-923C-A679EA08A43A}" dt="2024-08-13T13:48:06.609" v="7359" actId="47"/>
        <pc:sldMkLst>
          <pc:docMk/>
          <pc:sldMk cId="2590976266" sldId="1526"/>
        </pc:sldMkLst>
      </pc:sldChg>
      <pc:sldChg chg="addSp delSp modSp add del mod modClrScheme chgLayout">
        <pc:chgData name="Eva Jandíková" userId="7ef427b1455032d3" providerId="LiveId" clId="{C45AFD4B-AC67-4F85-923C-A679EA08A43A}" dt="2024-08-13T13:16:06.125" v="6980" actId="47"/>
        <pc:sldMkLst>
          <pc:docMk/>
          <pc:sldMk cId="3444171564" sldId="1526"/>
        </pc:sldMkLst>
        <pc:spChg chg="mod ord">
          <ac:chgData name="Eva Jandíková" userId="7ef427b1455032d3" providerId="LiveId" clId="{C45AFD4B-AC67-4F85-923C-A679EA08A43A}" dt="2024-08-13T13:12:33.501" v="6922" actId="700"/>
          <ac:spMkLst>
            <pc:docMk/>
            <pc:sldMk cId="3444171564" sldId="1526"/>
            <ac:spMk id="2" creationId="{26B9D775-6E88-4D95-8E6B-CE669E60F8F8}"/>
          </ac:spMkLst>
        </pc:spChg>
        <pc:spChg chg="mod ord">
          <ac:chgData name="Eva Jandíková" userId="7ef427b1455032d3" providerId="LiveId" clId="{C45AFD4B-AC67-4F85-923C-A679EA08A43A}" dt="2024-08-13T13:12:33.501" v="6922" actId="700"/>
          <ac:spMkLst>
            <pc:docMk/>
            <pc:sldMk cId="3444171564" sldId="1526"/>
            <ac:spMk id="3" creationId="{E0456AC3-C007-4A3B-A40F-91B2F75EA399}"/>
          </ac:spMkLst>
        </pc:spChg>
        <pc:spChg chg="mod ord">
          <ac:chgData name="Eva Jandíková" userId="7ef427b1455032d3" providerId="LiveId" clId="{C45AFD4B-AC67-4F85-923C-A679EA08A43A}" dt="2024-08-13T13:12:33.501" v="6922" actId="700"/>
          <ac:spMkLst>
            <pc:docMk/>
            <pc:sldMk cId="3444171564" sldId="1526"/>
            <ac:spMk id="4" creationId="{38FEA197-2027-5BC8-EBF6-CCB3D443AF53}"/>
          </ac:spMkLst>
        </pc:spChg>
        <pc:spChg chg="mod ord">
          <ac:chgData name="Eva Jandíková" userId="7ef427b1455032d3" providerId="LiveId" clId="{C45AFD4B-AC67-4F85-923C-A679EA08A43A}" dt="2024-08-13T13:12:33.501" v="6922" actId="700"/>
          <ac:spMkLst>
            <pc:docMk/>
            <pc:sldMk cId="3444171564" sldId="1526"/>
            <ac:spMk id="5" creationId="{3972223B-AE43-4696-BB2C-FB054B7A83D3}"/>
          </ac:spMkLst>
        </pc:spChg>
        <pc:spChg chg="add del mod">
          <ac:chgData name="Eva Jandíková" userId="7ef427b1455032d3" providerId="LiveId" clId="{C45AFD4B-AC67-4F85-923C-A679EA08A43A}" dt="2024-08-13T13:12:45.312" v="6924" actId="478"/>
          <ac:spMkLst>
            <pc:docMk/>
            <pc:sldMk cId="3444171564" sldId="1526"/>
            <ac:spMk id="6" creationId="{5EF9ACFA-4EF3-50E6-5EFF-DE38784A4BCF}"/>
          </ac:spMkLst>
        </pc:spChg>
        <pc:spChg chg="mod ord">
          <ac:chgData name="Eva Jandíková" userId="7ef427b1455032d3" providerId="LiveId" clId="{C45AFD4B-AC67-4F85-923C-A679EA08A43A}" dt="2024-08-13T13:12:39.003" v="6923" actId="14100"/>
          <ac:spMkLst>
            <pc:docMk/>
            <pc:sldMk cId="3444171564" sldId="1526"/>
            <ac:spMk id="10" creationId="{8231BF77-8A93-3545-DB89-D92E1A58BCB1}"/>
          </ac:spMkLst>
        </pc:spChg>
      </pc:sldChg>
      <pc:sldChg chg="addSp modSp add mod">
        <pc:chgData name="Eva Jandíková" userId="7ef427b1455032d3" providerId="LiveId" clId="{C45AFD4B-AC67-4F85-923C-A679EA08A43A}" dt="2024-08-13T13:49:57.948" v="7397" actId="14100"/>
        <pc:sldMkLst>
          <pc:docMk/>
          <pc:sldMk cId="2670649965" sldId="1527"/>
        </pc:sldMkLst>
        <pc:spChg chg="mod">
          <ac:chgData name="Eva Jandíková" userId="7ef427b1455032d3" providerId="LiveId" clId="{C45AFD4B-AC67-4F85-923C-A679EA08A43A}" dt="2024-08-13T13:48:15.659" v="7389" actId="20577"/>
          <ac:spMkLst>
            <pc:docMk/>
            <pc:sldMk cId="2670649965" sldId="1527"/>
            <ac:spMk id="8" creationId="{7ADC0ED9-8631-CCDA-D822-B26811B90C43}"/>
          </ac:spMkLst>
        </pc:spChg>
        <pc:picChg chg="add mod">
          <ac:chgData name="Eva Jandíková" userId="7ef427b1455032d3" providerId="LiveId" clId="{C45AFD4B-AC67-4F85-923C-A679EA08A43A}" dt="2024-08-13T13:49:57.948" v="7397" actId="14100"/>
          <ac:picMkLst>
            <pc:docMk/>
            <pc:sldMk cId="2670649965" sldId="1527"/>
            <ac:picMk id="5" creationId="{A4132310-72AF-0E14-FA64-777AB1DA8067}"/>
          </ac:picMkLst>
        </pc:picChg>
      </pc:sldChg>
      <pc:sldChg chg="modSp mod">
        <pc:chgData name="Eva Jandíková" userId="7ef427b1455032d3" providerId="LiveId" clId="{C45AFD4B-AC67-4F85-923C-A679EA08A43A}" dt="2024-08-22T14:55:37.097" v="17377" actId="20577"/>
        <pc:sldMkLst>
          <pc:docMk/>
          <pc:sldMk cId="662186455" sldId="1528"/>
        </pc:sldMkLst>
        <pc:spChg chg="mod">
          <ac:chgData name="Eva Jandíková" userId="7ef427b1455032d3" providerId="LiveId" clId="{C45AFD4B-AC67-4F85-923C-A679EA08A43A}" dt="2024-08-22T14:55:32.225" v="17372" actId="20577"/>
          <ac:spMkLst>
            <pc:docMk/>
            <pc:sldMk cId="662186455" sldId="1528"/>
            <ac:spMk id="13" creationId="{91A1179B-B779-BC05-E1CB-3A20C95EB1B4}"/>
          </ac:spMkLst>
        </pc:spChg>
        <pc:spChg chg="mod">
          <ac:chgData name="Eva Jandíková" userId="7ef427b1455032d3" providerId="LiveId" clId="{C45AFD4B-AC67-4F85-923C-A679EA08A43A}" dt="2024-08-22T14:55:37.097" v="17377" actId="20577"/>
          <ac:spMkLst>
            <pc:docMk/>
            <pc:sldMk cId="662186455" sldId="1528"/>
            <ac:spMk id="21" creationId="{65F2D2A3-2807-9F77-0D94-C157899D01F3}"/>
          </ac:spMkLst>
        </pc:spChg>
      </pc:sldChg>
      <pc:sldChg chg="modSp add mod">
        <pc:chgData name="Eva Jandíková" userId="7ef427b1455032d3" providerId="LiveId" clId="{C45AFD4B-AC67-4F85-923C-A679EA08A43A}" dt="2024-08-19T08:12:15.030" v="7460" actId="27636"/>
        <pc:sldMkLst>
          <pc:docMk/>
          <pc:sldMk cId="646148137" sldId="1529"/>
        </pc:sldMkLst>
        <pc:spChg chg="mod">
          <ac:chgData name="Eva Jandíková" userId="7ef427b1455032d3" providerId="LiveId" clId="{C45AFD4B-AC67-4F85-923C-A679EA08A43A}" dt="2024-08-19T08:12:07.421" v="7458"/>
          <ac:spMkLst>
            <pc:docMk/>
            <pc:sldMk cId="646148137" sldId="1529"/>
            <ac:spMk id="6" creationId="{2260389B-1662-D10B-605E-3BA8ACB81A41}"/>
          </ac:spMkLst>
        </pc:spChg>
        <pc:spChg chg="mod">
          <ac:chgData name="Eva Jandíková" userId="7ef427b1455032d3" providerId="LiveId" clId="{C45AFD4B-AC67-4F85-923C-A679EA08A43A}" dt="2024-08-19T08:12:15.030" v="7460" actId="27636"/>
          <ac:spMkLst>
            <pc:docMk/>
            <pc:sldMk cId="646148137" sldId="1529"/>
            <ac:spMk id="10" creationId="{8231BF77-8A93-3545-DB89-D92E1A58BCB1}"/>
          </ac:spMkLst>
        </pc:spChg>
      </pc:sldChg>
      <pc:sldChg chg="addSp delSp modSp new del mod">
        <pc:chgData name="Eva Jandíková" userId="7ef427b1455032d3" providerId="LiveId" clId="{C45AFD4B-AC67-4F85-923C-A679EA08A43A}" dt="2024-08-19T12:10:25.304" v="13338" actId="47"/>
        <pc:sldMkLst>
          <pc:docMk/>
          <pc:sldMk cId="1176688514" sldId="1530"/>
        </pc:sldMkLst>
        <pc:spChg chg="mod">
          <ac:chgData name="Eva Jandíková" userId="7ef427b1455032d3" providerId="LiveId" clId="{C45AFD4B-AC67-4F85-923C-A679EA08A43A}" dt="2024-08-19T09:06:43.064" v="8520"/>
          <ac:spMkLst>
            <pc:docMk/>
            <pc:sldMk cId="1176688514" sldId="1530"/>
            <ac:spMk id="2" creationId="{B4785F2B-A5B6-DAD5-C769-1878E84AB7E8}"/>
          </ac:spMkLst>
        </pc:spChg>
        <pc:spChg chg="del">
          <ac:chgData name="Eva Jandíková" userId="7ef427b1455032d3" providerId="LiveId" clId="{C45AFD4B-AC67-4F85-923C-A679EA08A43A}" dt="2024-08-19T08:54:46.327" v="7477" actId="1032"/>
          <ac:spMkLst>
            <pc:docMk/>
            <pc:sldMk cId="1176688514" sldId="1530"/>
            <ac:spMk id="4" creationId="{5691913A-5AE7-E5F4-4777-2D82B1E45EC4}"/>
          </ac:spMkLst>
        </pc:spChg>
        <pc:spChg chg="mod">
          <ac:chgData name="Eva Jandíková" userId="7ef427b1455032d3" providerId="LiveId" clId="{C45AFD4B-AC67-4F85-923C-A679EA08A43A}" dt="2024-08-19T09:39:26.093" v="9775" actId="20577"/>
          <ac:spMkLst>
            <pc:docMk/>
            <pc:sldMk cId="1176688514" sldId="1530"/>
            <ac:spMk id="5" creationId="{11B04E69-CF7D-F339-9146-E323FEDAE8A9}"/>
          </ac:spMkLst>
        </pc:spChg>
        <pc:spChg chg="add mod">
          <ac:chgData name="Eva Jandíková" userId="7ef427b1455032d3" providerId="LiveId" clId="{C45AFD4B-AC67-4F85-923C-A679EA08A43A}" dt="2024-08-19T09:09:37.472" v="8905" actId="20577"/>
          <ac:spMkLst>
            <pc:docMk/>
            <pc:sldMk cId="1176688514" sldId="1530"/>
            <ac:spMk id="7" creationId="{D3B69862-85CB-FA78-F8FF-4096AA78D2F1}"/>
          </ac:spMkLst>
        </pc:spChg>
        <pc:graphicFrameChg chg="add mod modGraphic">
          <ac:chgData name="Eva Jandíková" userId="7ef427b1455032d3" providerId="LiveId" clId="{C45AFD4B-AC67-4F85-923C-A679EA08A43A}" dt="2024-08-19T11:06:38.768" v="10944" actId="20577"/>
          <ac:graphicFrameMkLst>
            <pc:docMk/>
            <pc:sldMk cId="1176688514" sldId="1530"/>
            <ac:graphicFrameMk id="6" creationId="{A3A70FD8-0AD7-00CF-8B8D-1AF186F2ADA4}"/>
          </ac:graphicFrameMkLst>
        </pc:graphicFrameChg>
      </pc:sldChg>
      <pc:sldChg chg="modSp new mod">
        <pc:chgData name="Eva Jandíková" userId="7ef427b1455032d3" providerId="LiveId" clId="{C45AFD4B-AC67-4F85-923C-A679EA08A43A}" dt="2024-08-19T11:47:47.812" v="11794" actId="12"/>
        <pc:sldMkLst>
          <pc:docMk/>
          <pc:sldMk cId="1212356901" sldId="1531"/>
        </pc:sldMkLst>
        <pc:spChg chg="mod">
          <ac:chgData name="Eva Jandíková" userId="7ef427b1455032d3" providerId="LiveId" clId="{C45AFD4B-AC67-4F85-923C-A679EA08A43A}" dt="2024-08-19T09:44:24.777" v="10138"/>
          <ac:spMkLst>
            <pc:docMk/>
            <pc:sldMk cId="1212356901" sldId="1531"/>
            <ac:spMk id="2" creationId="{56B3015A-079E-173C-8794-EFBFCB4CDCAF}"/>
          </ac:spMkLst>
        </pc:spChg>
        <pc:spChg chg="mod">
          <ac:chgData name="Eva Jandíková" userId="7ef427b1455032d3" providerId="LiveId" clId="{C45AFD4B-AC67-4F85-923C-A679EA08A43A}" dt="2024-08-19T11:47:47.812" v="11794" actId="12"/>
          <ac:spMkLst>
            <pc:docMk/>
            <pc:sldMk cId="1212356901" sldId="1531"/>
            <ac:spMk id="4" creationId="{38B2167A-ED89-50F8-6DE3-345FA02F6033}"/>
          </ac:spMkLst>
        </pc:spChg>
        <pc:spChg chg="mod">
          <ac:chgData name="Eva Jandíková" userId="7ef427b1455032d3" providerId="LiveId" clId="{C45AFD4B-AC67-4F85-923C-A679EA08A43A}" dt="2024-08-19T11:18:10.137" v="11137" actId="20577"/>
          <ac:spMkLst>
            <pc:docMk/>
            <pc:sldMk cId="1212356901" sldId="1531"/>
            <ac:spMk id="5" creationId="{DEDB2883-BA0B-A20F-A3E3-50EF63C39BF1}"/>
          </ac:spMkLst>
        </pc:spChg>
      </pc:sldChg>
      <pc:sldChg chg="add del">
        <pc:chgData name="Eva Jandíková" userId="7ef427b1455032d3" providerId="LiveId" clId="{C45AFD4B-AC67-4F85-923C-A679EA08A43A}" dt="2024-08-19T09:45:06.286" v="10140" actId="47"/>
        <pc:sldMkLst>
          <pc:docMk/>
          <pc:sldMk cId="1159084541" sldId="1532"/>
        </pc:sldMkLst>
      </pc:sldChg>
      <pc:sldChg chg="addSp delSp modSp add del mod">
        <pc:chgData name="Eva Jandíková" userId="7ef427b1455032d3" providerId="LiveId" clId="{C45AFD4B-AC67-4F85-923C-A679EA08A43A}" dt="2024-08-19T11:18:01.373" v="11130" actId="47"/>
        <pc:sldMkLst>
          <pc:docMk/>
          <pc:sldMk cId="1379109847" sldId="1532"/>
        </pc:sldMkLst>
        <pc:spChg chg="add del mod">
          <ac:chgData name="Eva Jandíková" userId="7ef427b1455032d3" providerId="LiveId" clId="{C45AFD4B-AC67-4F85-923C-A679EA08A43A}" dt="2024-08-19T09:46:06.059" v="10143" actId="1032"/>
          <ac:spMkLst>
            <pc:docMk/>
            <pc:sldMk cId="1379109847" sldId="1532"/>
            <ac:spMk id="8" creationId="{B5F92270-FDC1-B1DD-9552-1A9DC1EDE5CC}"/>
          </ac:spMkLst>
        </pc:spChg>
        <pc:graphicFrameChg chg="del">
          <ac:chgData name="Eva Jandíková" userId="7ef427b1455032d3" providerId="LiveId" clId="{C45AFD4B-AC67-4F85-923C-A679EA08A43A}" dt="2024-08-19T09:45:55.643" v="10142" actId="478"/>
          <ac:graphicFrameMkLst>
            <pc:docMk/>
            <pc:sldMk cId="1379109847" sldId="1532"/>
            <ac:graphicFrameMk id="6" creationId="{A3A70FD8-0AD7-00CF-8B8D-1AF186F2ADA4}"/>
          </ac:graphicFrameMkLst>
        </pc:graphicFrameChg>
        <pc:graphicFrameChg chg="add mod modGraphic">
          <ac:chgData name="Eva Jandíková" userId="7ef427b1455032d3" providerId="LiveId" clId="{C45AFD4B-AC67-4F85-923C-A679EA08A43A}" dt="2024-08-19T10:46:22.268" v="10397" actId="20577"/>
          <ac:graphicFrameMkLst>
            <pc:docMk/>
            <pc:sldMk cId="1379109847" sldId="1532"/>
            <ac:graphicFrameMk id="9" creationId="{D3D9D207-B583-5CD8-BEC4-135B9F1360CE}"/>
          </ac:graphicFrameMkLst>
        </pc:graphicFrameChg>
      </pc:sldChg>
      <pc:sldChg chg="modSp add del mod">
        <pc:chgData name="Eva Jandíková" userId="7ef427b1455032d3" providerId="LiveId" clId="{C45AFD4B-AC67-4F85-923C-A679EA08A43A}" dt="2024-08-19T12:04:52.923" v="13052" actId="47"/>
        <pc:sldMkLst>
          <pc:docMk/>
          <pc:sldMk cId="1773152107" sldId="1533"/>
        </pc:sldMkLst>
        <pc:spChg chg="mod">
          <ac:chgData name="Eva Jandíková" userId="7ef427b1455032d3" providerId="LiveId" clId="{C45AFD4B-AC67-4F85-923C-A679EA08A43A}" dt="2024-08-19T10:46:48.943" v="10418" actId="20577"/>
          <ac:spMkLst>
            <pc:docMk/>
            <pc:sldMk cId="1773152107" sldId="1533"/>
            <ac:spMk id="5" creationId="{11B04E69-CF7D-F339-9146-E323FEDAE8A9}"/>
          </ac:spMkLst>
        </pc:spChg>
        <pc:graphicFrameChg chg="mod">
          <ac:chgData name="Eva Jandíková" userId="7ef427b1455032d3" providerId="LiveId" clId="{C45AFD4B-AC67-4F85-923C-A679EA08A43A}" dt="2024-08-19T10:48:11.327" v="10488" actId="20577"/>
          <ac:graphicFrameMkLst>
            <pc:docMk/>
            <pc:sldMk cId="1773152107" sldId="1533"/>
            <ac:graphicFrameMk id="6" creationId="{A3A70FD8-0AD7-00CF-8B8D-1AF186F2ADA4}"/>
          </ac:graphicFrameMkLst>
        </pc:graphicFrameChg>
      </pc:sldChg>
      <pc:sldChg chg="addSp delSp modSp add del mod modClrScheme chgLayout">
        <pc:chgData name="Eva Jandíková" userId="7ef427b1455032d3" providerId="LiveId" clId="{C45AFD4B-AC67-4F85-923C-A679EA08A43A}" dt="2024-08-19T11:54:52.154" v="11926" actId="47"/>
        <pc:sldMkLst>
          <pc:docMk/>
          <pc:sldMk cId="3345316767" sldId="1534"/>
        </pc:sldMkLst>
        <pc:spChg chg="mod ord">
          <ac:chgData name="Eva Jandíková" userId="7ef427b1455032d3" providerId="LiveId" clId="{C45AFD4B-AC67-4F85-923C-A679EA08A43A}" dt="2024-08-19T11:53:20.899" v="11841" actId="700"/>
          <ac:spMkLst>
            <pc:docMk/>
            <pc:sldMk cId="3345316767" sldId="1534"/>
            <ac:spMk id="2" creationId="{B4785F2B-A5B6-DAD5-C769-1878E84AB7E8}"/>
          </ac:spMkLst>
        </pc:spChg>
        <pc:spChg chg="mod ord">
          <ac:chgData name="Eva Jandíková" userId="7ef427b1455032d3" providerId="LiveId" clId="{C45AFD4B-AC67-4F85-923C-A679EA08A43A}" dt="2024-08-19T11:53:20.899" v="11841" actId="700"/>
          <ac:spMkLst>
            <pc:docMk/>
            <pc:sldMk cId="3345316767" sldId="1534"/>
            <ac:spMk id="3" creationId="{C03FDEB8-26E6-E7A6-CE52-6CBCC5AC54FF}"/>
          </ac:spMkLst>
        </pc:spChg>
        <pc:spChg chg="mod ord">
          <ac:chgData name="Eva Jandíková" userId="7ef427b1455032d3" providerId="LiveId" clId="{C45AFD4B-AC67-4F85-923C-A679EA08A43A}" dt="2024-08-19T11:53:20.899" v="11841" actId="700"/>
          <ac:spMkLst>
            <pc:docMk/>
            <pc:sldMk cId="3345316767" sldId="1534"/>
            <ac:spMk id="5" creationId="{11B04E69-CF7D-F339-9146-E323FEDAE8A9}"/>
          </ac:spMkLst>
        </pc:spChg>
        <pc:spChg chg="mod">
          <ac:chgData name="Eva Jandíková" userId="7ef427b1455032d3" providerId="LiveId" clId="{C45AFD4B-AC67-4F85-923C-A679EA08A43A}" dt="2024-08-19T11:53:12.739" v="11840" actId="20577"/>
          <ac:spMkLst>
            <pc:docMk/>
            <pc:sldMk cId="3345316767" sldId="1534"/>
            <ac:spMk id="7" creationId="{D3B69862-85CB-FA78-F8FF-4096AA78D2F1}"/>
          </ac:spMkLst>
        </pc:spChg>
        <pc:spChg chg="add del mod">
          <ac:chgData name="Eva Jandíková" userId="7ef427b1455032d3" providerId="LiveId" clId="{C45AFD4B-AC67-4F85-923C-A679EA08A43A}" dt="2024-08-19T11:10:38.182" v="10945" actId="1032"/>
          <ac:spMkLst>
            <pc:docMk/>
            <pc:sldMk cId="3345316767" sldId="1534"/>
            <ac:spMk id="8" creationId="{94E75D2C-B2AF-B050-5A26-63BC5117EC0C}"/>
          </ac:spMkLst>
        </pc:spChg>
        <pc:spChg chg="add del mod ord">
          <ac:chgData name="Eva Jandíková" userId="7ef427b1455032d3" providerId="LiveId" clId="{C45AFD4B-AC67-4F85-923C-A679EA08A43A}" dt="2024-08-19T11:53:20.899" v="11841" actId="700"/>
          <ac:spMkLst>
            <pc:docMk/>
            <pc:sldMk cId="3345316767" sldId="1534"/>
            <ac:spMk id="11" creationId="{61C26B3E-6313-EC7B-CB36-BC42D6BF8795}"/>
          </ac:spMkLst>
        </pc:spChg>
        <pc:spChg chg="add del mod ord">
          <ac:chgData name="Eva Jandíková" userId="7ef427b1455032d3" providerId="LiveId" clId="{C45AFD4B-AC67-4F85-923C-A679EA08A43A}" dt="2024-08-19T11:53:20.899" v="11841" actId="700"/>
          <ac:spMkLst>
            <pc:docMk/>
            <pc:sldMk cId="3345316767" sldId="1534"/>
            <ac:spMk id="12" creationId="{B1EA29B6-1CB9-D778-D2FB-84ADC2A69DAC}"/>
          </ac:spMkLst>
        </pc:spChg>
        <pc:spChg chg="add mod ord">
          <ac:chgData name="Eva Jandíková" userId="7ef427b1455032d3" providerId="LiveId" clId="{C45AFD4B-AC67-4F85-923C-A679EA08A43A}" dt="2024-08-19T11:53:20.899" v="11841" actId="700"/>
          <ac:spMkLst>
            <pc:docMk/>
            <pc:sldMk cId="3345316767" sldId="1534"/>
            <ac:spMk id="13" creationId="{A78F309E-0742-A1CE-3634-B77B3AAF015B}"/>
          </ac:spMkLst>
        </pc:spChg>
        <pc:spChg chg="add mod ord">
          <ac:chgData name="Eva Jandíková" userId="7ef427b1455032d3" providerId="LiveId" clId="{C45AFD4B-AC67-4F85-923C-A679EA08A43A}" dt="2024-08-19T11:53:27.218" v="11843" actId="1076"/>
          <ac:spMkLst>
            <pc:docMk/>
            <pc:sldMk cId="3345316767" sldId="1534"/>
            <ac:spMk id="14" creationId="{0C393BB2-6DC5-7BE7-5ED7-B329C21EF687}"/>
          </ac:spMkLst>
        </pc:spChg>
        <pc:graphicFrameChg chg="del">
          <ac:chgData name="Eva Jandíková" userId="7ef427b1455032d3" providerId="LiveId" clId="{C45AFD4B-AC67-4F85-923C-A679EA08A43A}" dt="2024-08-19T11:00:28.046" v="10490" actId="478"/>
          <ac:graphicFrameMkLst>
            <pc:docMk/>
            <pc:sldMk cId="3345316767" sldId="1534"/>
            <ac:graphicFrameMk id="6" creationId="{A3A70FD8-0AD7-00CF-8B8D-1AF186F2ADA4}"/>
          </ac:graphicFrameMkLst>
        </pc:graphicFrameChg>
        <pc:graphicFrameChg chg="add mod ord modGraphic">
          <ac:chgData name="Eva Jandíková" userId="7ef427b1455032d3" providerId="LiveId" clId="{C45AFD4B-AC67-4F85-923C-A679EA08A43A}" dt="2024-08-19T11:53:29.135" v="11844" actId="1076"/>
          <ac:graphicFrameMkLst>
            <pc:docMk/>
            <pc:sldMk cId="3345316767" sldId="1534"/>
            <ac:graphicFrameMk id="9" creationId="{73EBA9DA-1A0E-CA0B-A4D1-1C987CC436CF}"/>
          </ac:graphicFrameMkLst>
        </pc:graphicFrameChg>
        <pc:graphicFrameChg chg="add mod">
          <ac:chgData name="Eva Jandíková" userId="7ef427b1455032d3" providerId="LiveId" clId="{C45AFD4B-AC67-4F85-923C-A679EA08A43A}" dt="2024-08-19T11:52:55.342" v="11835" actId="1076"/>
          <ac:graphicFrameMkLst>
            <pc:docMk/>
            <pc:sldMk cId="3345316767" sldId="1534"/>
            <ac:graphicFrameMk id="10" creationId="{DE81360E-AE0F-F22C-2AFA-087689DE52A9}"/>
          </ac:graphicFrameMkLst>
        </pc:graphicFrameChg>
      </pc:sldChg>
      <pc:sldChg chg="addSp delSp modSp new mod">
        <pc:chgData name="Eva Jandíková" userId="7ef427b1455032d3" providerId="LiveId" clId="{C45AFD4B-AC67-4F85-923C-A679EA08A43A}" dt="2024-08-19T11:55:19.316" v="11929" actId="1076"/>
        <pc:sldMkLst>
          <pc:docMk/>
          <pc:sldMk cId="1154786354" sldId="1535"/>
        </pc:sldMkLst>
        <pc:spChg chg="mod">
          <ac:chgData name="Eva Jandíková" userId="7ef427b1455032d3" providerId="LiveId" clId="{C45AFD4B-AC67-4F85-923C-A679EA08A43A}" dt="2024-08-19T11:54:58.415" v="11927"/>
          <ac:spMkLst>
            <pc:docMk/>
            <pc:sldMk cId="1154786354" sldId="1535"/>
            <ac:spMk id="2" creationId="{880E0232-3CDD-DDCE-556A-9F9CB2B34D83}"/>
          </ac:spMkLst>
        </pc:spChg>
        <pc:spChg chg="del">
          <ac:chgData name="Eva Jandíková" userId="7ef427b1455032d3" providerId="LiveId" clId="{C45AFD4B-AC67-4F85-923C-A679EA08A43A}" dt="2024-08-19T11:54:03.992" v="11918" actId="478"/>
          <ac:spMkLst>
            <pc:docMk/>
            <pc:sldMk cId="1154786354" sldId="1535"/>
            <ac:spMk id="4" creationId="{66CAFC89-79A8-9226-5A5C-2D45ED92BC2C}"/>
          </ac:spMkLst>
        </pc:spChg>
        <pc:spChg chg="mod">
          <ac:chgData name="Eva Jandíková" userId="7ef427b1455032d3" providerId="LiveId" clId="{C45AFD4B-AC67-4F85-923C-A679EA08A43A}" dt="2024-08-19T11:54:50.450" v="11925"/>
          <ac:spMkLst>
            <pc:docMk/>
            <pc:sldMk cId="1154786354" sldId="1535"/>
            <ac:spMk id="5" creationId="{A3808493-55CC-8A28-8EA0-6C874D84A9D1}"/>
          </ac:spMkLst>
        </pc:spChg>
        <pc:spChg chg="mod">
          <ac:chgData name="Eva Jandíková" userId="7ef427b1455032d3" providerId="LiveId" clId="{C45AFD4B-AC67-4F85-923C-A679EA08A43A}" dt="2024-08-19T11:53:52.739" v="11889" actId="14100"/>
          <ac:spMkLst>
            <pc:docMk/>
            <pc:sldMk cId="1154786354" sldId="1535"/>
            <ac:spMk id="6" creationId="{F99BB05F-A9ED-A605-C1A5-A63DB6258E4F}"/>
          </ac:spMkLst>
        </pc:spChg>
        <pc:spChg chg="mod">
          <ac:chgData name="Eva Jandíková" userId="7ef427b1455032d3" providerId="LiveId" clId="{C45AFD4B-AC67-4F85-923C-A679EA08A43A}" dt="2024-08-19T11:54:01.976" v="11917" actId="14100"/>
          <ac:spMkLst>
            <pc:docMk/>
            <pc:sldMk cId="1154786354" sldId="1535"/>
            <ac:spMk id="7" creationId="{0B580342-7A34-5EFB-BD16-51A4C4E9F701}"/>
          </ac:spMkLst>
        </pc:spChg>
        <pc:graphicFrameChg chg="add mod">
          <ac:chgData name="Eva Jandíková" userId="7ef427b1455032d3" providerId="LiveId" clId="{C45AFD4B-AC67-4F85-923C-A679EA08A43A}" dt="2024-08-19T11:54:37.892" v="11924" actId="14100"/>
          <ac:graphicFrameMkLst>
            <pc:docMk/>
            <pc:sldMk cId="1154786354" sldId="1535"/>
            <ac:graphicFrameMk id="8" creationId="{BB6B9D47-8951-C3AD-0C8E-CACEFA82310D}"/>
          </ac:graphicFrameMkLst>
        </pc:graphicFrameChg>
        <pc:graphicFrameChg chg="add mod">
          <ac:chgData name="Eva Jandíková" userId="7ef427b1455032d3" providerId="LiveId" clId="{C45AFD4B-AC67-4F85-923C-A679EA08A43A}" dt="2024-08-19T11:55:19.316" v="11929" actId="1076"/>
          <ac:graphicFrameMkLst>
            <pc:docMk/>
            <pc:sldMk cId="1154786354" sldId="1535"/>
            <ac:graphicFrameMk id="9" creationId="{95722C2A-87F3-877B-50D7-9E0CB34E2DD8}"/>
          </ac:graphicFrameMkLst>
        </pc:graphicFrameChg>
      </pc:sldChg>
      <pc:sldChg chg="modSp add del mod">
        <pc:chgData name="Eva Jandíková" userId="7ef427b1455032d3" providerId="LiveId" clId="{C45AFD4B-AC67-4F85-923C-A679EA08A43A}" dt="2024-08-19T11:53:32.741" v="11845" actId="47"/>
        <pc:sldMkLst>
          <pc:docMk/>
          <pc:sldMk cId="2969925945" sldId="1535"/>
        </pc:sldMkLst>
        <pc:spChg chg="mod">
          <ac:chgData name="Eva Jandíková" userId="7ef427b1455032d3" providerId="LiveId" clId="{C45AFD4B-AC67-4F85-923C-A679EA08A43A}" dt="2024-08-19T11:51:16.368" v="11820" actId="20577"/>
          <ac:spMkLst>
            <pc:docMk/>
            <pc:sldMk cId="2969925945" sldId="1535"/>
            <ac:spMk id="5" creationId="{11B04E69-CF7D-F339-9146-E323FEDAE8A9}"/>
          </ac:spMkLst>
        </pc:spChg>
        <pc:spChg chg="mod">
          <ac:chgData name="Eva Jandíková" userId="7ef427b1455032d3" providerId="LiveId" clId="{C45AFD4B-AC67-4F85-923C-A679EA08A43A}" dt="2024-08-19T11:51:22.210" v="11822" actId="5793"/>
          <ac:spMkLst>
            <pc:docMk/>
            <pc:sldMk cId="2969925945" sldId="1535"/>
            <ac:spMk id="7" creationId="{D3B69862-85CB-FA78-F8FF-4096AA78D2F1}"/>
          </ac:spMkLst>
        </pc:spChg>
        <pc:graphicFrameChg chg="mod">
          <ac:chgData name="Eva Jandíková" userId="7ef427b1455032d3" providerId="LiveId" clId="{C45AFD4B-AC67-4F85-923C-A679EA08A43A}" dt="2024-08-19T11:52:48.879" v="11833" actId="14100"/>
          <ac:graphicFrameMkLst>
            <pc:docMk/>
            <pc:sldMk cId="2969925945" sldId="1535"/>
            <ac:graphicFrameMk id="9" creationId="{73EBA9DA-1A0E-CA0B-A4D1-1C987CC436CF}"/>
          </ac:graphicFrameMkLst>
        </pc:graphicFrameChg>
      </pc:sldChg>
      <pc:sldChg chg="addSp delSp modSp new mod modClrScheme chgLayout">
        <pc:chgData name="Eva Jandíková" userId="7ef427b1455032d3" providerId="LiveId" clId="{C45AFD4B-AC67-4F85-923C-A679EA08A43A}" dt="2024-08-20T07:57:49.427" v="14686" actId="948"/>
        <pc:sldMkLst>
          <pc:docMk/>
          <pc:sldMk cId="1495591492" sldId="1536"/>
        </pc:sldMkLst>
        <pc:spChg chg="mod ord">
          <ac:chgData name="Eva Jandíková" userId="7ef427b1455032d3" providerId="LiveId" clId="{C45AFD4B-AC67-4F85-923C-A679EA08A43A}" dt="2024-08-19T12:04:49.806" v="13051"/>
          <ac:spMkLst>
            <pc:docMk/>
            <pc:sldMk cId="1495591492" sldId="1536"/>
            <ac:spMk id="2" creationId="{ED779031-D45D-DA0E-545A-D2392D16470A}"/>
          </ac:spMkLst>
        </pc:spChg>
        <pc:spChg chg="mod ord">
          <ac:chgData name="Eva Jandíková" userId="7ef427b1455032d3" providerId="LiveId" clId="{C45AFD4B-AC67-4F85-923C-A679EA08A43A}" dt="2024-08-19T11:56:43.529" v="11935" actId="700"/>
          <ac:spMkLst>
            <pc:docMk/>
            <pc:sldMk cId="1495591492" sldId="1536"/>
            <ac:spMk id="3" creationId="{3DE250CB-B638-25D1-30BA-406192AEAFC6}"/>
          </ac:spMkLst>
        </pc:spChg>
        <pc:spChg chg="del">
          <ac:chgData name="Eva Jandíková" userId="7ef427b1455032d3" providerId="LiveId" clId="{C45AFD4B-AC67-4F85-923C-A679EA08A43A}" dt="2024-08-19T11:55:45.327" v="11931" actId="700"/>
          <ac:spMkLst>
            <pc:docMk/>
            <pc:sldMk cId="1495591492" sldId="1536"/>
            <ac:spMk id="4" creationId="{8A5814B2-F576-C3F6-D9C9-ABB929AD90CD}"/>
          </ac:spMkLst>
        </pc:spChg>
        <pc:spChg chg="del mod ord">
          <ac:chgData name="Eva Jandíková" userId="7ef427b1455032d3" providerId="LiveId" clId="{C45AFD4B-AC67-4F85-923C-A679EA08A43A}" dt="2024-08-19T11:55:45.327" v="11931" actId="700"/>
          <ac:spMkLst>
            <pc:docMk/>
            <pc:sldMk cId="1495591492" sldId="1536"/>
            <ac:spMk id="5" creationId="{7FBAD2A6-472D-264F-B24C-A58D15D63840}"/>
          </ac:spMkLst>
        </pc:spChg>
        <pc:spChg chg="del mod ord">
          <ac:chgData name="Eva Jandíková" userId="7ef427b1455032d3" providerId="LiveId" clId="{C45AFD4B-AC67-4F85-923C-A679EA08A43A}" dt="2024-08-19T11:55:45.327" v="11931" actId="700"/>
          <ac:spMkLst>
            <pc:docMk/>
            <pc:sldMk cId="1495591492" sldId="1536"/>
            <ac:spMk id="6" creationId="{38BFBC18-3BC9-A791-163E-2966FE23CA00}"/>
          </ac:spMkLst>
        </pc:spChg>
        <pc:spChg chg="del">
          <ac:chgData name="Eva Jandíková" userId="7ef427b1455032d3" providerId="LiveId" clId="{C45AFD4B-AC67-4F85-923C-A679EA08A43A}" dt="2024-08-19T11:55:45.327" v="11931" actId="700"/>
          <ac:spMkLst>
            <pc:docMk/>
            <pc:sldMk cId="1495591492" sldId="1536"/>
            <ac:spMk id="7" creationId="{20C69ABA-C71F-75F8-9DB4-E7D0E5D9D974}"/>
          </ac:spMkLst>
        </pc:spChg>
        <pc:spChg chg="add del mod ord">
          <ac:chgData name="Eva Jandíková" userId="7ef427b1455032d3" providerId="LiveId" clId="{C45AFD4B-AC67-4F85-923C-A679EA08A43A}" dt="2024-08-19T11:56:43.529" v="11935" actId="700"/>
          <ac:spMkLst>
            <pc:docMk/>
            <pc:sldMk cId="1495591492" sldId="1536"/>
            <ac:spMk id="8" creationId="{BD52B86C-E9D6-6972-0C46-7F15959F84A6}"/>
          </ac:spMkLst>
        </pc:spChg>
        <pc:spChg chg="add del mod ord">
          <ac:chgData name="Eva Jandíková" userId="7ef427b1455032d3" providerId="LiveId" clId="{C45AFD4B-AC67-4F85-923C-A679EA08A43A}" dt="2024-08-19T11:56:43.529" v="11935" actId="700"/>
          <ac:spMkLst>
            <pc:docMk/>
            <pc:sldMk cId="1495591492" sldId="1536"/>
            <ac:spMk id="9" creationId="{6DC8FB89-C41F-368F-9AC7-CF691E114F4D}"/>
          </ac:spMkLst>
        </pc:spChg>
        <pc:spChg chg="add mod ord">
          <ac:chgData name="Eva Jandíková" userId="7ef427b1455032d3" providerId="LiveId" clId="{C45AFD4B-AC67-4F85-923C-A679EA08A43A}" dt="2024-08-19T11:57:29.995" v="12091" actId="20577"/>
          <ac:spMkLst>
            <pc:docMk/>
            <pc:sldMk cId="1495591492" sldId="1536"/>
            <ac:spMk id="11" creationId="{D5ABA7F6-34E4-035D-FBD8-C6C2E881F3CC}"/>
          </ac:spMkLst>
        </pc:spChg>
        <pc:spChg chg="add mod ord">
          <ac:chgData name="Eva Jandíková" userId="7ef427b1455032d3" providerId="LiveId" clId="{C45AFD4B-AC67-4F85-923C-A679EA08A43A}" dt="2024-08-20T07:57:49.427" v="14686" actId="948"/>
          <ac:spMkLst>
            <pc:docMk/>
            <pc:sldMk cId="1495591492" sldId="1536"/>
            <ac:spMk id="12" creationId="{AF696F6E-C501-DE8C-6892-377E1CD412C2}"/>
          </ac:spMkLst>
        </pc:spChg>
        <pc:spChg chg="add mod ord">
          <ac:chgData name="Eva Jandíková" userId="7ef427b1455032d3" providerId="LiveId" clId="{C45AFD4B-AC67-4F85-923C-A679EA08A43A}" dt="2024-08-19T11:56:43.529" v="11935" actId="700"/>
          <ac:spMkLst>
            <pc:docMk/>
            <pc:sldMk cId="1495591492" sldId="1536"/>
            <ac:spMk id="13" creationId="{50C163B5-6453-6C4C-5A28-C0A27E611AAA}"/>
          </ac:spMkLst>
        </pc:spChg>
        <pc:spChg chg="add mod ord">
          <ac:chgData name="Eva Jandíková" userId="7ef427b1455032d3" providerId="LiveId" clId="{C45AFD4B-AC67-4F85-923C-A679EA08A43A}" dt="2024-08-20T07:57:34.546" v="14684" actId="114"/>
          <ac:spMkLst>
            <pc:docMk/>
            <pc:sldMk cId="1495591492" sldId="1536"/>
            <ac:spMk id="14" creationId="{F92F60B9-224C-9C45-9DFE-3122800CD442}"/>
          </ac:spMkLst>
        </pc:spChg>
        <pc:graphicFrameChg chg="add del mod modGraphic">
          <ac:chgData name="Eva Jandíková" userId="7ef427b1455032d3" providerId="LiveId" clId="{C45AFD4B-AC67-4F85-923C-A679EA08A43A}" dt="2024-08-19T11:56:38.230" v="11934" actId="1032"/>
          <ac:graphicFrameMkLst>
            <pc:docMk/>
            <pc:sldMk cId="1495591492" sldId="1536"/>
            <ac:graphicFrameMk id="10" creationId="{10BDFBDA-3930-7474-9829-5FDBB33503E4}"/>
          </ac:graphicFrameMkLst>
        </pc:graphicFrameChg>
      </pc:sldChg>
      <pc:sldChg chg="modSp add mod">
        <pc:chgData name="Eva Jandíková" userId="7ef427b1455032d3" providerId="LiveId" clId="{C45AFD4B-AC67-4F85-923C-A679EA08A43A}" dt="2024-08-20T08:38:48.978" v="14745" actId="20577"/>
        <pc:sldMkLst>
          <pc:docMk/>
          <pc:sldMk cId="2281991396" sldId="1537"/>
        </pc:sldMkLst>
        <pc:spChg chg="mod">
          <ac:chgData name="Eva Jandíková" userId="7ef427b1455032d3" providerId="LiveId" clId="{C45AFD4B-AC67-4F85-923C-A679EA08A43A}" dt="2024-08-20T08:38:24.121" v="14693" actId="27636"/>
          <ac:spMkLst>
            <pc:docMk/>
            <pc:sldMk cId="2281991396" sldId="1537"/>
            <ac:spMk id="12" creationId="{AF696F6E-C501-DE8C-6892-377E1CD412C2}"/>
          </ac:spMkLst>
        </pc:spChg>
        <pc:spChg chg="mod">
          <ac:chgData name="Eva Jandíková" userId="7ef427b1455032d3" providerId="LiveId" clId="{C45AFD4B-AC67-4F85-923C-A679EA08A43A}" dt="2024-08-20T08:38:48.978" v="14745" actId="20577"/>
          <ac:spMkLst>
            <pc:docMk/>
            <pc:sldMk cId="2281991396" sldId="1537"/>
            <ac:spMk id="14" creationId="{F92F60B9-224C-9C45-9DFE-3122800CD442}"/>
          </ac:spMkLst>
        </pc:spChg>
      </pc:sldChg>
      <pc:sldChg chg="addSp delSp modSp add mod">
        <pc:chgData name="Eva Jandíková" userId="7ef427b1455032d3" providerId="LiveId" clId="{C45AFD4B-AC67-4F85-923C-A679EA08A43A}" dt="2024-08-19T12:14:53.756" v="13511" actId="114"/>
        <pc:sldMkLst>
          <pc:docMk/>
          <pc:sldMk cId="2288161647" sldId="1538"/>
        </pc:sldMkLst>
        <pc:spChg chg="mod">
          <ac:chgData name="Eva Jandíková" userId="7ef427b1455032d3" providerId="LiveId" clId="{C45AFD4B-AC67-4F85-923C-A679EA08A43A}" dt="2024-08-19T12:11:05.040" v="13367" actId="20577"/>
          <ac:spMkLst>
            <pc:docMk/>
            <pc:sldMk cId="2288161647" sldId="1538"/>
            <ac:spMk id="5" creationId="{3972223B-AE43-4696-BB2C-FB054B7A83D3}"/>
          </ac:spMkLst>
        </pc:spChg>
        <pc:spChg chg="mod">
          <ac:chgData name="Eva Jandíková" userId="7ef427b1455032d3" providerId="LiveId" clId="{C45AFD4B-AC67-4F85-923C-A679EA08A43A}" dt="2024-08-19T12:14:53.756" v="13511" actId="114"/>
          <ac:spMkLst>
            <pc:docMk/>
            <pc:sldMk cId="2288161647" sldId="1538"/>
            <ac:spMk id="10" creationId="{8231BF77-8A93-3545-DB89-D92E1A58BCB1}"/>
          </ac:spMkLst>
        </pc:spChg>
        <pc:picChg chg="add del mod">
          <ac:chgData name="Eva Jandíková" userId="7ef427b1455032d3" providerId="LiveId" clId="{C45AFD4B-AC67-4F85-923C-A679EA08A43A}" dt="2024-08-19T12:12:32.579" v="13379" actId="22"/>
          <ac:picMkLst>
            <pc:docMk/>
            <pc:sldMk cId="2288161647" sldId="1538"/>
            <ac:picMk id="6" creationId="{932E75A8-7DDF-A7F7-D606-31A7D906115F}"/>
          </ac:picMkLst>
        </pc:picChg>
        <pc:picChg chg="del">
          <ac:chgData name="Eva Jandíková" userId="7ef427b1455032d3" providerId="LiveId" clId="{C45AFD4B-AC67-4F85-923C-A679EA08A43A}" dt="2024-08-19T12:11:07.144" v="13368" actId="478"/>
          <ac:picMkLst>
            <pc:docMk/>
            <pc:sldMk cId="2288161647" sldId="1538"/>
            <ac:picMk id="7" creationId="{C2D91CA4-AEF5-A6B7-8762-645A9A66F2A2}"/>
          </ac:picMkLst>
        </pc:picChg>
        <pc:picChg chg="add mod">
          <ac:chgData name="Eva Jandíková" userId="7ef427b1455032d3" providerId="LiveId" clId="{C45AFD4B-AC67-4F85-923C-A679EA08A43A}" dt="2024-08-19T12:13:06.013" v="13404" actId="1076"/>
          <ac:picMkLst>
            <pc:docMk/>
            <pc:sldMk cId="2288161647" sldId="1538"/>
            <ac:picMk id="9" creationId="{3F894249-8B31-DC3A-C14D-6598FF98D48E}"/>
          </ac:picMkLst>
        </pc:picChg>
      </pc:sldChg>
      <pc:sldChg chg="addSp delSp modSp add mod">
        <pc:chgData name="Eva Jandíková" userId="7ef427b1455032d3" providerId="LiveId" clId="{C45AFD4B-AC67-4F85-923C-A679EA08A43A}" dt="2024-08-19T12:15:11.531" v="13531" actId="114"/>
        <pc:sldMkLst>
          <pc:docMk/>
          <pc:sldMk cId="3707448753" sldId="1539"/>
        </pc:sldMkLst>
        <pc:spChg chg="mod">
          <ac:chgData name="Eva Jandíková" userId="7ef427b1455032d3" providerId="LiveId" clId="{C45AFD4B-AC67-4F85-923C-A679EA08A43A}" dt="2024-08-19T12:15:11.531" v="13531" actId="114"/>
          <ac:spMkLst>
            <pc:docMk/>
            <pc:sldMk cId="3707448753" sldId="1539"/>
            <ac:spMk id="10" creationId="{8231BF77-8A93-3545-DB89-D92E1A58BCB1}"/>
          </ac:spMkLst>
        </pc:spChg>
        <pc:picChg chg="add mod">
          <ac:chgData name="Eva Jandíková" userId="7ef427b1455032d3" providerId="LiveId" clId="{C45AFD4B-AC67-4F85-923C-A679EA08A43A}" dt="2024-08-19T12:14:09.874" v="13418" actId="1076"/>
          <ac:picMkLst>
            <pc:docMk/>
            <pc:sldMk cId="3707448753" sldId="1539"/>
            <ac:picMk id="6" creationId="{E352F318-7281-84A0-5426-3EB25586F668}"/>
          </ac:picMkLst>
        </pc:picChg>
        <pc:picChg chg="del">
          <ac:chgData name="Eva Jandíková" userId="7ef427b1455032d3" providerId="LiveId" clId="{C45AFD4B-AC67-4F85-923C-A679EA08A43A}" dt="2024-08-19T12:13:53.832" v="13412" actId="478"/>
          <ac:picMkLst>
            <pc:docMk/>
            <pc:sldMk cId="3707448753" sldId="1539"/>
            <ac:picMk id="9" creationId="{3F894249-8B31-DC3A-C14D-6598FF98D48E}"/>
          </ac:picMkLst>
        </pc:picChg>
      </pc:sldChg>
      <pc:sldChg chg="addSp delSp modSp new mod modClrScheme chgLayout">
        <pc:chgData name="Eva Jandíková" userId="7ef427b1455032d3" providerId="LiveId" clId="{C45AFD4B-AC67-4F85-923C-A679EA08A43A}" dt="2024-08-22T12:58:15.967" v="17287" actId="20577"/>
        <pc:sldMkLst>
          <pc:docMk/>
          <pc:sldMk cId="460791803" sldId="1540"/>
        </pc:sldMkLst>
        <pc:spChg chg="mod ord">
          <ac:chgData name="Eva Jandíková" userId="7ef427b1455032d3" providerId="LiveId" clId="{C45AFD4B-AC67-4F85-923C-A679EA08A43A}" dt="2024-08-19T12:53:18.373" v="13816" actId="700"/>
          <ac:spMkLst>
            <pc:docMk/>
            <pc:sldMk cId="460791803" sldId="1540"/>
            <ac:spMk id="2" creationId="{0C106C04-68F6-977E-30A7-8FB12D9C05E3}"/>
          </ac:spMkLst>
        </pc:spChg>
        <pc:spChg chg="mod ord">
          <ac:chgData name="Eva Jandíková" userId="7ef427b1455032d3" providerId="LiveId" clId="{C45AFD4B-AC67-4F85-923C-A679EA08A43A}" dt="2024-08-19T12:53:18.373" v="13816" actId="700"/>
          <ac:spMkLst>
            <pc:docMk/>
            <pc:sldMk cId="460791803" sldId="1540"/>
            <ac:spMk id="3" creationId="{5101B2F1-33E0-319D-043D-EF227278B3FA}"/>
          </ac:spMkLst>
        </pc:spChg>
        <pc:spChg chg="del mod ord">
          <ac:chgData name="Eva Jandíková" userId="7ef427b1455032d3" providerId="LiveId" clId="{C45AFD4B-AC67-4F85-923C-A679EA08A43A}" dt="2024-08-19T12:53:18.373" v="13816" actId="700"/>
          <ac:spMkLst>
            <pc:docMk/>
            <pc:sldMk cId="460791803" sldId="1540"/>
            <ac:spMk id="4" creationId="{C9B01B46-700C-8DC5-8E32-D3DB91BD6125}"/>
          </ac:spMkLst>
        </pc:spChg>
        <pc:spChg chg="del mod ord">
          <ac:chgData name="Eva Jandíková" userId="7ef427b1455032d3" providerId="LiveId" clId="{C45AFD4B-AC67-4F85-923C-A679EA08A43A}" dt="2024-08-19T12:53:18.373" v="13816" actId="700"/>
          <ac:spMkLst>
            <pc:docMk/>
            <pc:sldMk cId="460791803" sldId="1540"/>
            <ac:spMk id="5" creationId="{CDA97B50-1C63-6F65-2CAD-737846DA8F61}"/>
          </ac:spMkLst>
        </pc:spChg>
        <pc:spChg chg="add mod ord">
          <ac:chgData name="Eva Jandíková" userId="7ef427b1455032d3" providerId="LiveId" clId="{C45AFD4B-AC67-4F85-923C-A679EA08A43A}" dt="2024-08-22T12:58:00.177" v="17259" actId="20577"/>
          <ac:spMkLst>
            <pc:docMk/>
            <pc:sldMk cId="460791803" sldId="1540"/>
            <ac:spMk id="6" creationId="{8EED715D-D11B-1732-C08B-B47F7971921F}"/>
          </ac:spMkLst>
        </pc:spChg>
        <pc:spChg chg="add mod ord">
          <ac:chgData name="Eva Jandíková" userId="7ef427b1455032d3" providerId="LiveId" clId="{C45AFD4B-AC67-4F85-923C-A679EA08A43A}" dt="2024-08-22T12:58:15.967" v="17287" actId="20577"/>
          <ac:spMkLst>
            <pc:docMk/>
            <pc:sldMk cId="460791803" sldId="1540"/>
            <ac:spMk id="7" creationId="{38673584-0ECF-1592-8D24-14B940D425DA}"/>
          </ac:spMkLst>
        </pc:spChg>
      </pc:sldChg>
      <pc:sldChg chg="addSp delSp modSp new del mod modClrScheme chgLayout">
        <pc:chgData name="Eva Jandíková" userId="7ef427b1455032d3" providerId="LiveId" clId="{C45AFD4B-AC67-4F85-923C-A679EA08A43A}" dt="2024-08-19T13:00:57.252" v="13832" actId="47"/>
        <pc:sldMkLst>
          <pc:docMk/>
          <pc:sldMk cId="1581068535" sldId="1541"/>
        </pc:sldMkLst>
        <pc:spChg chg="mod ord">
          <ac:chgData name="Eva Jandíková" userId="7ef427b1455032d3" providerId="LiveId" clId="{C45AFD4B-AC67-4F85-923C-A679EA08A43A}" dt="2024-08-19T13:00:18.924" v="13826" actId="700"/>
          <ac:spMkLst>
            <pc:docMk/>
            <pc:sldMk cId="1581068535" sldId="1541"/>
            <ac:spMk id="2" creationId="{42874099-6CB8-62F7-48E5-34255672A534}"/>
          </ac:spMkLst>
        </pc:spChg>
        <pc:spChg chg="mod ord">
          <ac:chgData name="Eva Jandíková" userId="7ef427b1455032d3" providerId="LiveId" clId="{C45AFD4B-AC67-4F85-923C-A679EA08A43A}" dt="2024-08-19T13:00:18.924" v="13826" actId="700"/>
          <ac:spMkLst>
            <pc:docMk/>
            <pc:sldMk cId="1581068535" sldId="1541"/>
            <ac:spMk id="3" creationId="{F99519E2-DDB9-4DFC-4636-6FA6DCDD8E2D}"/>
          </ac:spMkLst>
        </pc:spChg>
        <pc:spChg chg="del mod ord">
          <ac:chgData name="Eva Jandíková" userId="7ef427b1455032d3" providerId="LiveId" clId="{C45AFD4B-AC67-4F85-923C-A679EA08A43A}" dt="2024-08-19T13:00:16.631" v="13825" actId="700"/>
          <ac:spMkLst>
            <pc:docMk/>
            <pc:sldMk cId="1581068535" sldId="1541"/>
            <ac:spMk id="4" creationId="{ED87B04E-01E8-807C-BC77-79666DBC3626}"/>
          </ac:spMkLst>
        </pc:spChg>
        <pc:spChg chg="del mod ord">
          <ac:chgData name="Eva Jandíková" userId="7ef427b1455032d3" providerId="LiveId" clId="{C45AFD4B-AC67-4F85-923C-A679EA08A43A}" dt="2024-08-19T13:00:16.631" v="13825" actId="700"/>
          <ac:spMkLst>
            <pc:docMk/>
            <pc:sldMk cId="1581068535" sldId="1541"/>
            <ac:spMk id="5" creationId="{C31378FF-3CF5-E7F2-692A-042AAEE0D0F6}"/>
          </ac:spMkLst>
        </pc:spChg>
        <pc:spChg chg="del">
          <ac:chgData name="Eva Jandíková" userId="7ef427b1455032d3" providerId="LiveId" clId="{C45AFD4B-AC67-4F85-923C-A679EA08A43A}" dt="2024-08-19T13:00:16.631" v="13825" actId="700"/>
          <ac:spMkLst>
            <pc:docMk/>
            <pc:sldMk cId="1581068535" sldId="1541"/>
            <ac:spMk id="6" creationId="{4CD57E5A-1927-C269-5606-C0FBBD29BC1E}"/>
          </ac:spMkLst>
        </pc:spChg>
        <pc:spChg chg="del">
          <ac:chgData name="Eva Jandíková" userId="7ef427b1455032d3" providerId="LiveId" clId="{C45AFD4B-AC67-4F85-923C-A679EA08A43A}" dt="2024-08-19T13:00:16.631" v="13825" actId="700"/>
          <ac:spMkLst>
            <pc:docMk/>
            <pc:sldMk cId="1581068535" sldId="1541"/>
            <ac:spMk id="7" creationId="{9070194A-ACE2-C89C-C092-D2CDA05A358A}"/>
          </ac:spMkLst>
        </pc:spChg>
        <pc:spChg chg="add del mod ord">
          <ac:chgData name="Eva Jandíková" userId="7ef427b1455032d3" providerId="LiveId" clId="{C45AFD4B-AC67-4F85-923C-A679EA08A43A}" dt="2024-08-19T13:00:18.924" v="13826" actId="700"/>
          <ac:spMkLst>
            <pc:docMk/>
            <pc:sldMk cId="1581068535" sldId="1541"/>
            <ac:spMk id="8" creationId="{F47A91A5-794F-90DB-C120-1877AEEE0C12}"/>
          </ac:spMkLst>
        </pc:spChg>
        <pc:spChg chg="add del mod ord">
          <ac:chgData name="Eva Jandíková" userId="7ef427b1455032d3" providerId="LiveId" clId="{C45AFD4B-AC67-4F85-923C-A679EA08A43A}" dt="2024-08-19T13:00:18.924" v="13826" actId="700"/>
          <ac:spMkLst>
            <pc:docMk/>
            <pc:sldMk cId="1581068535" sldId="1541"/>
            <ac:spMk id="9" creationId="{521BA8A1-CFDE-7DD9-51D8-C50FE12897CF}"/>
          </ac:spMkLst>
        </pc:spChg>
        <pc:spChg chg="add mod ord">
          <ac:chgData name="Eva Jandíková" userId="7ef427b1455032d3" providerId="LiveId" clId="{C45AFD4B-AC67-4F85-923C-A679EA08A43A}" dt="2024-08-19T13:00:18.924" v="13826" actId="700"/>
          <ac:spMkLst>
            <pc:docMk/>
            <pc:sldMk cId="1581068535" sldId="1541"/>
            <ac:spMk id="10" creationId="{D44592F1-D8AA-254E-278B-63B2962F0C89}"/>
          </ac:spMkLst>
        </pc:spChg>
        <pc:spChg chg="add mod ord">
          <ac:chgData name="Eva Jandíková" userId="7ef427b1455032d3" providerId="LiveId" clId="{C45AFD4B-AC67-4F85-923C-A679EA08A43A}" dt="2024-08-19T13:00:18.924" v="13826" actId="700"/>
          <ac:spMkLst>
            <pc:docMk/>
            <pc:sldMk cId="1581068535" sldId="1541"/>
            <ac:spMk id="11" creationId="{930F166C-809E-EB63-5A60-9128DED1A6C6}"/>
          </ac:spMkLst>
        </pc:spChg>
        <pc:picChg chg="add del mod">
          <ac:chgData name="Eva Jandíková" userId="7ef427b1455032d3" providerId="LiveId" clId="{C45AFD4B-AC67-4F85-923C-A679EA08A43A}" dt="2024-08-19T13:00:37.071" v="13830" actId="22"/>
          <ac:picMkLst>
            <pc:docMk/>
            <pc:sldMk cId="1581068535" sldId="1541"/>
            <ac:picMk id="13" creationId="{6CF52EA7-0402-AE52-A5E4-A9B41D19DF03}"/>
          </ac:picMkLst>
        </pc:picChg>
      </pc:sldChg>
      <pc:sldChg chg="addSp delSp modSp add mod">
        <pc:chgData name="Eva Jandíková" userId="7ef427b1455032d3" providerId="LiveId" clId="{C45AFD4B-AC67-4F85-923C-A679EA08A43A}" dt="2024-08-19T13:02:02.595" v="13990" actId="14100"/>
        <pc:sldMkLst>
          <pc:docMk/>
          <pc:sldMk cId="3148259453" sldId="1541"/>
        </pc:sldMkLst>
        <pc:spChg chg="mod">
          <ac:chgData name="Eva Jandíková" userId="7ef427b1455032d3" providerId="LiveId" clId="{C45AFD4B-AC67-4F85-923C-A679EA08A43A}" dt="2024-08-19T13:01:12.558" v="13880" actId="20577"/>
          <ac:spMkLst>
            <pc:docMk/>
            <pc:sldMk cId="3148259453" sldId="1541"/>
            <ac:spMk id="5" creationId="{3972223B-AE43-4696-BB2C-FB054B7A83D3}"/>
          </ac:spMkLst>
        </pc:spChg>
        <pc:spChg chg="mod">
          <ac:chgData name="Eva Jandíková" userId="7ef427b1455032d3" providerId="LiveId" clId="{C45AFD4B-AC67-4F85-923C-A679EA08A43A}" dt="2024-08-19T13:01:52.974" v="13988" actId="20577"/>
          <ac:spMkLst>
            <pc:docMk/>
            <pc:sldMk cId="3148259453" sldId="1541"/>
            <ac:spMk id="10" creationId="{8231BF77-8A93-3545-DB89-D92E1A58BCB1}"/>
          </ac:spMkLst>
        </pc:spChg>
        <pc:picChg chg="del">
          <ac:chgData name="Eva Jandíková" userId="7ef427b1455032d3" providerId="LiveId" clId="{C45AFD4B-AC67-4F85-923C-A679EA08A43A}" dt="2024-08-19T13:01:14.748" v="13881" actId="478"/>
          <ac:picMkLst>
            <pc:docMk/>
            <pc:sldMk cId="3148259453" sldId="1541"/>
            <ac:picMk id="6" creationId="{18DB421A-B6C4-C983-043B-2E21971F2366}"/>
          </ac:picMkLst>
        </pc:picChg>
        <pc:picChg chg="add mod">
          <ac:chgData name="Eva Jandíková" userId="7ef427b1455032d3" providerId="LiveId" clId="{C45AFD4B-AC67-4F85-923C-A679EA08A43A}" dt="2024-08-19T13:02:02.595" v="13990" actId="14100"/>
          <ac:picMkLst>
            <pc:docMk/>
            <pc:sldMk cId="3148259453" sldId="1541"/>
            <ac:picMk id="7" creationId="{6EE1A61B-2EA8-97F7-97CC-3A9E8CA1390E}"/>
          </ac:picMkLst>
        </pc:picChg>
      </pc:sldChg>
      <pc:sldChg chg="new del">
        <pc:chgData name="Eva Jandíková" userId="7ef427b1455032d3" providerId="LiveId" clId="{C45AFD4B-AC67-4F85-923C-A679EA08A43A}" dt="2024-08-19T13:00:57.252" v="13832" actId="47"/>
        <pc:sldMkLst>
          <pc:docMk/>
          <pc:sldMk cId="1736582760" sldId="1542"/>
        </pc:sldMkLst>
      </pc:sldChg>
      <pc:sldChg chg="modSp add mod">
        <pc:chgData name="Eva Jandíková" userId="7ef427b1455032d3" providerId="LiveId" clId="{C45AFD4B-AC67-4F85-923C-A679EA08A43A}" dt="2024-08-19T13:31:00.758" v="14643" actId="20577"/>
        <pc:sldMkLst>
          <pc:docMk/>
          <pc:sldMk cId="2781016215" sldId="1542"/>
        </pc:sldMkLst>
        <pc:spChg chg="mod">
          <ac:chgData name="Eva Jandíková" userId="7ef427b1455032d3" providerId="LiveId" clId="{C45AFD4B-AC67-4F85-923C-A679EA08A43A}" dt="2024-08-19T13:31:00.758" v="14643" actId="20577"/>
          <ac:spMkLst>
            <pc:docMk/>
            <pc:sldMk cId="2781016215" sldId="1542"/>
            <ac:spMk id="4" creationId="{38B2167A-ED89-50F8-6DE3-345FA02F6033}"/>
          </ac:spMkLst>
        </pc:spChg>
        <pc:spChg chg="mod">
          <ac:chgData name="Eva Jandíková" userId="7ef427b1455032d3" providerId="LiveId" clId="{C45AFD4B-AC67-4F85-923C-A679EA08A43A}" dt="2024-08-19T13:10:17.072" v="14032" actId="20577"/>
          <ac:spMkLst>
            <pc:docMk/>
            <pc:sldMk cId="2781016215" sldId="1542"/>
            <ac:spMk id="5" creationId="{DEDB2883-BA0B-A20F-A3E3-50EF63C39BF1}"/>
          </ac:spMkLst>
        </pc:spChg>
      </pc:sldChg>
      <pc:sldChg chg="modSp add mod">
        <pc:chgData name="Eva Jandíková" userId="7ef427b1455032d3" providerId="LiveId" clId="{C45AFD4B-AC67-4F85-923C-A679EA08A43A}" dt="2024-08-19T13:30:53.286" v="14632" actId="20577"/>
        <pc:sldMkLst>
          <pc:docMk/>
          <pc:sldMk cId="253425527" sldId="1543"/>
        </pc:sldMkLst>
        <pc:spChg chg="mod">
          <ac:chgData name="Eva Jandíková" userId="7ef427b1455032d3" providerId="LiveId" clId="{C45AFD4B-AC67-4F85-923C-A679EA08A43A}" dt="2024-08-19T13:30:53.286" v="14632" actId="20577"/>
          <ac:spMkLst>
            <pc:docMk/>
            <pc:sldMk cId="253425527" sldId="1543"/>
            <ac:spMk id="4" creationId="{38B2167A-ED89-50F8-6DE3-345FA02F6033}"/>
          </ac:spMkLst>
        </pc:spChg>
        <pc:spChg chg="mod">
          <ac:chgData name="Eva Jandíková" userId="7ef427b1455032d3" providerId="LiveId" clId="{C45AFD4B-AC67-4F85-923C-A679EA08A43A}" dt="2024-08-19T13:24:23.096" v="14314" actId="20577"/>
          <ac:spMkLst>
            <pc:docMk/>
            <pc:sldMk cId="253425527" sldId="1543"/>
            <ac:spMk id="5" creationId="{DEDB2883-BA0B-A20F-A3E3-50EF63C39BF1}"/>
          </ac:spMkLst>
        </pc:spChg>
      </pc:sldChg>
      <pc:sldChg chg="addSp delSp modSp add mod modClrScheme chgLayout">
        <pc:chgData name="Eva Jandíková" userId="7ef427b1455032d3" providerId="LiveId" clId="{C45AFD4B-AC67-4F85-923C-A679EA08A43A}" dt="2024-08-20T09:48:11.899" v="15795" actId="5793"/>
        <pc:sldMkLst>
          <pc:docMk/>
          <pc:sldMk cId="1435470780" sldId="1544"/>
        </pc:sldMkLst>
        <pc:spChg chg="mod ord">
          <ac:chgData name="Eva Jandíková" userId="7ef427b1455032d3" providerId="LiveId" clId="{C45AFD4B-AC67-4F85-923C-A679EA08A43A}" dt="2024-08-20T09:23:07.818" v="15161" actId="700"/>
          <ac:spMkLst>
            <pc:docMk/>
            <pc:sldMk cId="1435470780" sldId="1544"/>
            <ac:spMk id="2" creationId="{53DC9F00-713B-8A0C-9FA6-8D98793A9377}"/>
          </ac:spMkLst>
        </pc:spChg>
        <pc:spChg chg="mod ord">
          <ac:chgData name="Eva Jandíková" userId="7ef427b1455032d3" providerId="LiveId" clId="{C45AFD4B-AC67-4F85-923C-A679EA08A43A}" dt="2024-08-20T09:23:07.818" v="15161" actId="700"/>
          <ac:spMkLst>
            <pc:docMk/>
            <pc:sldMk cId="1435470780" sldId="1544"/>
            <ac:spMk id="3" creationId="{BBD4C830-F6F9-253D-E8FD-9321849598E0}"/>
          </ac:spMkLst>
        </pc:spChg>
        <pc:spChg chg="add mod">
          <ac:chgData name="Eva Jandíková" userId="7ef427b1455032d3" providerId="LiveId" clId="{C45AFD4B-AC67-4F85-923C-A679EA08A43A}" dt="2024-08-20T09:48:11.899" v="15795" actId="5793"/>
          <ac:spMkLst>
            <pc:docMk/>
            <pc:sldMk cId="1435470780" sldId="1544"/>
            <ac:spMk id="4" creationId="{FA6C12E4-E04F-4088-0DC6-D5CF2D1A89D6}"/>
          </ac:spMkLst>
        </pc:spChg>
        <pc:spChg chg="mod ord">
          <ac:chgData name="Eva Jandíková" userId="7ef427b1455032d3" providerId="LiveId" clId="{C45AFD4B-AC67-4F85-923C-A679EA08A43A}" dt="2024-08-20T09:23:07.818" v="15161" actId="700"/>
          <ac:spMkLst>
            <pc:docMk/>
            <pc:sldMk cId="1435470780" sldId="1544"/>
            <ac:spMk id="5" creationId="{48295A3E-0A07-528D-4135-811AE6ED03EE}"/>
          </ac:spMkLst>
        </pc:spChg>
        <pc:spChg chg="del mod ord">
          <ac:chgData name="Eva Jandíková" userId="7ef427b1455032d3" providerId="LiveId" clId="{C45AFD4B-AC67-4F85-923C-A679EA08A43A}" dt="2024-08-20T09:23:30.965" v="15166" actId="478"/>
          <ac:spMkLst>
            <pc:docMk/>
            <pc:sldMk cId="1435470780" sldId="1544"/>
            <ac:spMk id="6" creationId="{2521937A-067B-7A3B-35A2-A0E0016DFBFA}"/>
          </ac:spMkLst>
        </pc:spChg>
        <pc:spChg chg="mod ord">
          <ac:chgData name="Eva Jandíková" userId="7ef427b1455032d3" providerId="LiveId" clId="{C45AFD4B-AC67-4F85-923C-A679EA08A43A}" dt="2024-08-20T09:27:51.527" v="15790" actId="114"/>
          <ac:spMkLst>
            <pc:docMk/>
            <pc:sldMk cId="1435470780" sldId="1544"/>
            <ac:spMk id="8" creationId="{95642296-21F9-861E-B834-99439464709E}"/>
          </ac:spMkLst>
        </pc:spChg>
        <pc:spChg chg="del mod">
          <ac:chgData name="Eva Jandíková" userId="7ef427b1455032d3" providerId="LiveId" clId="{C45AFD4B-AC67-4F85-923C-A679EA08A43A}" dt="2024-08-20T09:23:07.818" v="15161" actId="700"/>
          <ac:spMkLst>
            <pc:docMk/>
            <pc:sldMk cId="1435470780" sldId="1544"/>
            <ac:spMk id="9" creationId="{626DE88F-5D25-45E9-8F21-F6701AE79B84}"/>
          </ac:spMkLst>
        </pc:spChg>
      </pc:sldChg>
      <pc:sldChg chg="modSp add mod">
        <pc:chgData name="Eva Jandíková" userId="7ef427b1455032d3" providerId="LiveId" clId="{C45AFD4B-AC67-4F85-923C-A679EA08A43A}" dt="2024-08-20T11:46:09.331" v="15805" actId="20577"/>
        <pc:sldMkLst>
          <pc:docMk/>
          <pc:sldMk cId="3349952768" sldId="1545"/>
        </pc:sldMkLst>
        <pc:spChg chg="mod">
          <ac:chgData name="Eva Jandíková" userId="7ef427b1455032d3" providerId="LiveId" clId="{C45AFD4B-AC67-4F85-923C-A679EA08A43A}" dt="2024-08-20T11:46:09.331" v="15805" actId="20577"/>
          <ac:spMkLst>
            <pc:docMk/>
            <pc:sldMk cId="3349952768" sldId="1545"/>
            <ac:spMk id="4" creationId="{ADEBE802-6556-4407-B41E-41835B1636DF}"/>
          </ac:spMkLst>
        </pc:spChg>
      </pc:sldChg>
      <pc:sldChg chg="addSp delSp modSp add mod">
        <pc:chgData name="Eva Jandíková" userId="7ef427b1455032d3" providerId="LiveId" clId="{C45AFD4B-AC67-4F85-923C-A679EA08A43A}" dt="2024-08-21T15:13:52.192" v="15865" actId="1076"/>
        <pc:sldMkLst>
          <pc:docMk/>
          <pc:sldMk cId="4008282329" sldId="1546"/>
        </pc:sldMkLst>
        <pc:spChg chg="mod">
          <ac:chgData name="Eva Jandíková" userId="7ef427b1455032d3" providerId="LiveId" clId="{C45AFD4B-AC67-4F85-923C-A679EA08A43A}" dt="2024-08-20T15:10:32.204" v="15830" actId="20577"/>
          <ac:spMkLst>
            <pc:docMk/>
            <pc:sldMk cId="4008282329" sldId="1546"/>
            <ac:spMk id="8" creationId="{7ADC0ED9-8631-CCDA-D822-B26811B90C43}"/>
          </ac:spMkLst>
        </pc:spChg>
        <pc:picChg chg="add del mod">
          <ac:chgData name="Eva Jandíková" userId="7ef427b1455032d3" providerId="LiveId" clId="{C45AFD4B-AC67-4F85-923C-A679EA08A43A}" dt="2024-08-21T15:13:45.865" v="15863" actId="478"/>
          <ac:picMkLst>
            <pc:docMk/>
            <pc:sldMk cId="4008282329" sldId="1546"/>
            <ac:picMk id="5" creationId="{4D34F58A-953C-468F-4182-706DCC0B3BC5}"/>
          </ac:picMkLst>
        </pc:picChg>
        <pc:picChg chg="add mod">
          <ac:chgData name="Eva Jandíková" userId="7ef427b1455032d3" providerId="LiveId" clId="{C45AFD4B-AC67-4F85-923C-A679EA08A43A}" dt="2024-08-21T15:13:52.192" v="15865" actId="1076"/>
          <ac:picMkLst>
            <pc:docMk/>
            <pc:sldMk cId="4008282329" sldId="1546"/>
            <ac:picMk id="6" creationId="{492FDAAB-387D-8730-D7DC-E66BD8E1CAF9}"/>
          </ac:picMkLst>
        </pc:picChg>
      </pc:sldChg>
      <pc:sldChg chg="addSp delSp modSp add mod modClrScheme chgLayout">
        <pc:chgData name="Eva Jandíková" userId="7ef427b1455032d3" providerId="LiveId" clId="{C45AFD4B-AC67-4F85-923C-A679EA08A43A}" dt="2024-08-21T15:37:53.045" v="16023" actId="14100"/>
        <pc:sldMkLst>
          <pc:docMk/>
          <pc:sldMk cId="1415546692" sldId="1547"/>
        </pc:sldMkLst>
        <pc:spChg chg="mod ord">
          <ac:chgData name="Eva Jandíková" userId="7ef427b1455032d3" providerId="LiveId" clId="{C45AFD4B-AC67-4F85-923C-A679EA08A43A}" dt="2024-08-21T15:24:13.924" v="15996" actId="700"/>
          <ac:spMkLst>
            <pc:docMk/>
            <pc:sldMk cId="1415546692" sldId="1547"/>
            <ac:spMk id="2" creationId="{53DC9F00-713B-8A0C-9FA6-8D98793A9377}"/>
          </ac:spMkLst>
        </pc:spChg>
        <pc:spChg chg="mod ord">
          <ac:chgData name="Eva Jandíková" userId="7ef427b1455032d3" providerId="LiveId" clId="{C45AFD4B-AC67-4F85-923C-A679EA08A43A}" dt="2024-08-21T15:24:13.924" v="15996" actId="700"/>
          <ac:spMkLst>
            <pc:docMk/>
            <pc:sldMk cId="1415546692" sldId="1547"/>
            <ac:spMk id="3" creationId="{BBD4C830-F6F9-253D-E8FD-9321849598E0}"/>
          </ac:spMkLst>
        </pc:spChg>
        <pc:spChg chg="mod ord">
          <ac:chgData name="Eva Jandíková" userId="7ef427b1455032d3" providerId="LiveId" clId="{C45AFD4B-AC67-4F85-923C-A679EA08A43A}" dt="2024-08-21T15:24:13.924" v="15996" actId="700"/>
          <ac:spMkLst>
            <pc:docMk/>
            <pc:sldMk cId="1415546692" sldId="1547"/>
            <ac:spMk id="5" creationId="{48295A3E-0A07-528D-4135-811AE6ED03EE}"/>
          </ac:spMkLst>
        </pc:spChg>
        <pc:spChg chg="mod ord">
          <ac:chgData name="Eva Jandíková" userId="7ef427b1455032d3" providerId="LiveId" clId="{C45AFD4B-AC67-4F85-923C-A679EA08A43A}" dt="2024-08-21T15:25:15.188" v="16018" actId="1036"/>
          <ac:spMkLst>
            <pc:docMk/>
            <pc:sldMk cId="1415546692" sldId="1547"/>
            <ac:spMk id="6" creationId="{2521937A-067B-7A3B-35A2-A0E0016DFBFA}"/>
          </ac:spMkLst>
        </pc:spChg>
        <pc:spChg chg="add del mod">
          <ac:chgData name="Eva Jandíková" userId="7ef427b1455032d3" providerId="LiveId" clId="{C45AFD4B-AC67-4F85-923C-A679EA08A43A}" dt="2024-08-21T15:24:13.924" v="15996" actId="700"/>
          <ac:spMkLst>
            <pc:docMk/>
            <pc:sldMk cId="1415546692" sldId="1547"/>
            <ac:spMk id="7" creationId="{1B499FC7-9845-CE1A-BD9A-CDC516F94BCB}"/>
          </ac:spMkLst>
        </pc:spChg>
        <pc:spChg chg="mod ord">
          <ac:chgData name="Eva Jandíková" userId="7ef427b1455032d3" providerId="LiveId" clId="{C45AFD4B-AC67-4F85-923C-A679EA08A43A}" dt="2024-08-21T15:25:20.153" v="16020" actId="27636"/>
          <ac:spMkLst>
            <pc:docMk/>
            <pc:sldMk cId="1415546692" sldId="1547"/>
            <ac:spMk id="8" creationId="{95642296-21F9-861E-B834-99439464709E}"/>
          </ac:spMkLst>
        </pc:spChg>
        <pc:spChg chg="del">
          <ac:chgData name="Eva Jandíková" userId="7ef427b1455032d3" providerId="LiveId" clId="{C45AFD4B-AC67-4F85-923C-A679EA08A43A}" dt="2024-08-21T15:24:10.447" v="15995" actId="478"/>
          <ac:spMkLst>
            <pc:docMk/>
            <pc:sldMk cId="1415546692" sldId="1547"/>
            <ac:spMk id="9" creationId="{626DE88F-5D25-45E9-8F21-F6701AE79B84}"/>
          </ac:spMkLst>
        </pc:spChg>
        <pc:picChg chg="add mod">
          <ac:chgData name="Eva Jandíková" userId="7ef427b1455032d3" providerId="LiveId" clId="{C45AFD4B-AC67-4F85-923C-A679EA08A43A}" dt="2024-08-21T15:37:53.045" v="16023" actId="14100"/>
          <ac:picMkLst>
            <pc:docMk/>
            <pc:sldMk cId="1415546692" sldId="1547"/>
            <ac:picMk id="11" creationId="{F933CB74-6D3B-C5D8-A0C4-1BC15B1F1BBD}"/>
          </ac:picMkLst>
        </pc:picChg>
      </pc:sldChg>
      <pc:sldChg chg="addSp delSp modSp new mod modClrScheme chgLayout">
        <pc:chgData name="Eva Jandíková" userId="7ef427b1455032d3" providerId="LiveId" clId="{C45AFD4B-AC67-4F85-923C-A679EA08A43A}" dt="2024-08-21T15:47:59.737" v="16124" actId="20577"/>
        <pc:sldMkLst>
          <pc:docMk/>
          <pc:sldMk cId="884071901" sldId="1548"/>
        </pc:sldMkLst>
        <pc:spChg chg="del mod ord">
          <ac:chgData name="Eva Jandíková" userId="7ef427b1455032d3" providerId="LiveId" clId="{C45AFD4B-AC67-4F85-923C-A679EA08A43A}" dt="2024-08-21T15:45:17.895" v="16025" actId="700"/>
          <ac:spMkLst>
            <pc:docMk/>
            <pc:sldMk cId="884071901" sldId="1548"/>
            <ac:spMk id="2" creationId="{54966514-646A-3FCB-DEB6-2B1AB9B01A56}"/>
          </ac:spMkLst>
        </pc:spChg>
        <pc:spChg chg="mod ord">
          <ac:chgData name="Eva Jandíková" userId="7ef427b1455032d3" providerId="LiveId" clId="{C45AFD4B-AC67-4F85-923C-A679EA08A43A}" dt="2024-08-21T15:45:17.895" v="16025" actId="700"/>
          <ac:spMkLst>
            <pc:docMk/>
            <pc:sldMk cId="884071901" sldId="1548"/>
            <ac:spMk id="3" creationId="{4E3B01D6-5046-A373-D557-7698F4C84061}"/>
          </ac:spMkLst>
        </pc:spChg>
        <pc:spChg chg="del mod ord">
          <ac:chgData name="Eva Jandíková" userId="7ef427b1455032d3" providerId="LiveId" clId="{C45AFD4B-AC67-4F85-923C-A679EA08A43A}" dt="2024-08-21T15:45:17.895" v="16025" actId="700"/>
          <ac:spMkLst>
            <pc:docMk/>
            <pc:sldMk cId="884071901" sldId="1548"/>
            <ac:spMk id="4" creationId="{073A0262-5D7B-27BE-90A3-6662FA2E9E7F}"/>
          </ac:spMkLst>
        </pc:spChg>
        <pc:spChg chg="del">
          <ac:chgData name="Eva Jandíková" userId="7ef427b1455032d3" providerId="LiveId" clId="{C45AFD4B-AC67-4F85-923C-A679EA08A43A}" dt="2024-08-21T15:45:17.895" v="16025" actId="700"/>
          <ac:spMkLst>
            <pc:docMk/>
            <pc:sldMk cId="884071901" sldId="1548"/>
            <ac:spMk id="5" creationId="{AC4001CE-D4B2-C1E1-3836-3EBA571792A8}"/>
          </ac:spMkLst>
        </pc:spChg>
        <pc:spChg chg="add mod ord">
          <ac:chgData name="Eva Jandíková" userId="7ef427b1455032d3" providerId="LiveId" clId="{C45AFD4B-AC67-4F85-923C-A679EA08A43A}" dt="2024-08-21T15:47:59.737" v="16124" actId="20577"/>
          <ac:spMkLst>
            <pc:docMk/>
            <pc:sldMk cId="884071901" sldId="1548"/>
            <ac:spMk id="6" creationId="{7640D31E-61DE-C12C-8954-DB9A54352201}"/>
          </ac:spMkLst>
        </pc:spChg>
        <pc:spChg chg="add del mod ord">
          <ac:chgData name="Eva Jandíková" userId="7ef427b1455032d3" providerId="LiveId" clId="{C45AFD4B-AC67-4F85-923C-A679EA08A43A}" dt="2024-08-21T15:46:02.203" v="16074" actId="478"/>
          <ac:spMkLst>
            <pc:docMk/>
            <pc:sldMk cId="884071901" sldId="1548"/>
            <ac:spMk id="7" creationId="{D85AD432-228F-C5FF-157A-4AFCB0B0A0FF}"/>
          </ac:spMkLst>
        </pc:spChg>
        <pc:spChg chg="add mod">
          <ac:chgData name="Eva Jandíková" userId="7ef427b1455032d3" providerId="LiveId" clId="{C45AFD4B-AC67-4F85-923C-A679EA08A43A}" dt="2024-08-21T15:45:41.092" v="16031"/>
          <ac:spMkLst>
            <pc:docMk/>
            <pc:sldMk cId="884071901" sldId="1548"/>
            <ac:spMk id="10" creationId="{861DF798-E367-B1E7-5628-5C06A05B10C1}"/>
          </ac:spMkLst>
        </pc:spChg>
        <pc:picChg chg="add del mod">
          <ac:chgData name="Eva Jandíková" userId="7ef427b1455032d3" providerId="LiveId" clId="{C45AFD4B-AC67-4F85-923C-A679EA08A43A}" dt="2024-08-21T15:47:42.343" v="16075" actId="478"/>
          <ac:picMkLst>
            <pc:docMk/>
            <pc:sldMk cId="884071901" sldId="1548"/>
            <ac:picMk id="9" creationId="{63B482D6-9B07-0969-7F2D-A32104A660A8}"/>
          </ac:picMkLst>
        </pc:picChg>
        <pc:picChg chg="add mod">
          <ac:chgData name="Eva Jandíková" userId="7ef427b1455032d3" providerId="LiveId" clId="{C45AFD4B-AC67-4F85-923C-A679EA08A43A}" dt="2024-08-21T15:47:47.413" v="16078" actId="1076"/>
          <ac:picMkLst>
            <pc:docMk/>
            <pc:sldMk cId="884071901" sldId="1548"/>
            <ac:picMk id="12" creationId="{508973B8-DF0E-19FE-ECB4-92AE0E949E18}"/>
          </ac:picMkLst>
        </pc:picChg>
      </pc:sldChg>
      <pc:sldChg chg="modSp add mod">
        <pc:chgData name="Eva Jandíková" userId="7ef427b1455032d3" providerId="LiveId" clId="{C45AFD4B-AC67-4F85-923C-A679EA08A43A}" dt="2024-08-22T12:07:08.445" v="16138" actId="20577"/>
        <pc:sldMkLst>
          <pc:docMk/>
          <pc:sldMk cId="1456488726" sldId="1549"/>
        </pc:sldMkLst>
        <pc:spChg chg="mod">
          <ac:chgData name="Eva Jandíková" userId="7ef427b1455032d3" providerId="LiveId" clId="{C45AFD4B-AC67-4F85-923C-A679EA08A43A}" dt="2024-08-22T12:07:08.445" v="16138" actId="20577"/>
          <ac:spMkLst>
            <pc:docMk/>
            <pc:sldMk cId="1456488726" sldId="1549"/>
            <ac:spMk id="4" creationId="{2AD50B7D-FE5C-4529-8057-8AD9C6AA0A39}"/>
          </ac:spMkLst>
        </pc:spChg>
      </pc:sldChg>
      <pc:sldChg chg="addSp delSp modSp add mod modClrScheme chgLayout">
        <pc:chgData name="Eva Jandíková" userId="7ef427b1455032d3" providerId="LiveId" clId="{C45AFD4B-AC67-4F85-923C-A679EA08A43A}" dt="2024-08-22T12:15:10.600" v="16369" actId="5793"/>
        <pc:sldMkLst>
          <pc:docMk/>
          <pc:sldMk cId="4208148080" sldId="1550"/>
        </pc:sldMkLst>
        <pc:spChg chg="mod ord">
          <ac:chgData name="Eva Jandíková" userId="7ef427b1455032d3" providerId="LiveId" clId="{C45AFD4B-AC67-4F85-923C-A679EA08A43A}" dt="2024-08-22T12:08:23.074" v="16199" actId="700"/>
          <ac:spMkLst>
            <pc:docMk/>
            <pc:sldMk cId="4208148080" sldId="1550"/>
            <ac:spMk id="2" creationId="{26B9D775-6E88-4D95-8E6B-CE669E60F8F8}"/>
          </ac:spMkLst>
        </pc:spChg>
        <pc:spChg chg="mod ord">
          <ac:chgData name="Eva Jandíková" userId="7ef427b1455032d3" providerId="LiveId" clId="{C45AFD4B-AC67-4F85-923C-A679EA08A43A}" dt="2024-08-22T12:08:23.074" v="16199" actId="700"/>
          <ac:spMkLst>
            <pc:docMk/>
            <pc:sldMk cId="4208148080" sldId="1550"/>
            <ac:spMk id="3" creationId="{E0456AC3-C007-4A3B-A40F-91B2F75EA399}"/>
          </ac:spMkLst>
        </pc:spChg>
        <pc:spChg chg="add mod ord">
          <ac:chgData name="Eva Jandíková" userId="7ef427b1455032d3" providerId="LiveId" clId="{C45AFD4B-AC67-4F85-923C-A679EA08A43A}" dt="2024-08-22T12:15:10.600" v="16369" actId="5793"/>
          <ac:spMkLst>
            <pc:docMk/>
            <pc:sldMk cId="4208148080" sldId="1550"/>
            <ac:spMk id="4" creationId="{03C2EDB7-47B6-5590-A6BB-F934CA001354}"/>
          </ac:spMkLst>
        </pc:spChg>
        <pc:spChg chg="mod ord">
          <ac:chgData name="Eva Jandíková" userId="7ef427b1455032d3" providerId="LiveId" clId="{C45AFD4B-AC67-4F85-923C-A679EA08A43A}" dt="2024-08-22T12:08:23.074" v="16199" actId="700"/>
          <ac:spMkLst>
            <pc:docMk/>
            <pc:sldMk cId="4208148080" sldId="1550"/>
            <ac:spMk id="5" creationId="{3972223B-AE43-4696-BB2C-FB054B7A83D3}"/>
          </ac:spMkLst>
        </pc:spChg>
        <pc:spChg chg="del mod ord">
          <ac:chgData name="Eva Jandíková" userId="7ef427b1455032d3" providerId="LiveId" clId="{C45AFD4B-AC67-4F85-923C-A679EA08A43A}" dt="2024-08-22T12:08:23.074" v="16199" actId="700"/>
          <ac:spMkLst>
            <pc:docMk/>
            <pc:sldMk cId="4208148080" sldId="1550"/>
            <ac:spMk id="10" creationId="{8231BF77-8A93-3545-DB89-D92E1A58BCB1}"/>
          </ac:spMkLst>
        </pc:spChg>
        <pc:picChg chg="del">
          <ac:chgData name="Eva Jandíková" userId="7ef427b1455032d3" providerId="LiveId" clId="{C45AFD4B-AC67-4F85-923C-A679EA08A43A}" dt="2024-08-22T12:07:11.455" v="16139" actId="478"/>
          <ac:picMkLst>
            <pc:docMk/>
            <pc:sldMk cId="4208148080" sldId="1550"/>
            <ac:picMk id="9" creationId="{6D2973F3-590D-AF50-6D9B-D1C460C05D4D}"/>
          </ac:picMkLst>
        </pc:picChg>
      </pc:sldChg>
      <pc:sldChg chg="addSp modSp add mod">
        <pc:chgData name="Eva Jandíková" userId="7ef427b1455032d3" providerId="LiveId" clId="{C45AFD4B-AC67-4F85-923C-A679EA08A43A}" dt="2024-08-22T12:25:54.720" v="17210" actId="114"/>
        <pc:sldMkLst>
          <pc:docMk/>
          <pc:sldMk cId="172871383" sldId="1551"/>
        </pc:sldMkLst>
        <pc:spChg chg="mod">
          <ac:chgData name="Eva Jandíková" userId="7ef427b1455032d3" providerId="LiveId" clId="{C45AFD4B-AC67-4F85-923C-A679EA08A43A}" dt="2024-08-22T12:25:54.720" v="17210" actId="114"/>
          <ac:spMkLst>
            <pc:docMk/>
            <pc:sldMk cId="172871383" sldId="1551"/>
            <ac:spMk id="4" creationId="{03C2EDB7-47B6-5590-A6BB-F934CA001354}"/>
          </ac:spMkLst>
        </pc:spChg>
        <pc:spChg chg="mod">
          <ac:chgData name="Eva Jandíková" userId="7ef427b1455032d3" providerId="LiveId" clId="{C45AFD4B-AC67-4F85-923C-A679EA08A43A}" dt="2024-08-22T12:15:33.715" v="16447" actId="20577"/>
          <ac:spMkLst>
            <pc:docMk/>
            <pc:sldMk cId="172871383" sldId="1551"/>
            <ac:spMk id="5" creationId="{3972223B-AE43-4696-BB2C-FB054B7A83D3}"/>
          </ac:spMkLst>
        </pc:spChg>
        <pc:spChg chg="add mod">
          <ac:chgData name="Eva Jandíková" userId="7ef427b1455032d3" providerId="LiveId" clId="{C45AFD4B-AC67-4F85-923C-A679EA08A43A}" dt="2024-08-22T12:23:58.356" v="17170" actId="12"/>
          <ac:spMkLst>
            <pc:docMk/>
            <pc:sldMk cId="172871383" sldId="1551"/>
            <ac:spMk id="6" creationId="{8F3CB85A-09F1-FDFB-91C8-A1570F4EE8DE}"/>
          </ac:spMkLst>
        </pc:spChg>
      </pc:sldChg>
      <pc:sldChg chg="modSp add mod ord">
        <pc:chgData name="Eva Jandíková" userId="7ef427b1455032d3" providerId="LiveId" clId="{C45AFD4B-AC67-4F85-923C-A679EA08A43A}" dt="2024-08-22T12:33:15.466" v="17255"/>
        <pc:sldMkLst>
          <pc:docMk/>
          <pc:sldMk cId="2193367911" sldId="1552"/>
        </pc:sldMkLst>
        <pc:spChg chg="mod">
          <ac:chgData name="Eva Jandíková" userId="7ef427b1455032d3" providerId="LiveId" clId="{C45AFD4B-AC67-4F85-923C-A679EA08A43A}" dt="2024-08-22T12:27:36.870" v="17253" actId="6549"/>
          <ac:spMkLst>
            <pc:docMk/>
            <pc:sldMk cId="2193367911" sldId="1552"/>
            <ac:spMk id="4" creationId="{03C2EDB7-47B6-5590-A6BB-F934CA001354}"/>
          </ac:spMkLst>
        </pc:spChg>
        <pc:spChg chg="mod">
          <ac:chgData name="Eva Jandíková" userId="7ef427b1455032d3" providerId="LiveId" clId="{C45AFD4B-AC67-4F85-923C-A679EA08A43A}" dt="2024-08-22T12:27:25.443" v="17252" actId="20577"/>
          <ac:spMkLst>
            <pc:docMk/>
            <pc:sldMk cId="2193367911" sldId="1552"/>
            <ac:spMk id="6" creationId="{8F3CB85A-09F1-FDFB-91C8-A1570F4EE8DE}"/>
          </ac:spMkLst>
        </pc:spChg>
      </pc:sldChg>
      <pc:sldChg chg="add">
        <pc:chgData name="Eva Jandíková" userId="7ef427b1455032d3" providerId="LiveId" clId="{C45AFD4B-AC67-4F85-923C-A679EA08A43A}" dt="2024-08-22T12:27:20.779" v="17235"/>
        <pc:sldMkLst>
          <pc:docMk/>
          <pc:sldMk cId="274673166" sldId="1553"/>
        </pc:sldMkLst>
      </pc:sldChg>
      <pc:sldChg chg="modSp add mod">
        <pc:chgData name="Eva Jandíková" userId="7ef427b1455032d3" providerId="LiveId" clId="{C45AFD4B-AC67-4F85-923C-A679EA08A43A}" dt="2024-08-22T12:58:47.503" v="17365" actId="20577"/>
        <pc:sldMkLst>
          <pc:docMk/>
          <pc:sldMk cId="3577862026" sldId="1554"/>
        </pc:sldMkLst>
        <pc:spChg chg="mod">
          <ac:chgData name="Eva Jandíková" userId="7ef427b1455032d3" providerId="LiveId" clId="{C45AFD4B-AC67-4F85-923C-A679EA08A43A}" dt="2024-08-22T12:58:24.899" v="17291" actId="6549"/>
          <ac:spMkLst>
            <pc:docMk/>
            <pc:sldMk cId="3577862026" sldId="1554"/>
            <ac:spMk id="6" creationId="{8EED715D-D11B-1732-C08B-B47F7971921F}"/>
          </ac:spMkLst>
        </pc:spChg>
        <pc:spChg chg="mod">
          <ac:chgData name="Eva Jandíková" userId="7ef427b1455032d3" providerId="LiveId" clId="{C45AFD4B-AC67-4F85-923C-A679EA08A43A}" dt="2024-08-22T12:58:47.503" v="17365" actId="20577"/>
          <ac:spMkLst>
            <pc:docMk/>
            <pc:sldMk cId="3577862026" sldId="1554"/>
            <ac:spMk id="7" creationId="{38673584-0ECF-1592-8D24-14B940D425DA}"/>
          </ac:spMkLst>
        </pc:spChg>
      </pc:sldChg>
    </pc:docChg>
  </pc:docChgLst>
  <pc:docChgLst>
    <pc:chgData name="BÜRGER Tomáš" userId="S::tomas.burger@asseco-ce.com::f5b8df6d-73f5-4c4f-8795-b4d9459f9abf" providerId="AD" clId="Web-{1A61D128-5A52-1AEA-7226-4DE6B9FE9149}"/>
    <pc:docChg chg="addSld delSld modSld sldOrd">
      <pc:chgData name="BÜRGER Tomáš" userId="S::tomas.burger@asseco-ce.com::f5b8df6d-73f5-4c4f-8795-b4d9459f9abf" providerId="AD" clId="Web-{1A61D128-5A52-1AEA-7226-4DE6B9FE9149}" dt="2024-09-14T19:12:41.489" v="268" actId="1076"/>
      <pc:docMkLst>
        <pc:docMk/>
      </pc:docMkLst>
      <pc:sldChg chg="modSp">
        <pc:chgData name="BÜRGER Tomáš" userId="S::tomas.burger@asseco-ce.com::f5b8df6d-73f5-4c4f-8795-b4d9459f9abf" providerId="AD" clId="Web-{1A61D128-5A52-1AEA-7226-4DE6B9FE9149}" dt="2024-09-14T18:18:19.315" v="83" actId="20577"/>
        <pc:sldMkLst>
          <pc:docMk/>
          <pc:sldMk cId="2710731183" sldId="1640"/>
        </pc:sldMkLst>
        <pc:spChg chg="mod">
          <ac:chgData name="BÜRGER Tomáš" userId="S::tomas.burger@asseco-ce.com::f5b8df6d-73f5-4c4f-8795-b4d9459f9abf" providerId="AD" clId="Web-{1A61D128-5A52-1AEA-7226-4DE6B9FE9149}" dt="2024-09-14T18:18:19.315" v="83" actId="20577"/>
          <ac:spMkLst>
            <pc:docMk/>
            <pc:sldMk cId="2710731183" sldId="1640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1A61D128-5A52-1AEA-7226-4DE6B9FE9149}" dt="2024-09-14T18:00:43.702" v="41" actId="20577"/>
        <pc:sldMkLst>
          <pc:docMk/>
          <pc:sldMk cId="1453085955" sldId="1676"/>
        </pc:sldMkLst>
        <pc:spChg chg="mod">
          <ac:chgData name="BÜRGER Tomáš" userId="S::tomas.burger@asseco-ce.com::f5b8df6d-73f5-4c4f-8795-b4d9459f9abf" providerId="AD" clId="Web-{1A61D128-5A52-1AEA-7226-4DE6B9FE9149}" dt="2024-09-14T18:00:43.702" v="41" actId="20577"/>
          <ac:spMkLst>
            <pc:docMk/>
            <pc:sldMk cId="1453085955" sldId="1676"/>
            <ac:spMk id="2" creationId="{D24AF02B-D7FB-AB3F-DCDD-D85A94411333}"/>
          </ac:spMkLst>
        </pc:spChg>
        <pc:spChg chg="mod">
          <ac:chgData name="BÜRGER Tomáš" userId="S::tomas.burger@asseco-ce.com::f5b8df6d-73f5-4c4f-8795-b4d9459f9abf" providerId="AD" clId="Web-{1A61D128-5A52-1AEA-7226-4DE6B9FE9149}" dt="2024-09-14T18:00:27.764" v="39" actId="20577"/>
          <ac:spMkLst>
            <pc:docMk/>
            <pc:sldMk cId="1453085955" sldId="1676"/>
            <ac:spMk id="4" creationId="{3D7BD18C-C666-E337-6296-80E7B80EFC3C}"/>
          </ac:spMkLst>
        </pc:spChg>
      </pc:sldChg>
      <pc:sldChg chg="modSp">
        <pc:chgData name="BÜRGER Tomáš" userId="S::tomas.burger@asseco-ce.com::f5b8df6d-73f5-4c4f-8795-b4d9459f9abf" providerId="AD" clId="Web-{1A61D128-5A52-1AEA-7226-4DE6B9FE9149}" dt="2024-09-14T18:01:41.581" v="46" actId="20577"/>
        <pc:sldMkLst>
          <pc:docMk/>
          <pc:sldMk cId="3426831221" sldId="1677"/>
        </pc:sldMkLst>
        <pc:spChg chg="mod">
          <ac:chgData name="BÜRGER Tomáš" userId="S::tomas.burger@asseco-ce.com::f5b8df6d-73f5-4c4f-8795-b4d9459f9abf" providerId="AD" clId="Web-{1A61D128-5A52-1AEA-7226-4DE6B9FE9149}" dt="2024-09-14T18:01:41.581" v="46" actId="20577"/>
          <ac:spMkLst>
            <pc:docMk/>
            <pc:sldMk cId="3426831221" sldId="1677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1A61D128-5A52-1AEA-7226-4DE6B9FE9149}" dt="2024-09-14T18:02:52.334" v="50" actId="20577"/>
        <pc:sldMkLst>
          <pc:docMk/>
          <pc:sldMk cId="3428205706" sldId="1678"/>
        </pc:sldMkLst>
        <pc:spChg chg="mod">
          <ac:chgData name="BÜRGER Tomáš" userId="S::tomas.burger@asseco-ce.com::f5b8df6d-73f5-4c4f-8795-b4d9459f9abf" providerId="AD" clId="Web-{1A61D128-5A52-1AEA-7226-4DE6B9FE9149}" dt="2024-09-14T18:02:52.334" v="50" actId="20577"/>
          <ac:spMkLst>
            <pc:docMk/>
            <pc:sldMk cId="3428205706" sldId="1678"/>
            <ac:spMk id="2" creationId="{D24AF02B-D7FB-AB3F-DCDD-D85A94411333}"/>
          </ac:spMkLst>
        </pc:spChg>
      </pc:sldChg>
      <pc:sldChg chg="addSp delSp modSp delAnim">
        <pc:chgData name="BÜRGER Tomáš" userId="S::tomas.burger@asseco-ce.com::f5b8df6d-73f5-4c4f-8795-b4d9459f9abf" providerId="AD" clId="Web-{1A61D128-5A52-1AEA-7226-4DE6B9FE9149}" dt="2024-09-14T18:11:44.888" v="70" actId="1076"/>
        <pc:sldMkLst>
          <pc:docMk/>
          <pc:sldMk cId="1188207959" sldId="1679"/>
        </pc:sldMkLst>
        <pc:spChg chg="mod">
          <ac:chgData name="BÜRGER Tomáš" userId="S::tomas.burger@asseco-ce.com::f5b8df6d-73f5-4c4f-8795-b4d9459f9abf" providerId="AD" clId="Web-{1A61D128-5A52-1AEA-7226-4DE6B9FE9149}" dt="2024-09-14T18:06:49.831" v="59" actId="20577"/>
          <ac:spMkLst>
            <pc:docMk/>
            <pc:sldMk cId="1188207959" sldId="1679"/>
            <ac:spMk id="2" creationId="{D24AF02B-D7FB-AB3F-DCDD-D85A94411333}"/>
          </ac:spMkLst>
        </pc:spChg>
        <pc:spChg chg="mod">
          <ac:chgData name="BÜRGER Tomáš" userId="S::tomas.burger@asseco-ce.com::f5b8df6d-73f5-4c4f-8795-b4d9459f9abf" providerId="AD" clId="Web-{1A61D128-5A52-1AEA-7226-4DE6B9FE9149}" dt="2024-09-14T18:06:43.517" v="57" actId="14100"/>
          <ac:spMkLst>
            <pc:docMk/>
            <pc:sldMk cId="1188207959" sldId="1679"/>
            <ac:spMk id="8" creationId="{F8B6F9B1-0668-C3FB-E6E1-38F123BA1581}"/>
          </ac:spMkLst>
        </pc:spChg>
        <pc:picChg chg="del">
          <ac:chgData name="BÜRGER Tomáš" userId="S::tomas.burger@asseco-ce.com::f5b8df6d-73f5-4c4f-8795-b4d9459f9abf" providerId="AD" clId="Web-{1A61D128-5A52-1AEA-7226-4DE6B9FE9149}" dt="2024-09-14T18:11:33.294" v="65"/>
          <ac:picMkLst>
            <pc:docMk/>
            <pc:sldMk cId="1188207959" sldId="1679"/>
            <ac:picMk id="7" creationId="{DE8AB3B1-F403-0FAA-B21A-CD2FCC647AD8}"/>
          </ac:picMkLst>
        </pc:picChg>
        <pc:picChg chg="add mod">
          <ac:chgData name="BÜRGER Tomáš" userId="S::tomas.burger@asseco-ce.com::f5b8df6d-73f5-4c4f-8795-b4d9459f9abf" providerId="AD" clId="Web-{1A61D128-5A52-1AEA-7226-4DE6B9FE9149}" dt="2024-09-14T18:11:44.888" v="70" actId="1076"/>
          <ac:picMkLst>
            <pc:docMk/>
            <pc:sldMk cId="1188207959" sldId="1679"/>
            <ac:picMk id="9" creationId="{9E41F0AC-10B3-2E43-A5E2-BF93834DA0A6}"/>
          </ac:picMkLst>
        </pc:picChg>
      </pc:sldChg>
      <pc:sldChg chg="modSp">
        <pc:chgData name="BÜRGER Tomáš" userId="S::tomas.burger@asseco-ce.com::f5b8df6d-73f5-4c4f-8795-b4d9459f9abf" providerId="AD" clId="Web-{1A61D128-5A52-1AEA-7226-4DE6B9FE9149}" dt="2024-09-14T18:14:03.899" v="74" actId="20577"/>
        <pc:sldMkLst>
          <pc:docMk/>
          <pc:sldMk cId="1092470074" sldId="1680"/>
        </pc:sldMkLst>
        <pc:spChg chg="mod">
          <ac:chgData name="BÜRGER Tomáš" userId="S::tomas.burger@asseco-ce.com::f5b8df6d-73f5-4c4f-8795-b4d9459f9abf" providerId="AD" clId="Web-{1A61D128-5A52-1AEA-7226-4DE6B9FE9149}" dt="2024-09-14T18:14:03.899" v="74" actId="20577"/>
          <ac:spMkLst>
            <pc:docMk/>
            <pc:sldMk cId="1092470074" sldId="1680"/>
            <ac:spMk id="2" creationId="{D24AF02B-D7FB-AB3F-DCDD-D85A94411333}"/>
          </ac:spMkLst>
        </pc:spChg>
      </pc:sldChg>
      <pc:sldChg chg="ord">
        <pc:chgData name="BÜRGER Tomáš" userId="S::tomas.burger@asseco-ce.com::f5b8df6d-73f5-4c4f-8795-b4d9459f9abf" providerId="AD" clId="Web-{1A61D128-5A52-1AEA-7226-4DE6B9FE9149}" dt="2024-09-14T17:32:14.636" v="0"/>
        <pc:sldMkLst>
          <pc:docMk/>
          <pc:sldMk cId="4225085478" sldId="1687"/>
        </pc:sldMkLst>
      </pc:sldChg>
      <pc:sldChg chg="modSp">
        <pc:chgData name="BÜRGER Tomáš" userId="S::tomas.burger@asseco-ce.com::f5b8df6d-73f5-4c4f-8795-b4d9459f9abf" providerId="AD" clId="Web-{1A61D128-5A52-1AEA-7226-4DE6B9FE9149}" dt="2024-09-14T18:18:28.909" v="87" actId="20577"/>
        <pc:sldMkLst>
          <pc:docMk/>
          <pc:sldMk cId="2290412953" sldId="1689"/>
        </pc:sldMkLst>
        <pc:spChg chg="mod">
          <ac:chgData name="BÜRGER Tomáš" userId="S::tomas.burger@asseco-ce.com::f5b8df6d-73f5-4c4f-8795-b4d9459f9abf" providerId="AD" clId="Web-{1A61D128-5A52-1AEA-7226-4DE6B9FE9149}" dt="2024-09-14T18:18:28.909" v="87" actId="20577"/>
          <ac:spMkLst>
            <pc:docMk/>
            <pc:sldMk cId="2290412953" sldId="1689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1A61D128-5A52-1AEA-7226-4DE6B9FE9149}" dt="2024-09-14T18:14:27.978" v="76" actId="20577"/>
          <ac:spMkLst>
            <pc:docMk/>
            <pc:sldMk cId="2290412953" sldId="1689"/>
            <ac:spMk id="4" creationId="{BD679955-F94F-4655-86A8-C131828F0344}"/>
          </ac:spMkLst>
        </pc:spChg>
      </pc:sldChg>
      <pc:sldChg chg="modSp">
        <pc:chgData name="BÜRGER Tomáš" userId="S::tomas.burger@asseco-ce.com::f5b8df6d-73f5-4c4f-8795-b4d9459f9abf" providerId="AD" clId="Web-{1A61D128-5A52-1AEA-7226-4DE6B9FE9149}" dt="2024-09-14T17:58:26.932" v="23" actId="20577"/>
        <pc:sldMkLst>
          <pc:docMk/>
          <pc:sldMk cId="3982071220" sldId="1698"/>
        </pc:sldMkLst>
        <pc:spChg chg="mod">
          <ac:chgData name="BÜRGER Tomáš" userId="S::tomas.burger@asseco-ce.com::f5b8df6d-73f5-4c4f-8795-b4d9459f9abf" providerId="AD" clId="Web-{1A61D128-5A52-1AEA-7226-4DE6B9FE9149}" dt="2024-09-14T17:58:26.932" v="23" actId="20577"/>
          <ac:spMkLst>
            <pc:docMk/>
            <pc:sldMk cId="3982071220" sldId="1698"/>
            <ac:spMk id="2" creationId="{D24AF02B-D7FB-AB3F-DCDD-D85A94411333}"/>
          </ac:spMkLst>
        </pc:spChg>
      </pc:sldChg>
      <pc:sldChg chg="addSp delSp modSp">
        <pc:chgData name="BÜRGER Tomáš" userId="S::tomas.burger@asseco-ce.com::f5b8df6d-73f5-4c4f-8795-b4d9459f9abf" providerId="AD" clId="Web-{1A61D128-5A52-1AEA-7226-4DE6B9FE9149}" dt="2024-09-14T18:01:25.831" v="44" actId="20577"/>
        <pc:sldMkLst>
          <pc:docMk/>
          <pc:sldMk cId="537110308" sldId="1699"/>
        </pc:sldMkLst>
        <pc:spChg chg="mod">
          <ac:chgData name="BÜRGER Tomáš" userId="S::tomas.burger@asseco-ce.com::f5b8df6d-73f5-4c4f-8795-b4d9459f9abf" providerId="AD" clId="Web-{1A61D128-5A52-1AEA-7226-4DE6B9FE9149}" dt="2024-09-14T18:01:25.831" v="44" actId="20577"/>
          <ac:spMkLst>
            <pc:docMk/>
            <pc:sldMk cId="537110308" sldId="1699"/>
            <ac:spMk id="2" creationId="{D24AF02B-D7FB-AB3F-DCDD-D85A94411333}"/>
          </ac:spMkLst>
        </pc:spChg>
        <pc:picChg chg="del">
          <ac:chgData name="BÜRGER Tomáš" userId="S::tomas.burger@asseco-ce.com::f5b8df6d-73f5-4c4f-8795-b4d9459f9abf" providerId="AD" clId="Web-{1A61D128-5A52-1AEA-7226-4DE6B9FE9149}" dt="2024-09-14T17:59:14.621" v="26"/>
          <ac:picMkLst>
            <pc:docMk/>
            <pc:sldMk cId="537110308" sldId="1699"/>
            <ac:picMk id="7" creationId="{4730C7CC-5EF9-4135-3AC1-B76CD099BD51}"/>
          </ac:picMkLst>
        </pc:picChg>
        <pc:picChg chg="add mod modCrop">
          <ac:chgData name="BÜRGER Tomáš" userId="S::tomas.burger@asseco-ce.com::f5b8df6d-73f5-4c4f-8795-b4d9459f9abf" providerId="AD" clId="Web-{1A61D128-5A52-1AEA-7226-4DE6B9FE9149}" dt="2024-09-14T18:00:49.828" v="42" actId="14100"/>
          <ac:picMkLst>
            <pc:docMk/>
            <pc:sldMk cId="537110308" sldId="1699"/>
            <ac:picMk id="8" creationId="{9BBC2DBA-5D69-984E-8278-2E0874CAE14D}"/>
          </ac:picMkLst>
        </pc:picChg>
      </pc:sldChg>
      <pc:sldChg chg="modSp">
        <pc:chgData name="BÜRGER Tomáš" userId="S::tomas.burger@asseco-ce.com::f5b8df6d-73f5-4c4f-8795-b4d9459f9abf" providerId="AD" clId="Web-{1A61D128-5A52-1AEA-7226-4DE6B9FE9149}" dt="2024-09-14T18:02:09.801" v="48" actId="20577"/>
        <pc:sldMkLst>
          <pc:docMk/>
          <pc:sldMk cId="879566110" sldId="1700"/>
        </pc:sldMkLst>
        <pc:spChg chg="mod">
          <ac:chgData name="BÜRGER Tomáš" userId="S::tomas.burger@asseco-ce.com::f5b8df6d-73f5-4c4f-8795-b4d9459f9abf" providerId="AD" clId="Web-{1A61D128-5A52-1AEA-7226-4DE6B9FE9149}" dt="2024-09-14T18:02:09.801" v="48" actId="20577"/>
          <ac:spMkLst>
            <pc:docMk/>
            <pc:sldMk cId="879566110" sldId="1700"/>
            <ac:spMk id="2" creationId="{D24AF02B-D7FB-AB3F-DCDD-D85A94411333}"/>
          </ac:spMkLst>
        </pc:spChg>
      </pc:sldChg>
      <pc:sldChg chg="addSp delSp modSp">
        <pc:chgData name="BÜRGER Tomáš" userId="S::tomas.burger@asseco-ce.com::f5b8df6d-73f5-4c4f-8795-b4d9459f9abf" providerId="AD" clId="Web-{1A61D128-5A52-1AEA-7226-4DE6B9FE9149}" dt="2024-09-14T18:08:26.381" v="64" actId="1076"/>
        <pc:sldMkLst>
          <pc:docMk/>
          <pc:sldMk cId="2958807737" sldId="1701"/>
        </pc:sldMkLst>
        <pc:picChg chg="del">
          <ac:chgData name="BÜRGER Tomáš" userId="S::tomas.burger@asseco-ce.com::f5b8df6d-73f5-4c4f-8795-b4d9459f9abf" providerId="AD" clId="Web-{1A61D128-5A52-1AEA-7226-4DE6B9FE9149}" dt="2024-09-14T18:05:58.496" v="51"/>
          <ac:picMkLst>
            <pc:docMk/>
            <pc:sldMk cId="2958807737" sldId="1701"/>
            <ac:picMk id="7" creationId="{8D7689A1-7206-8B8C-3B27-FCD54C562280}"/>
          </ac:picMkLst>
        </pc:picChg>
        <pc:picChg chg="add del mod">
          <ac:chgData name="BÜRGER Tomáš" userId="S::tomas.burger@asseco-ce.com::f5b8df6d-73f5-4c4f-8795-b4d9459f9abf" providerId="AD" clId="Web-{1A61D128-5A52-1AEA-7226-4DE6B9FE9149}" dt="2024-09-14T18:08:20.819" v="62"/>
          <ac:picMkLst>
            <pc:docMk/>
            <pc:sldMk cId="2958807737" sldId="1701"/>
            <ac:picMk id="8" creationId="{0C434852-0F56-7D11-9A3F-5151F7BC4414}"/>
          </ac:picMkLst>
        </pc:picChg>
        <pc:picChg chg="add mod">
          <ac:chgData name="BÜRGER Tomáš" userId="S::tomas.burger@asseco-ce.com::f5b8df6d-73f5-4c4f-8795-b4d9459f9abf" providerId="AD" clId="Web-{1A61D128-5A52-1AEA-7226-4DE6B9FE9149}" dt="2024-09-14T18:08:26.381" v="64" actId="1076"/>
          <ac:picMkLst>
            <pc:docMk/>
            <pc:sldMk cId="2958807737" sldId="1701"/>
            <ac:picMk id="9" creationId="{8DCB7697-C388-3013-95AA-EA2E04F7C9B2}"/>
          </ac:picMkLst>
        </pc:picChg>
      </pc:sldChg>
      <pc:sldChg chg="modSp">
        <pc:chgData name="BÜRGER Tomáš" userId="S::tomas.burger@asseco-ce.com::f5b8df6d-73f5-4c4f-8795-b4d9459f9abf" providerId="AD" clId="Web-{1A61D128-5A52-1AEA-7226-4DE6B9FE9149}" dt="2024-09-14T18:18:34.816" v="89" actId="20577"/>
        <pc:sldMkLst>
          <pc:docMk/>
          <pc:sldMk cId="4131978358" sldId="1733"/>
        </pc:sldMkLst>
        <pc:spChg chg="mod">
          <ac:chgData name="BÜRGER Tomáš" userId="S::tomas.burger@asseco-ce.com::f5b8df6d-73f5-4c4f-8795-b4d9459f9abf" providerId="AD" clId="Web-{1A61D128-5A52-1AEA-7226-4DE6B9FE9149}" dt="2024-09-14T18:18:34.816" v="89" actId="20577"/>
          <ac:spMkLst>
            <pc:docMk/>
            <pc:sldMk cId="4131978358" sldId="1733"/>
            <ac:spMk id="2" creationId="{D24AF02B-D7FB-AB3F-DCDD-D85A94411333}"/>
          </ac:spMkLst>
        </pc:spChg>
      </pc:sldChg>
      <pc:sldChg chg="addSp delSp modSp">
        <pc:chgData name="BÜRGER Tomáš" userId="S::tomas.burger@asseco-ce.com::f5b8df6d-73f5-4c4f-8795-b4d9459f9abf" providerId="AD" clId="Web-{1A61D128-5A52-1AEA-7226-4DE6B9FE9149}" dt="2024-09-14T18:19:14.645" v="96" actId="1076"/>
        <pc:sldMkLst>
          <pc:docMk/>
          <pc:sldMk cId="4285471764" sldId="1734"/>
        </pc:sldMkLst>
        <pc:spChg chg="mod">
          <ac:chgData name="BÜRGER Tomáš" userId="S::tomas.burger@asseco-ce.com::f5b8df6d-73f5-4c4f-8795-b4d9459f9abf" providerId="AD" clId="Web-{1A61D128-5A52-1AEA-7226-4DE6B9FE9149}" dt="2024-09-14T18:18:51.113" v="93" actId="20577"/>
          <ac:spMkLst>
            <pc:docMk/>
            <pc:sldMk cId="4285471764" sldId="1734"/>
            <ac:spMk id="2" creationId="{D24AF02B-D7FB-AB3F-DCDD-D85A94411333}"/>
          </ac:spMkLst>
        </pc:spChg>
        <pc:picChg chg="del">
          <ac:chgData name="BÜRGER Tomáš" userId="S::tomas.burger@asseco-ce.com::f5b8df6d-73f5-4c4f-8795-b4d9459f9abf" providerId="AD" clId="Web-{1A61D128-5A52-1AEA-7226-4DE6B9FE9149}" dt="2024-09-14T18:17:47.595" v="77"/>
          <ac:picMkLst>
            <pc:docMk/>
            <pc:sldMk cId="4285471764" sldId="1734"/>
            <ac:picMk id="7" creationId="{1B017BA9-9DBB-177E-88B4-7F85EE640965}"/>
          </ac:picMkLst>
        </pc:picChg>
        <pc:picChg chg="add mod">
          <ac:chgData name="BÜRGER Tomáš" userId="S::tomas.burger@asseco-ce.com::f5b8df6d-73f5-4c4f-8795-b4d9459f9abf" providerId="AD" clId="Web-{1A61D128-5A52-1AEA-7226-4DE6B9FE9149}" dt="2024-09-14T18:19:14.645" v="96" actId="1076"/>
          <ac:picMkLst>
            <pc:docMk/>
            <pc:sldMk cId="4285471764" sldId="1734"/>
            <ac:picMk id="8" creationId="{95B85F10-C3C4-E962-7AE8-9BA02FB927FE}"/>
          </ac:picMkLst>
        </pc:picChg>
      </pc:sldChg>
      <pc:sldChg chg="modSp">
        <pc:chgData name="BÜRGER Tomáš" userId="S::tomas.burger@asseco-ce.com::f5b8df6d-73f5-4c4f-8795-b4d9459f9abf" providerId="AD" clId="Web-{1A61D128-5A52-1AEA-7226-4DE6B9FE9149}" dt="2024-09-14T18:20:29.117" v="98" actId="20577"/>
        <pc:sldMkLst>
          <pc:docMk/>
          <pc:sldMk cId="3059135553" sldId="1735"/>
        </pc:sldMkLst>
        <pc:spChg chg="mod">
          <ac:chgData name="BÜRGER Tomáš" userId="S::tomas.burger@asseco-ce.com::f5b8df6d-73f5-4c4f-8795-b4d9459f9abf" providerId="AD" clId="Web-{1A61D128-5A52-1AEA-7226-4DE6B9FE9149}" dt="2024-09-14T18:20:29.117" v="98" actId="20577"/>
          <ac:spMkLst>
            <pc:docMk/>
            <pc:sldMk cId="3059135553" sldId="1735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1A61D128-5A52-1AEA-7226-4DE6B9FE9149}" dt="2024-09-14T18:18:22.784" v="85" actId="20577"/>
        <pc:sldMkLst>
          <pc:docMk/>
          <pc:sldMk cId="3777590090" sldId="1736"/>
        </pc:sldMkLst>
        <pc:spChg chg="mod">
          <ac:chgData name="BÜRGER Tomáš" userId="S::tomas.burger@asseco-ce.com::f5b8df6d-73f5-4c4f-8795-b4d9459f9abf" providerId="AD" clId="Web-{1A61D128-5A52-1AEA-7226-4DE6B9FE9149}" dt="2024-09-14T18:18:22.784" v="85" actId="20577"/>
          <ac:spMkLst>
            <pc:docMk/>
            <pc:sldMk cId="3777590090" sldId="1736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1A61D128-5A52-1AEA-7226-4DE6B9FE9149}" dt="2024-09-14T18:20:33.711" v="100" actId="20577"/>
        <pc:sldMkLst>
          <pc:docMk/>
          <pc:sldMk cId="2322827552" sldId="1737"/>
        </pc:sldMkLst>
        <pc:spChg chg="mod">
          <ac:chgData name="BÜRGER Tomáš" userId="S::tomas.burger@asseco-ce.com::f5b8df6d-73f5-4c4f-8795-b4d9459f9abf" providerId="AD" clId="Web-{1A61D128-5A52-1AEA-7226-4DE6B9FE9149}" dt="2024-09-14T18:20:33.711" v="100" actId="20577"/>
          <ac:spMkLst>
            <pc:docMk/>
            <pc:sldMk cId="2322827552" sldId="1737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1A61D128-5A52-1AEA-7226-4DE6B9FE9149}" dt="2024-09-14T18:20:40.351" v="102" actId="20577"/>
        <pc:sldMkLst>
          <pc:docMk/>
          <pc:sldMk cId="373132692" sldId="1738"/>
        </pc:sldMkLst>
        <pc:spChg chg="mod">
          <ac:chgData name="BÜRGER Tomáš" userId="S::tomas.burger@asseco-ce.com::f5b8df6d-73f5-4c4f-8795-b4d9459f9abf" providerId="AD" clId="Web-{1A61D128-5A52-1AEA-7226-4DE6B9FE9149}" dt="2024-09-14T18:20:40.351" v="102" actId="20577"/>
          <ac:spMkLst>
            <pc:docMk/>
            <pc:sldMk cId="373132692" sldId="1738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1A61D128-5A52-1AEA-7226-4DE6B9FE9149}" dt="2024-09-14T18:21:20.525" v="104" actId="20577"/>
        <pc:sldMkLst>
          <pc:docMk/>
          <pc:sldMk cId="3033619267" sldId="1739"/>
        </pc:sldMkLst>
        <pc:spChg chg="mod">
          <ac:chgData name="BÜRGER Tomáš" userId="S::tomas.burger@asseco-ce.com::f5b8df6d-73f5-4c4f-8795-b4d9459f9abf" providerId="AD" clId="Web-{1A61D128-5A52-1AEA-7226-4DE6B9FE9149}" dt="2024-09-14T18:21:20.525" v="104" actId="20577"/>
          <ac:spMkLst>
            <pc:docMk/>
            <pc:sldMk cId="3033619267" sldId="1739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1A61D128-5A52-1AEA-7226-4DE6B9FE9149}" dt="2024-09-14T18:21:29.650" v="106" actId="20577"/>
        <pc:sldMkLst>
          <pc:docMk/>
          <pc:sldMk cId="425340916" sldId="1740"/>
        </pc:sldMkLst>
        <pc:spChg chg="mod">
          <ac:chgData name="BÜRGER Tomáš" userId="S::tomas.burger@asseco-ce.com::f5b8df6d-73f5-4c4f-8795-b4d9459f9abf" providerId="AD" clId="Web-{1A61D128-5A52-1AEA-7226-4DE6B9FE9149}" dt="2024-09-14T18:21:29.650" v="106" actId="20577"/>
          <ac:spMkLst>
            <pc:docMk/>
            <pc:sldMk cId="425340916" sldId="1740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1A61D128-5A52-1AEA-7226-4DE6B9FE9149}" dt="2024-09-14T18:21:38.432" v="108" actId="20577"/>
        <pc:sldMkLst>
          <pc:docMk/>
          <pc:sldMk cId="3137627062" sldId="1741"/>
        </pc:sldMkLst>
        <pc:spChg chg="mod">
          <ac:chgData name="BÜRGER Tomáš" userId="S::tomas.burger@asseco-ce.com::f5b8df6d-73f5-4c4f-8795-b4d9459f9abf" providerId="AD" clId="Web-{1A61D128-5A52-1AEA-7226-4DE6B9FE9149}" dt="2024-09-14T18:21:38.432" v="108" actId="20577"/>
          <ac:spMkLst>
            <pc:docMk/>
            <pc:sldMk cId="3137627062" sldId="1741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1A61D128-5A52-1AEA-7226-4DE6B9FE9149}" dt="2024-09-14T18:21:48.135" v="111" actId="20577"/>
        <pc:sldMkLst>
          <pc:docMk/>
          <pc:sldMk cId="997918931" sldId="1742"/>
        </pc:sldMkLst>
        <pc:spChg chg="mod">
          <ac:chgData name="BÜRGER Tomáš" userId="S::tomas.burger@asseco-ce.com::f5b8df6d-73f5-4c4f-8795-b4d9459f9abf" providerId="AD" clId="Web-{1A61D128-5A52-1AEA-7226-4DE6B9FE9149}" dt="2024-09-14T18:21:48.135" v="111" actId="20577"/>
          <ac:spMkLst>
            <pc:docMk/>
            <pc:sldMk cId="997918931" sldId="1742"/>
            <ac:spMk id="2" creationId="{D24AF02B-D7FB-AB3F-DCDD-D85A94411333}"/>
          </ac:spMkLst>
        </pc:spChg>
        <pc:picChg chg="mod">
          <ac:chgData name="BÜRGER Tomáš" userId="S::tomas.burger@asseco-ce.com::f5b8df6d-73f5-4c4f-8795-b4d9459f9abf" providerId="AD" clId="Web-{1A61D128-5A52-1AEA-7226-4DE6B9FE9149}" dt="2024-09-14T18:21:43.354" v="109" actId="14100"/>
          <ac:picMkLst>
            <pc:docMk/>
            <pc:sldMk cId="997918931" sldId="1742"/>
            <ac:picMk id="9" creationId="{346B6C72-2CF7-BD8B-92FB-37C766DB003E}"/>
          </ac:picMkLst>
        </pc:picChg>
      </pc:sldChg>
      <pc:sldChg chg="modSp">
        <pc:chgData name="BÜRGER Tomáš" userId="S::tomas.burger@asseco-ce.com::f5b8df6d-73f5-4c4f-8795-b4d9459f9abf" providerId="AD" clId="Web-{1A61D128-5A52-1AEA-7226-4DE6B9FE9149}" dt="2024-09-14T18:21:56.448" v="113" actId="20577"/>
        <pc:sldMkLst>
          <pc:docMk/>
          <pc:sldMk cId="1032036446" sldId="1744"/>
        </pc:sldMkLst>
        <pc:spChg chg="mod">
          <ac:chgData name="BÜRGER Tomáš" userId="S::tomas.burger@asseco-ce.com::f5b8df6d-73f5-4c4f-8795-b4d9459f9abf" providerId="AD" clId="Web-{1A61D128-5A52-1AEA-7226-4DE6B9FE9149}" dt="2024-09-14T18:21:56.448" v="113" actId="20577"/>
          <ac:spMkLst>
            <pc:docMk/>
            <pc:sldMk cId="1032036446" sldId="1744"/>
            <ac:spMk id="2" creationId="{D24AF02B-D7FB-AB3F-DCDD-D85A94411333}"/>
          </ac:spMkLst>
        </pc:spChg>
      </pc:sldChg>
      <pc:sldChg chg="delSp modSp">
        <pc:chgData name="BÜRGER Tomáš" userId="S::tomas.burger@asseco-ce.com::f5b8df6d-73f5-4c4f-8795-b4d9459f9abf" providerId="AD" clId="Web-{1A61D128-5A52-1AEA-7226-4DE6B9FE9149}" dt="2024-09-14T18:50:21.137" v="198"/>
        <pc:sldMkLst>
          <pc:docMk/>
          <pc:sldMk cId="1951493192" sldId="1745"/>
        </pc:sldMkLst>
        <pc:spChg chg="mod">
          <ac:chgData name="BÜRGER Tomáš" userId="S::tomas.burger@asseco-ce.com::f5b8df6d-73f5-4c4f-8795-b4d9459f9abf" providerId="AD" clId="Web-{1A61D128-5A52-1AEA-7226-4DE6B9FE9149}" dt="2024-09-14T18:22:02.901" v="115" actId="20577"/>
          <ac:spMkLst>
            <pc:docMk/>
            <pc:sldMk cId="1951493192" sldId="1745"/>
            <ac:spMk id="2" creationId="{D24AF02B-D7FB-AB3F-DCDD-D85A94411333}"/>
          </ac:spMkLst>
        </pc:spChg>
        <pc:spChg chg="del">
          <ac:chgData name="BÜRGER Tomáš" userId="S::tomas.burger@asseco-ce.com::f5b8df6d-73f5-4c4f-8795-b4d9459f9abf" providerId="AD" clId="Web-{1A61D128-5A52-1AEA-7226-4DE6B9FE9149}" dt="2024-09-14T18:50:21.137" v="198"/>
          <ac:spMkLst>
            <pc:docMk/>
            <pc:sldMk cId="1951493192" sldId="1745"/>
            <ac:spMk id="4" creationId="{3D7BD18C-C666-E337-6296-80E7B80EFC3C}"/>
          </ac:spMkLst>
        </pc:spChg>
      </pc:sldChg>
      <pc:sldChg chg="modSp">
        <pc:chgData name="BÜRGER Tomáš" userId="S::tomas.burger@asseco-ce.com::f5b8df6d-73f5-4c4f-8795-b4d9459f9abf" providerId="AD" clId="Web-{1A61D128-5A52-1AEA-7226-4DE6B9FE9149}" dt="2024-09-14T18:22:10.401" v="117" actId="20577"/>
        <pc:sldMkLst>
          <pc:docMk/>
          <pc:sldMk cId="1389120695" sldId="1746"/>
        </pc:sldMkLst>
        <pc:spChg chg="mod">
          <ac:chgData name="BÜRGER Tomáš" userId="S::tomas.burger@asseco-ce.com::f5b8df6d-73f5-4c4f-8795-b4d9459f9abf" providerId="AD" clId="Web-{1A61D128-5A52-1AEA-7226-4DE6B9FE9149}" dt="2024-09-14T18:22:10.401" v="117" actId="20577"/>
          <ac:spMkLst>
            <pc:docMk/>
            <pc:sldMk cId="1389120695" sldId="1746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1A61D128-5A52-1AEA-7226-4DE6B9FE9149}" dt="2024-09-14T18:22:28.751" v="119" actId="20577"/>
        <pc:sldMkLst>
          <pc:docMk/>
          <pc:sldMk cId="2651216860" sldId="1748"/>
        </pc:sldMkLst>
        <pc:spChg chg="mod">
          <ac:chgData name="BÜRGER Tomáš" userId="S::tomas.burger@asseco-ce.com::f5b8df6d-73f5-4c4f-8795-b4d9459f9abf" providerId="AD" clId="Web-{1A61D128-5A52-1AEA-7226-4DE6B9FE9149}" dt="2024-09-14T18:22:28.751" v="119" actId="20577"/>
          <ac:spMkLst>
            <pc:docMk/>
            <pc:sldMk cId="2651216860" sldId="1748"/>
            <ac:spMk id="2" creationId="{D24AF02B-D7FB-AB3F-DCDD-D85A94411333}"/>
          </ac:spMkLst>
        </pc:spChg>
      </pc:sldChg>
      <pc:sldChg chg="delSp modSp">
        <pc:chgData name="BÜRGER Tomáš" userId="S::tomas.burger@asseco-ce.com::f5b8df6d-73f5-4c4f-8795-b4d9459f9abf" providerId="AD" clId="Web-{1A61D128-5A52-1AEA-7226-4DE6B9FE9149}" dt="2024-09-14T18:30:13.988" v="124"/>
        <pc:sldMkLst>
          <pc:docMk/>
          <pc:sldMk cId="3773285354" sldId="1750"/>
        </pc:sldMkLst>
        <pc:spChg chg="mod">
          <ac:chgData name="BÜRGER Tomáš" userId="S::tomas.burger@asseco-ce.com::f5b8df6d-73f5-4c4f-8795-b4d9459f9abf" providerId="AD" clId="Web-{1A61D128-5A52-1AEA-7226-4DE6B9FE9149}" dt="2024-09-14T18:23:17.596" v="121" actId="20577"/>
          <ac:spMkLst>
            <pc:docMk/>
            <pc:sldMk cId="3773285354" sldId="1750"/>
            <ac:spMk id="2" creationId="{D24AF02B-D7FB-AB3F-DCDD-D85A94411333}"/>
          </ac:spMkLst>
        </pc:spChg>
        <pc:spChg chg="del">
          <ac:chgData name="BÜRGER Tomáš" userId="S::tomas.burger@asseco-ce.com::f5b8df6d-73f5-4c4f-8795-b4d9459f9abf" providerId="AD" clId="Web-{1A61D128-5A52-1AEA-7226-4DE6B9FE9149}" dt="2024-09-14T18:30:13.988" v="124"/>
          <ac:spMkLst>
            <pc:docMk/>
            <pc:sldMk cId="3773285354" sldId="1750"/>
            <ac:spMk id="4" creationId="{3D7BD18C-C666-E337-6296-80E7B80EFC3C}"/>
          </ac:spMkLst>
        </pc:spChg>
      </pc:sldChg>
      <pc:sldChg chg="delSp">
        <pc:chgData name="BÜRGER Tomáš" userId="S::tomas.burger@asseco-ce.com::f5b8df6d-73f5-4c4f-8795-b4d9459f9abf" providerId="AD" clId="Web-{1A61D128-5A52-1AEA-7226-4DE6B9FE9149}" dt="2024-09-14T19:08:41.449" v="258"/>
        <pc:sldMkLst>
          <pc:docMk/>
          <pc:sldMk cId="4123655390" sldId="1751"/>
        </pc:sldMkLst>
        <pc:spChg chg="del">
          <ac:chgData name="BÜRGER Tomáš" userId="S::tomas.burger@asseco-ce.com::f5b8df6d-73f5-4c4f-8795-b4d9459f9abf" providerId="AD" clId="Web-{1A61D128-5A52-1AEA-7226-4DE6B9FE9149}" dt="2024-09-14T19:08:41.449" v="258"/>
          <ac:spMkLst>
            <pc:docMk/>
            <pc:sldMk cId="4123655390" sldId="1751"/>
            <ac:spMk id="5" creationId="{2CE8A969-FE77-4591-800E-3F6136C9DB60}"/>
          </ac:spMkLst>
        </pc:spChg>
      </pc:sldChg>
      <pc:sldChg chg="delSp modSp">
        <pc:chgData name="BÜRGER Tomáš" userId="S::tomas.burger@asseco-ce.com::f5b8df6d-73f5-4c4f-8795-b4d9459f9abf" providerId="AD" clId="Web-{1A61D128-5A52-1AEA-7226-4DE6B9FE9149}" dt="2024-09-14T19:09:06.528" v="261" actId="20577"/>
        <pc:sldMkLst>
          <pc:docMk/>
          <pc:sldMk cId="1246270949" sldId="1752"/>
        </pc:sldMkLst>
        <pc:spChg chg="mod">
          <ac:chgData name="BÜRGER Tomáš" userId="S::tomas.burger@asseco-ce.com::f5b8df6d-73f5-4c4f-8795-b4d9459f9abf" providerId="AD" clId="Web-{1A61D128-5A52-1AEA-7226-4DE6B9FE9149}" dt="2024-09-14T19:09:06.528" v="261" actId="20577"/>
          <ac:spMkLst>
            <pc:docMk/>
            <pc:sldMk cId="1246270949" sldId="1752"/>
            <ac:spMk id="2" creationId="{D24AF02B-D7FB-AB3F-DCDD-D85A94411333}"/>
          </ac:spMkLst>
        </pc:spChg>
        <pc:spChg chg="del">
          <ac:chgData name="BÜRGER Tomáš" userId="S::tomas.burger@asseco-ce.com::f5b8df6d-73f5-4c4f-8795-b4d9459f9abf" providerId="AD" clId="Web-{1A61D128-5A52-1AEA-7226-4DE6B9FE9149}" dt="2024-09-14T19:08:46.496" v="259"/>
          <ac:spMkLst>
            <pc:docMk/>
            <pc:sldMk cId="1246270949" sldId="1752"/>
            <ac:spMk id="4" creationId="{3D7BD18C-C666-E337-6296-80E7B80EFC3C}"/>
          </ac:spMkLst>
        </pc:spChg>
      </pc:sldChg>
      <pc:sldChg chg="modSp">
        <pc:chgData name="BÜRGER Tomáš" userId="S::tomas.burger@asseco-ce.com::f5b8df6d-73f5-4c4f-8795-b4d9459f9abf" providerId="AD" clId="Web-{1A61D128-5A52-1AEA-7226-4DE6B9FE9149}" dt="2024-09-14T19:09:23.794" v="263" actId="20577"/>
        <pc:sldMkLst>
          <pc:docMk/>
          <pc:sldMk cId="2310029980" sldId="1753"/>
        </pc:sldMkLst>
        <pc:spChg chg="mod">
          <ac:chgData name="BÜRGER Tomáš" userId="S::tomas.burger@asseco-ce.com::f5b8df6d-73f5-4c4f-8795-b4d9459f9abf" providerId="AD" clId="Web-{1A61D128-5A52-1AEA-7226-4DE6B9FE9149}" dt="2024-09-14T19:09:23.794" v="263" actId="20577"/>
          <ac:spMkLst>
            <pc:docMk/>
            <pc:sldMk cId="2310029980" sldId="1753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1A61D128-5A52-1AEA-7226-4DE6B9FE9149}" dt="2024-09-14T19:10:43.204" v="265" actId="20577"/>
        <pc:sldMkLst>
          <pc:docMk/>
          <pc:sldMk cId="1451842854" sldId="1754"/>
        </pc:sldMkLst>
        <pc:spChg chg="mod">
          <ac:chgData name="BÜRGER Tomáš" userId="S::tomas.burger@asseco-ce.com::f5b8df6d-73f5-4c4f-8795-b4d9459f9abf" providerId="AD" clId="Web-{1A61D128-5A52-1AEA-7226-4DE6B9FE9149}" dt="2024-09-14T19:10:43.204" v="265" actId="20577"/>
          <ac:spMkLst>
            <pc:docMk/>
            <pc:sldMk cId="1451842854" sldId="1754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1A61D128-5A52-1AEA-7226-4DE6B9FE9149}" dt="2024-09-14T19:12:41.489" v="268" actId="1076"/>
        <pc:sldMkLst>
          <pc:docMk/>
          <pc:sldMk cId="1522046582" sldId="1755"/>
        </pc:sldMkLst>
        <pc:spChg chg="mod">
          <ac:chgData name="BÜRGER Tomáš" userId="S::tomas.burger@asseco-ce.com::f5b8df6d-73f5-4c4f-8795-b4d9459f9abf" providerId="AD" clId="Web-{1A61D128-5A52-1AEA-7226-4DE6B9FE9149}" dt="2024-09-14T19:12:41.489" v="268" actId="1076"/>
          <ac:spMkLst>
            <pc:docMk/>
            <pc:sldMk cId="1522046582" sldId="1755"/>
            <ac:spMk id="4" creationId="{56AA79C2-7DF2-49CB-405D-9B5E08AFFEAF}"/>
          </ac:spMkLst>
        </pc:spChg>
      </pc:sldChg>
      <pc:sldChg chg="modSp">
        <pc:chgData name="BÜRGER Tomáš" userId="S::tomas.burger@asseco-ce.com::f5b8df6d-73f5-4c4f-8795-b4d9459f9abf" providerId="AD" clId="Web-{1A61D128-5A52-1AEA-7226-4DE6B9FE9149}" dt="2024-09-14T18:30:19.942" v="126" actId="20577"/>
        <pc:sldMkLst>
          <pc:docMk/>
          <pc:sldMk cId="2586051089" sldId="1937"/>
        </pc:sldMkLst>
        <pc:spChg chg="mod">
          <ac:chgData name="BÜRGER Tomáš" userId="S::tomas.burger@asseco-ce.com::f5b8df6d-73f5-4c4f-8795-b4d9459f9abf" providerId="AD" clId="Web-{1A61D128-5A52-1AEA-7226-4DE6B9FE9149}" dt="2024-09-14T18:30:19.942" v="126" actId="20577"/>
          <ac:spMkLst>
            <pc:docMk/>
            <pc:sldMk cId="2586051089" sldId="1937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1A61D128-5A52-1AEA-7226-4DE6B9FE9149}" dt="2024-09-14T18:30:25.145" v="128" actId="20577"/>
        <pc:sldMkLst>
          <pc:docMk/>
          <pc:sldMk cId="1713552595" sldId="1938"/>
        </pc:sldMkLst>
        <pc:spChg chg="mod">
          <ac:chgData name="BÜRGER Tomáš" userId="S::tomas.burger@asseco-ce.com::f5b8df6d-73f5-4c4f-8795-b4d9459f9abf" providerId="AD" clId="Web-{1A61D128-5A52-1AEA-7226-4DE6B9FE9149}" dt="2024-09-14T18:30:25.145" v="128" actId="20577"/>
          <ac:spMkLst>
            <pc:docMk/>
            <pc:sldMk cId="1713552595" sldId="1938"/>
            <ac:spMk id="2" creationId="{26B9D775-6E88-4D95-8E6B-CE669E60F8F8}"/>
          </ac:spMkLst>
        </pc:spChg>
      </pc:sldChg>
      <pc:sldChg chg="modSp ord">
        <pc:chgData name="BÜRGER Tomáš" userId="S::tomas.burger@asseco-ce.com::f5b8df6d-73f5-4c4f-8795-b4d9459f9abf" providerId="AD" clId="Web-{1A61D128-5A52-1AEA-7226-4DE6B9FE9149}" dt="2024-09-14T18:30:29.973" v="130" actId="20577"/>
        <pc:sldMkLst>
          <pc:docMk/>
          <pc:sldMk cId="4170080762" sldId="1939"/>
        </pc:sldMkLst>
        <pc:spChg chg="mod">
          <ac:chgData name="BÜRGER Tomáš" userId="S::tomas.burger@asseco-ce.com::f5b8df6d-73f5-4c4f-8795-b4d9459f9abf" providerId="AD" clId="Web-{1A61D128-5A52-1AEA-7226-4DE6B9FE9149}" dt="2024-09-14T18:30:29.973" v="130" actId="20577"/>
          <ac:spMkLst>
            <pc:docMk/>
            <pc:sldMk cId="4170080762" sldId="1939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A61D128-5A52-1AEA-7226-4DE6B9FE9149}" dt="2024-09-14T18:50:54.044" v="206" actId="20577"/>
        <pc:sldMkLst>
          <pc:docMk/>
          <pc:sldMk cId="1167959623" sldId="1940"/>
        </pc:sldMkLst>
        <pc:spChg chg="mod">
          <ac:chgData name="BÜRGER Tomáš" userId="S::tomas.burger@asseco-ce.com::f5b8df6d-73f5-4c4f-8795-b4d9459f9abf" providerId="AD" clId="Web-{1A61D128-5A52-1AEA-7226-4DE6B9FE9149}" dt="2024-09-14T18:50:54.044" v="206" actId="20577"/>
          <ac:spMkLst>
            <pc:docMk/>
            <pc:sldMk cId="1167959623" sldId="1940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A61D128-5A52-1AEA-7226-4DE6B9FE9149}" dt="2024-09-14T18:50:58.716" v="208" actId="20577"/>
        <pc:sldMkLst>
          <pc:docMk/>
          <pc:sldMk cId="27184783" sldId="1941"/>
        </pc:sldMkLst>
        <pc:spChg chg="mod">
          <ac:chgData name="BÜRGER Tomáš" userId="S::tomas.burger@asseco-ce.com::f5b8df6d-73f5-4c4f-8795-b4d9459f9abf" providerId="AD" clId="Web-{1A61D128-5A52-1AEA-7226-4DE6B9FE9149}" dt="2024-09-14T18:50:58.716" v="208" actId="20577"/>
          <ac:spMkLst>
            <pc:docMk/>
            <pc:sldMk cId="27184783" sldId="1941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A61D128-5A52-1AEA-7226-4DE6B9FE9149}" dt="2024-09-14T18:51:04.420" v="210" actId="20577"/>
        <pc:sldMkLst>
          <pc:docMk/>
          <pc:sldMk cId="3679616131" sldId="1942"/>
        </pc:sldMkLst>
        <pc:spChg chg="mod">
          <ac:chgData name="BÜRGER Tomáš" userId="S::tomas.burger@asseco-ce.com::f5b8df6d-73f5-4c4f-8795-b4d9459f9abf" providerId="AD" clId="Web-{1A61D128-5A52-1AEA-7226-4DE6B9FE9149}" dt="2024-09-14T18:51:04.420" v="210" actId="20577"/>
          <ac:spMkLst>
            <pc:docMk/>
            <pc:sldMk cId="3679616131" sldId="1942"/>
            <ac:spMk id="2" creationId="{26B9D775-6E88-4D95-8E6B-CE669E60F8F8}"/>
          </ac:spMkLst>
        </pc:spChg>
      </pc:sldChg>
      <pc:sldChg chg="modSp ord">
        <pc:chgData name="BÜRGER Tomáš" userId="S::tomas.burger@asseco-ce.com::f5b8df6d-73f5-4c4f-8795-b4d9459f9abf" providerId="AD" clId="Web-{1A61D128-5A52-1AEA-7226-4DE6B9FE9149}" dt="2024-09-14T18:49:21.588" v="190" actId="20577"/>
        <pc:sldMkLst>
          <pc:docMk/>
          <pc:sldMk cId="3539469384" sldId="1943"/>
        </pc:sldMkLst>
        <pc:spChg chg="mod">
          <ac:chgData name="BÜRGER Tomáš" userId="S::tomas.burger@asseco-ce.com::f5b8df6d-73f5-4c4f-8795-b4d9459f9abf" providerId="AD" clId="Web-{1A61D128-5A52-1AEA-7226-4DE6B9FE9149}" dt="2024-09-14T18:49:21.588" v="190" actId="20577"/>
          <ac:spMkLst>
            <pc:docMk/>
            <pc:sldMk cId="3539469384" sldId="1943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A61D128-5A52-1AEA-7226-4DE6B9FE9149}" dt="2024-09-14T18:52:01.203" v="214" actId="20577"/>
        <pc:sldMkLst>
          <pc:docMk/>
          <pc:sldMk cId="2747273962" sldId="1944"/>
        </pc:sldMkLst>
        <pc:spChg chg="mod">
          <ac:chgData name="BÜRGER Tomáš" userId="S::tomas.burger@asseco-ce.com::f5b8df6d-73f5-4c4f-8795-b4d9459f9abf" providerId="AD" clId="Web-{1A61D128-5A52-1AEA-7226-4DE6B9FE9149}" dt="2024-09-14T18:52:01.203" v="214" actId="20577"/>
          <ac:spMkLst>
            <pc:docMk/>
            <pc:sldMk cId="2747273962" sldId="1944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A61D128-5A52-1AEA-7226-4DE6B9FE9149}" dt="2024-09-14T18:56:22.439" v="245" actId="20577"/>
        <pc:sldMkLst>
          <pc:docMk/>
          <pc:sldMk cId="368374110" sldId="1946"/>
        </pc:sldMkLst>
        <pc:spChg chg="mod">
          <ac:chgData name="BÜRGER Tomáš" userId="S::tomas.burger@asseco-ce.com::f5b8df6d-73f5-4c4f-8795-b4d9459f9abf" providerId="AD" clId="Web-{1A61D128-5A52-1AEA-7226-4DE6B9FE9149}" dt="2024-09-14T18:56:22.439" v="245" actId="20577"/>
          <ac:spMkLst>
            <pc:docMk/>
            <pc:sldMk cId="368374110" sldId="1946"/>
            <ac:spMk id="4" creationId="{BD679955-F94F-4655-86A8-C131828F0344}"/>
          </ac:spMkLst>
        </pc:spChg>
      </pc:sldChg>
      <pc:sldChg chg="modSp">
        <pc:chgData name="BÜRGER Tomáš" userId="S::tomas.burger@asseco-ce.com::f5b8df6d-73f5-4c4f-8795-b4d9459f9abf" providerId="AD" clId="Web-{1A61D128-5A52-1AEA-7226-4DE6B9FE9149}" dt="2024-09-14T19:10:58.267" v="267" actId="20577"/>
        <pc:sldMkLst>
          <pc:docMk/>
          <pc:sldMk cId="2177273850" sldId="1948"/>
        </pc:sldMkLst>
        <pc:spChg chg="mod">
          <ac:chgData name="BÜRGER Tomáš" userId="S::tomas.burger@asseco-ce.com::f5b8df6d-73f5-4c4f-8795-b4d9459f9abf" providerId="AD" clId="Web-{1A61D128-5A52-1AEA-7226-4DE6B9FE9149}" dt="2024-09-14T19:10:58.267" v="267" actId="20577"/>
          <ac:spMkLst>
            <pc:docMk/>
            <pc:sldMk cId="2177273850" sldId="1948"/>
            <ac:spMk id="2" creationId="{26B9D775-6E88-4D95-8E6B-CE669E60F8F8}"/>
          </ac:spMkLst>
        </pc:spChg>
      </pc:sldChg>
      <pc:sldChg chg="addSp delSp modSp ord">
        <pc:chgData name="BÜRGER Tomáš" userId="S::tomas.burger@asseco-ce.com::f5b8df6d-73f5-4c4f-8795-b4d9459f9abf" providerId="AD" clId="Web-{1A61D128-5A52-1AEA-7226-4DE6B9FE9149}" dt="2024-09-14T18:50:49.732" v="204" actId="20577"/>
        <pc:sldMkLst>
          <pc:docMk/>
          <pc:sldMk cId="2670227767" sldId="2075"/>
        </pc:sldMkLst>
        <pc:spChg chg="mod">
          <ac:chgData name="BÜRGER Tomáš" userId="S::tomas.burger@asseco-ce.com::f5b8df6d-73f5-4c4f-8795-b4d9459f9abf" providerId="AD" clId="Web-{1A61D128-5A52-1AEA-7226-4DE6B9FE9149}" dt="2024-09-14T18:50:49.732" v="204" actId="20577"/>
          <ac:spMkLst>
            <pc:docMk/>
            <pc:sldMk cId="2670227767" sldId="2075"/>
            <ac:spMk id="2" creationId="{D24AF02B-D7FB-AB3F-DCDD-D85A94411333}"/>
          </ac:spMkLst>
        </pc:spChg>
        <pc:spChg chg="del">
          <ac:chgData name="BÜRGER Tomáš" userId="S::tomas.burger@asseco-ce.com::f5b8df6d-73f5-4c4f-8795-b4d9459f9abf" providerId="AD" clId="Web-{1A61D128-5A52-1AEA-7226-4DE6B9FE9149}" dt="2024-09-14T18:30:37.333" v="131"/>
          <ac:spMkLst>
            <pc:docMk/>
            <pc:sldMk cId="2670227767" sldId="2075"/>
            <ac:spMk id="4" creationId="{64CE39A1-2142-5D02-A0FB-9AC984102862}"/>
          </ac:spMkLst>
        </pc:spChg>
        <pc:spChg chg="mod">
          <ac:chgData name="BÜRGER Tomáš" userId="S::tomas.burger@asseco-ce.com::f5b8df6d-73f5-4c4f-8795-b4d9459f9abf" providerId="AD" clId="Web-{1A61D128-5A52-1AEA-7226-4DE6B9FE9149}" dt="2024-09-14T18:33:42.714" v="158" actId="20577"/>
          <ac:spMkLst>
            <pc:docMk/>
            <pc:sldMk cId="2670227767" sldId="2075"/>
            <ac:spMk id="6" creationId="{EDE01879-CBBA-360B-0B9F-072C0B4471B0}"/>
          </ac:spMkLst>
        </pc:spChg>
        <pc:picChg chg="add mod">
          <ac:chgData name="BÜRGER Tomáš" userId="S::tomas.burger@asseco-ce.com::f5b8df6d-73f5-4c4f-8795-b4d9459f9abf" providerId="AD" clId="Web-{1A61D128-5A52-1AEA-7226-4DE6B9FE9149}" dt="2024-09-14T18:34:02.246" v="159" actId="14100"/>
          <ac:picMkLst>
            <pc:docMk/>
            <pc:sldMk cId="2670227767" sldId="2075"/>
            <ac:picMk id="7" creationId="{82BE1CD5-BEFE-FD8D-71EB-314CE2D6F40E}"/>
          </ac:picMkLst>
        </pc:picChg>
        <pc:picChg chg="add mod">
          <ac:chgData name="BÜRGER Tomáš" userId="S::tomas.burger@asseco-ce.com::f5b8df6d-73f5-4c4f-8795-b4d9459f9abf" providerId="AD" clId="Web-{1A61D128-5A52-1AEA-7226-4DE6B9FE9149}" dt="2024-09-14T18:33:24.073" v="150" actId="14100"/>
          <ac:picMkLst>
            <pc:docMk/>
            <pc:sldMk cId="2670227767" sldId="2075"/>
            <ac:picMk id="9" creationId="{8AB4A555-1DAB-218B-7A1D-FC1E2025E39C}"/>
          </ac:picMkLst>
        </pc:picChg>
      </pc:sldChg>
      <pc:sldChg chg="del ord">
        <pc:chgData name="BÜRGER Tomáš" userId="S::tomas.burger@asseco-ce.com::f5b8df6d-73f5-4c4f-8795-b4d9459f9abf" providerId="AD" clId="Web-{1A61D128-5A52-1AEA-7226-4DE6B9FE9149}" dt="2024-09-14T18:49:12.057" v="188"/>
        <pc:sldMkLst>
          <pc:docMk/>
          <pc:sldMk cId="2928057986" sldId="2076"/>
        </pc:sldMkLst>
      </pc:sldChg>
      <pc:sldChg chg="del">
        <pc:chgData name="BÜRGER Tomáš" userId="S::tomas.burger@asseco-ce.com::f5b8df6d-73f5-4c4f-8795-b4d9459f9abf" providerId="AD" clId="Web-{1A61D128-5A52-1AEA-7226-4DE6B9FE9149}" dt="2024-09-14T18:54:12.942" v="220"/>
        <pc:sldMkLst>
          <pc:docMk/>
          <pc:sldMk cId="946428723" sldId="2077"/>
        </pc:sldMkLst>
      </pc:sldChg>
      <pc:sldChg chg="modSp">
        <pc:chgData name="BÜRGER Tomáš" userId="S::tomas.burger@asseco-ce.com::f5b8df6d-73f5-4c4f-8795-b4d9459f9abf" providerId="AD" clId="Web-{1A61D128-5A52-1AEA-7226-4DE6B9FE9149}" dt="2024-09-14T17:53:56.015" v="2" actId="20577"/>
        <pc:sldMkLst>
          <pc:docMk/>
          <pc:sldMk cId="3734248353" sldId="2091"/>
        </pc:sldMkLst>
        <pc:spChg chg="mod">
          <ac:chgData name="BÜRGER Tomáš" userId="S::tomas.burger@asseco-ce.com::f5b8df6d-73f5-4c4f-8795-b4d9459f9abf" providerId="AD" clId="Web-{1A61D128-5A52-1AEA-7226-4DE6B9FE9149}" dt="2024-09-14T17:53:56.015" v="2" actId="20577"/>
          <ac:spMkLst>
            <pc:docMk/>
            <pc:sldMk cId="3734248353" sldId="2091"/>
            <ac:spMk id="4" creationId="{BD679955-F94F-4655-86A8-C131828F0344}"/>
          </ac:spMkLst>
        </pc:spChg>
      </pc:sldChg>
      <pc:sldChg chg="modSp">
        <pc:chgData name="BÜRGER Tomáš" userId="S::tomas.burger@asseco-ce.com::f5b8df6d-73f5-4c4f-8795-b4d9459f9abf" providerId="AD" clId="Web-{1A61D128-5A52-1AEA-7226-4DE6B9FE9149}" dt="2024-09-14T17:59:50.232" v="33" actId="14100"/>
        <pc:sldMkLst>
          <pc:docMk/>
          <pc:sldMk cId="2448730466" sldId="2109"/>
        </pc:sldMkLst>
        <pc:spChg chg="mod">
          <ac:chgData name="BÜRGER Tomáš" userId="S::tomas.burger@asseco-ce.com::f5b8df6d-73f5-4c4f-8795-b4d9459f9abf" providerId="AD" clId="Web-{1A61D128-5A52-1AEA-7226-4DE6B9FE9149}" dt="2024-09-14T17:58:40.089" v="25" actId="20577"/>
          <ac:spMkLst>
            <pc:docMk/>
            <pc:sldMk cId="2448730466" sldId="2109"/>
            <ac:spMk id="2" creationId="{D24AF02B-D7FB-AB3F-DCDD-D85A94411333}"/>
          </ac:spMkLst>
        </pc:spChg>
        <pc:picChg chg="mod">
          <ac:chgData name="BÜRGER Tomáš" userId="S::tomas.burger@asseco-ce.com::f5b8df6d-73f5-4c4f-8795-b4d9459f9abf" providerId="AD" clId="Web-{1A61D128-5A52-1AEA-7226-4DE6B9FE9149}" dt="2024-09-14T17:59:50.232" v="33" actId="14100"/>
          <ac:picMkLst>
            <pc:docMk/>
            <pc:sldMk cId="2448730466" sldId="2109"/>
            <ac:picMk id="8" creationId="{5A602A79-D196-C093-304C-D387BDE69955}"/>
          </ac:picMkLst>
        </pc:picChg>
      </pc:sldChg>
      <pc:sldChg chg="addSp delSp modSp add replId">
        <pc:chgData name="BÜRGER Tomáš" userId="S::tomas.burger@asseco-ce.com::f5b8df6d-73f5-4c4f-8795-b4d9459f9abf" providerId="AD" clId="Web-{1A61D128-5A52-1AEA-7226-4DE6B9FE9149}" dt="2024-09-14T17:57:48.758" v="21" actId="1076"/>
        <pc:sldMkLst>
          <pc:docMk/>
          <pc:sldMk cId="657323023" sldId="2110"/>
        </pc:sldMkLst>
        <pc:spChg chg="mod">
          <ac:chgData name="BÜRGER Tomáš" userId="S::tomas.burger@asseco-ce.com::f5b8df6d-73f5-4c4f-8795-b4d9459f9abf" providerId="AD" clId="Web-{1A61D128-5A52-1AEA-7226-4DE6B9FE9149}" dt="2024-09-14T17:57:40.429" v="17" actId="20577"/>
          <ac:spMkLst>
            <pc:docMk/>
            <pc:sldMk cId="657323023" sldId="2110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1A61D128-5A52-1AEA-7226-4DE6B9FE9149}" dt="2024-09-14T17:55:57.691" v="12" actId="20577"/>
          <ac:spMkLst>
            <pc:docMk/>
            <pc:sldMk cId="657323023" sldId="2110"/>
            <ac:spMk id="4" creationId="{BD679955-F94F-4655-86A8-C131828F0344}"/>
          </ac:spMkLst>
        </pc:spChg>
        <pc:picChg chg="add mod">
          <ac:chgData name="BÜRGER Tomáš" userId="S::tomas.burger@asseco-ce.com::f5b8df6d-73f5-4c4f-8795-b4d9459f9abf" providerId="AD" clId="Web-{1A61D128-5A52-1AEA-7226-4DE6B9FE9149}" dt="2024-09-14T17:57:48.758" v="21" actId="1076"/>
          <ac:picMkLst>
            <pc:docMk/>
            <pc:sldMk cId="657323023" sldId="2110"/>
            <ac:picMk id="6" creationId="{29335A6B-F917-6989-C3F4-F746AF44ED82}"/>
          </ac:picMkLst>
        </pc:picChg>
        <pc:picChg chg="del">
          <ac:chgData name="BÜRGER Tomáš" userId="S::tomas.burger@asseco-ce.com::f5b8df6d-73f5-4c4f-8795-b4d9459f9abf" providerId="AD" clId="Web-{1A61D128-5A52-1AEA-7226-4DE6B9FE9149}" dt="2024-09-14T17:57:41.585" v="18"/>
          <ac:picMkLst>
            <pc:docMk/>
            <pc:sldMk cId="657323023" sldId="2110"/>
            <ac:picMk id="10" creationId="{9172F2EA-8CD7-650D-326A-815D3DBAA0C9}"/>
          </ac:picMkLst>
        </pc:picChg>
      </pc:sldChg>
      <pc:sldChg chg="addSp delSp modSp add replId">
        <pc:chgData name="BÜRGER Tomáš" userId="S::tomas.burger@asseco-ce.com::f5b8df6d-73f5-4c4f-8795-b4d9459f9abf" providerId="AD" clId="Web-{1A61D128-5A52-1AEA-7226-4DE6B9FE9149}" dt="2024-09-14T18:50:46.263" v="202" actId="20577"/>
        <pc:sldMkLst>
          <pc:docMk/>
          <pc:sldMk cId="1078900698" sldId="2111"/>
        </pc:sldMkLst>
        <pc:spChg chg="mod">
          <ac:chgData name="BÜRGER Tomáš" userId="S::tomas.burger@asseco-ce.com::f5b8df6d-73f5-4c4f-8795-b4d9459f9abf" providerId="AD" clId="Web-{1A61D128-5A52-1AEA-7226-4DE6B9FE9149}" dt="2024-09-14T18:50:46.263" v="202" actId="20577"/>
          <ac:spMkLst>
            <pc:docMk/>
            <pc:sldMk cId="1078900698" sldId="2111"/>
            <ac:spMk id="2" creationId="{D24AF02B-D7FB-AB3F-DCDD-D85A94411333}"/>
          </ac:spMkLst>
        </pc:spChg>
        <pc:spChg chg="mod">
          <ac:chgData name="BÜRGER Tomáš" userId="S::tomas.burger@asseco-ce.com::f5b8df6d-73f5-4c4f-8795-b4d9459f9abf" providerId="AD" clId="Web-{1A61D128-5A52-1AEA-7226-4DE6B9FE9149}" dt="2024-09-14T18:36:49.877" v="174" actId="20577"/>
          <ac:spMkLst>
            <pc:docMk/>
            <pc:sldMk cId="1078900698" sldId="2111"/>
            <ac:spMk id="5" creationId="{7458EA02-DA25-8A8C-ECCB-5CDA192D675B}"/>
          </ac:spMkLst>
        </pc:spChg>
        <pc:spChg chg="mod">
          <ac:chgData name="BÜRGER Tomáš" userId="S::tomas.burger@asseco-ce.com::f5b8df6d-73f5-4c4f-8795-b4d9459f9abf" providerId="AD" clId="Web-{1A61D128-5A52-1AEA-7226-4DE6B9FE9149}" dt="2024-09-14T18:37:58.802" v="176" actId="20577"/>
          <ac:spMkLst>
            <pc:docMk/>
            <pc:sldMk cId="1078900698" sldId="2111"/>
            <ac:spMk id="6" creationId="{999928E8-7B2F-7B52-C5BF-25838F710234}"/>
          </ac:spMkLst>
        </pc:spChg>
        <pc:picChg chg="add mod">
          <ac:chgData name="BÜRGER Tomáš" userId="S::tomas.burger@asseco-ce.com::f5b8df6d-73f5-4c4f-8795-b4d9459f9abf" providerId="AD" clId="Web-{1A61D128-5A52-1AEA-7226-4DE6B9FE9149}" dt="2024-09-14T18:38:07.458" v="180" actId="1076"/>
          <ac:picMkLst>
            <pc:docMk/>
            <pc:sldMk cId="1078900698" sldId="2111"/>
            <ac:picMk id="4" creationId="{01AD7095-0463-ACA3-E54A-C898D0B7E4C3}"/>
          </ac:picMkLst>
        </pc:picChg>
        <pc:picChg chg="del">
          <ac:chgData name="BÜRGER Tomáš" userId="S::tomas.burger@asseco-ce.com::f5b8df6d-73f5-4c4f-8795-b4d9459f9abf" providerId="AD" clId="Web-{1A61D128-5A52-1AEA-7226-4DE6B9FE9149}" dt="2024-09-14T18:37:59.771" v="177"/>
          <ac:picMkLst>
            <pc:docMk/>
            <pc:sldMk cId="1078900698" sldId="2111"/>
            <ac:picMk id="8" creationId="{6021777B-3630-2D30-AC56-138E10FC143D}"/>
          </ac:picMkLst>
        </pc:picChg>
      </pc:sldChg>
      <pc:sldChg chg="addSp delSp modSp add replId">
        <pc:chgData name="BÜRGER Tomáš" userId="S::tomas.burger@asseco-ce.com::f5b8df6d-73f5-4c4f-8795-b4d9459f9abf" providerId="AD" clId="Web-{1A61D128-5A52-1AEA-7226-4DE6B9FE9149}" dt="2024-09-14T18:51:21.577" v="212" actId="20577"/>
        <pc:sldMkLst>
          <pc:docMk/>
          <pc:sldMk cId="1770922763" sldId="2112"/>
        </pc:sldMkLst>
        <pc:spChg chg="mod">
          <ac:chgData name="BÜRGER Tomáš" userId="S::tomas.burger@asseco-ce.com::f5b8df6d-73f5-4c4f-8795-b4d9459f9abf" providerId="AD" clId="Web-{1A61D128-5A52-1AEA-7226-4DE6B9FE9149}" dt="2024-09-14T18:51:21.577" v="212" actId="20577"/>
          <ac:spMkLst>
            <pc:docMk/>
            <pc:sldMk cId="1770922763" sldId="2112"/>
            <ac:spMk id="2" creationId="{D24AF02B-D7FB-AB3F-DCDD-D85A94411333}"/>
          </ac:spMkLst>
        </pc:spChg>
        <pc:picChg chg="del">
          <ac:chgData name="BÜRGER Tomáš" userId="S::tomas.burger@asseco-ce.com::f5b8df6d-73f5-4c4f-8795-b4d9459f9abf" providerId="AD" clId="Web-{1A61D128-5A52-1AEA-7226-4DE6B9FE9149}" dt="2024-09-14T18:48:45.852" v="184"/>
          <ac:picMkLst>
            <pc:docMk/>
            <pc:sldMk cId="1770922763" sldId="2112"/>
            <ac:picMk id="4" creationId="{01AD7095-0463-ACA3-E54A-C898D0B7E4C3}"/>
          </ac:picMkLst>
        </pc:picChg>
        <pc:picChg chg="add mod">
          <ac:chgData name="BÜRGER Tomáš" userId="S::tomas.burger@asseco-ce.com::f5b8df6d-73f5-4c4f-8795-b4d9459f9abf" providerId="AD" clId="Web-{1A61D128-5A52-1AEA-7226-4DE6B9FE9149}" dt="2024-09-14T18:48:56.102" v="187" actId="1076"/>
          <ac:picMkLst>
            <pc:docMk/>
            <pc:sldMk cId="1770922763" sldId="2112"/>
            <ac:picMk id="8" creationId="{FC7111F3-BFDC-75AC-828C-425DF36A0906}"/>
          </ac:picMkLst>
        </pc:picChg>
      </pc:sldChg>
      <pc:sldChg chg="addSp delSp modSp add replId">
        <pc:chgData name="BÜRGER Tomáš" userId="S::tomas.burger@asseco-ce.com::f5b8df6d-73f5-4c4f-8795-b4d9459f9abf" providerId="AD" clId="Web-{1A61D128-5A52-1AEA-7226-4DE6B9FE9149}" dt="2024-09-14T19:04:47.941" v="257" actId="1076"/>
        <pc:sldMkLst>
          <pc:docMk/>
          <pc:sldMk cId="1315305960" sldId="2113"/>
        </pc:sldMkLst>
        <pc:picChg chg="add del mod">
          <ac:chgData name="BÜRGER Tomáš" userId="S::tomas.burger@asseco-ce.com::f5b8df6d-73f5-4c4f-8795-b4d9459f9abf" providerId="AD" clId="Web-{1A61D128-5A52-1AEA-7226-4DE6B9FE9149}" dt="2024-09-14T19:04:38.221" v="254"/>
          <ac:picMkLst>
            <pc:docMk/>
            <pc:sldMk cId="1315305960" sldId="2113"/>
            <ac:picMk id="4" creationId="{C4019423-EA51-3102-93DE-77E38BB0868A}"/>
          </ac:picMkLst>
        </pc:picChg>
        <pc:picChg chg="del">
          <ac:chgData name="BÜRGER Tomáš" userId="S::tomas.burger@asseco-ce.com::f5b8df6d-73f5-4c4f-8795-b4d9459f9abf" providerId="AD" clId="Web-{1A61D128-5A52-1AEA-7226-4DE6B9FE9149}" dt="2024-09-14T18:53:53.442" v="216"/>
          <ac:picMkLst>
            <pc:docMk/>
            <pc:sldMk cId="1315305960" sldId="2113"/>
            <ac:picMk id="8" creationId="{FC7111F3-BFDC-75AC-828C-425DF36A0906}"/>
          </ac:picMkLst>
        </pc:picChg>
        <pc:picChg chg="add mod">
          <ac:chgData name="BÜRGER Tomáš" userId="S::tomas.burger@asseco-ce.com::f5b8df6d-73f5-4c4f-8795-b4d9459f9abf" providerId="AD" clId="Web-{1A61D128-5A52-1AEA-7226-4DE6B9FE9149}" dt="2024-09-14T19:04:47.941" v="257" actId="1076"/>
          <ac:picMkLst>
            <pc:docMk/>
            <pc:sldMk cId="1315305960" sldId="2113"/>
            <ac:picMk id="9" creationId="{17007ED2-86EE-7E8E-C233-82956637F50F}"/>
          </ac:picMkLst>
        </pc:picChg>
      </pc:sldChg>
      <pc:sldChg chg="addSp delSp modSp add replId">
        <pc:chgData name="BÜRGER Tomáš" userId="S::tomas.burger@asseco-ce.com::f5b8df6d-73f5-4c4f-8795-b4d9459f9abf" providerId="AD" clId="Web-{1A61D128-5A52-1AEA-7226-4DE6B9FE9149}" dt="2024-09-14T18:58:38.881" v="253" actId="14100"/>
        <pc:sldMkLst>
          <pc:docMk/>
          <pc:sldMk cId="2178888411" sldId="2114"/>
        </pc:sldMkLst>
        <pc:picChg chg="del">
          <ac:chgData name="BÜRGER Tomáš" userId="S::tomas.burger@asseco-ce.com::f5b8df6d-73f5-4c4f-8795-b4d9459f9abf" providerId="AD" clId="Web-{1A61D128-5A52-1AEA-7226-4DE6B9FE9149}" dt="2024-09-14T18:58:17.208" v="247"/>
          <ac:picMkLst>
            <pc:docMk/>
            <pc:sldMk cId="2178888411" sldId="2114"/>
            <ac:picMk id="4" creationId="{C4019423-EA51-3102-93DE-77E38BB0868A}"/>
          </ac:picMkLst>
        </pc:picChg>
        <pc:picChg chg="add mod">
          <ac:chgData name="BÜRGER Tomáš" userId="S::tomas.burger@asseco-ce.com::f5b8df6d-73f5-4c4f-8795-b4d9459f9abf" providerId="AD" clId="Web-{1A61D128-5A52-1AEA-7226-4DE6B9FE9149}" dt="2024-09-14T18:58:38.881" v="253" actId="14100"/>
          <ac:picMkLst>
            <pc:docMk/>
            <pc:sldMk cId="2178888411" sldId="2114"/>
            <ac:picMk id="8" creationId="{1169B68C-9C78-047D-2A1F-C54F5C306502}"/>
          </ac:picMkLst>
        </pc:picChg>
      </pc:sldChg>
    </pc:docChg>
  </pc:docChgLst>
  <pc:docChgLst>
    <pc:chgData name="HORVÁTH Martin" userId="S::martin.horvath@asseco-ce.com::16f09757-3bab-4733-b03f-65ac1d169c55" providerId="AD" clId="Web-{D5B5DC77-76F3-4A06-803B-FA8DC036FAE5}"/>
    <pc:docChg chg="addSld delSld modSld">
      <pc:chgData name="HORVÁTH Martin" userId="S::martin.horvath@asseco-ce.com::16f09757-3bab-4733-b03f-65ac1d169c55" providerId="AD" clId="Web-{D5B5DC77-76F3-4A06-803B-FA8DC036FAE5}" dt="2024-08-15T11:46:37.659" v="57"/>
      <pc:docMkLst>
        <pc:docMk/>
      </pc:docMkLst>
      <pc:sldChg chg="addSp delSp modSp">
        <pc:chgData name="HORVÁTH Martin" userId="S::martin.horvath@asseco-ce.com::16f09757-3bab-4733-b03f-65ac1d169c55" providerId="AD" clId="Web-{D5B5DC77-76F3-4A06-803B-FA8DC036FAE5}" dt="2024-08-15T11:44:03.124" v="22"/>
        <pc:sldMkLst>
          <pc:docMk/>
          <pc:sldMk cId="282907853" sldId="1517"/>
        </pc:sldMkLst>
        <pc:spChg chg="add del mod">
          <ac:chgData name="HORVÁTH Martin" userId="S::martin.horvath@asseco-ce.com::16f09757-3bab-4733-b03f-65ac1d169c55" providerId="AD" clId="Web-{D5B5DC77-76F3-4A06-803B-FA8DC036FAE5}" dt="2024-08-15T11:44:03.124" v="22"/>
          <ac:spMkLst>
            <pc:docMk/>
            <pc:sldMk cId="282907853" sldId="1517"/>
            <ac:spMk id="1025" creationId="{D2961735-1AA3-5E19-2E62-01574D7DE1BD}"/>
          </ac:spMkLst>
        </pc:spChg>
      </pc:sldChg>
      <pc:sldChg chg="modSp add replId">
        <pc:chgData name="HORVÁTH Martin" userId="S::martin.horvath@asseco-ce.com::16f09757-3bab-4733-b03f-65ac1d169c55" providerId="AD" clId="Web-{D5B5DC77-76F3-4A06-803B-FA8DC036FAE5}" dt="2024-08-15T11:45:09.422" v="54" actId="1076"/>
        <pc:sldMkLst>
          <pc:docMk/>
          <pc:sldMk cId="662186455" sldId="1528"/>
        </pc:sldMkLst>
        <pc:spChg chg="mod">
          <ac:chgData name="HORVÁTH Martin" userId="S::martin.horvath@asseco-ce.com::16f09757-3bab-4733-b03f-65ac1d169c55" providerId="AD" clId="Web-{D5B5DC77-76F3-4A06-803B-FA8DC036FAE5}" dt="2024-08-15T11:44:35.734" v="35" actId="1076"/>
          <ac:spMkLst>
            <pc:docMk/>
            <pc:sldMk cId="662186455" sldId="1528"/>
            <ac:spMk id="13" creationId="{91A1179B-B779-BC05-E1CB-3A20C95EB1B4}"/>
          </ac:spMkLst>
        </pc:spChg>
        <pc:spChg chg="mod">
          <ac:chgData name="HORVÁTH Martin" userId="S::martin.horvath@asseco-ce.com::16f09757-3bab-4733-b03f-65ac1d169c55" providerId="AD" clId="Web-{D5B5DC77-76F3-4A06-803B-FA8DC036FAE5}" dt="2024-08-15T11:45:09.422" v="54" actId="1076"/>
          <ac:spMkLst>
            <pc:docMk/>
            <pc:sldMk cId="662186455" sldId="1528"/>
            <ac:spMk id="21" creationId="{65F2D2A3-2807-9F77-0D94-C157899D01F3}"/>
          </ac:spMkLst>
        </pc:spChg>
      </pc:sldChg>
      <pc:sldChg chg="addSp delSp modSp add del replId">
        <pc:chgData name="HORVÁTH Martin" userId="S::martin.horvath@asseco-ce.com::16f09757-3bab-4733-b03f-65ac1d169c55" providerId="AD" clId="Web-{D5B5DC77-76F3-4A06-803B-FA8DC036FAE5}" dt="2024-08-15T11:46:37.659" v="57"/>
        <pc:sldMkLst>
          <pc:docMk/>
          <pc:sldMk cId="932329139" sldId="1529"/>
        </pc:sldMkLst>
        <pc:spChg chg="del">
          <ac:chgData name="HORVÁTH Martin" userId="S::martin.horvath@asseco-ce.com::16f09757-3bab-4733-b03f-65ac1d169c55" providerId="AD" clId="Web-{D5B5DC77-76F3-4A06-803B-FA8DC036FAE5}" dt="2024-08-15T11:46:35.159" v="56"/>
          <ac:spMkLst>
            <pc:docMk/>
            <pc:sldMk cId="932329139" sldId="1529"/>
            <ac:spMk id="7" creationId="{B80F5F7B-8A91-4C08-BCC0-02E0A1241AC1}"/>
          </ac:spMkLst>
        </pc:spChg>
        <pc:spChg chg="add mod">
          <ac:chgData name="HORVÁTH Martin" userId="S::martin.horvath@asseco-ce.com::16f09757-3bab-4733-b03f-65ac1d169c55" providerId="AD" clId="Web-{D5B5DC77-76F3-4A06-803B-FA8DC036FAE5}" dt="2024-08-15T11:46:35.159" v="56"/>
          <ac:spMkLst>
            <pc:docMk/>
            <pc:sldMk cId="932329139" sldId="1529"/>
            <ac:spMk id="8" creationId="{39D2444B-CBF8-8849-07E0-C30111DB46E4}"/>
          </ac:spMkLst>
        </pc:spChg>
      </pc:sldChg>
    </pc:docChg>
  </pc:docChgLst>
  <pc:docChgLst>
    <pc:chgData name="DOUBEK Martin" userId="S::martin.doubek@asseco-ce.com::5920543b-09f7-4084-b3f7-93aaab8f702b" providerId="AD" clId="Web-{C6D625D4-68A6-7ADF-D1C3-2C1F13FAD779}"/>
    <pc:docChg chg="modSld">
      <pc:chgData name="DOUBEK Martin" userId="S::martin.doubek@asseco-ce.com::5920543b-09f7-4084-b3f7-93aaab8f702b" providerId="AD" clId="Web-{C6D625D4-68A6-7ADF-D1C3-2C1F13FAD779}" dt="2024-09-10T13:55:20.181" v="9"/>
      <pc:docMkLst>
        <pc:docMk/>
      </pc:docMkLst>
      <pc:sldChg chg="delSp">
        <pc:chgData name="DOUBEK Martin" userId="S::martin.doubek@asseco-ce.com::5920543b-09f7-4084-b3f7-93aaab8f702b" providerId="AD" clId="Web-{C6D625D4-68A6-7ADF-D1C3-2C1F13FAD779}" dt="2024-09-10T09:32:12.380" v="6"/>
        <pc:sldMkLst>
          <pc:docMk/>
          <pc:sldMk cId="1841201979" sldId="1844"/>
        </pc:sldMkLst>
        <pc:spChg chg="del">
          <ac:chgData name="DOUBEK Martin" userId="S::martin.doubek@asseco-ce.com::5920543b-09f7-4084-b3f7-93aaab8f702b" providerId="AD" clId="Web-{C6D625D4-68A6-7ADF-D1C3-2C1F13FAD779}" dt="2024-09-10T09:32:12.380" v="6"/>
          <ac:spMkLst>
            <pc:docMk/>
            <pc:sldMk cId="1841201979" sldId="1844"/>
            <ac:spMk id="8" creationId="{450934D1-2BA3-1333-E03C-579B019EF3B2}"/>
          </ac:spMkLst>
        </pc:spChg>
      </pc:sldChg>
      <pc:sldChg chg="delSp">
        <pc:chgData name="DOUBEK Martin" userId="S::martin.doubek@asseco-ce.com::5920543b-09f7-4084-b3f7-93aaab8f702b" providerId="AD" clId="Web-{C6D625D4-68A6-7ADF-D1C3-2C1F13FAD779}" dt="2024-09-10T09:32:07.911" v="5"/>
        <pc:sldMkLst>
          <pc:docMk/>
          <pc:sldMk cId="4086899877" sldId="1845"/>
        </pc:sldMkLst>
        <pc:spChg chg="del">
          <ac:chgData name="DOUBEK Martin" userId="S::martin.doubek@asseco-ce.com::5920543b-09f7-4084-b3f7-93aaab8f702b" providerId="AD" clId="Web-{C6D625D4-68A6-7ADF-D1C3-2C1F13FAD779}" dt="2024-09-10T09:32:07.911" v="5"/>
          <ac:spMkLst>
            <pc:docMk/>
            <pc:sldMk cId="4086899877" sldId="1845"/>
            <ac:spMk id="4" creationId="{7F700DB5-3D62-36AE-4A70-E99ED3AE1D07}"/>
          </ac:spMkLst>
        </pc:spChg>
      </pc:sldChg>
      <pc:sldChg chg="delSp">
        <pc:chgData name="DOUBEK Martin" userId="S::martin.doubek@asseco-ce.com::5920543b-09f7-4084-b3f7-93aaab8f702b" providerId="AD" clId="Web-{C6D625D4-68A6-7ADF-D1C3-2C1F13FAD779}" dt="2024-09-10T09:32:03.989" v="4"/>
        <pc:sldMkLst>
          <pc:docMk/>
          <pc:sldMk cId="136721931" sldId="1846"/>
        </pc:sldMkLst>
        <pc:spChg chg="del">
          <ac:chgData name="DOUBEK Martin" userId="S::martin.doubek@asseco-ce.com::5920543b-09f7-4084-b3f7-93aaab8f702b" providerId="AD" clId="Web-{C6D625D4-68A6-7ADF-D1C3-2C1F13FAD779}" dt="2024-09-10T09:32:03.989" v="4"/>
          <ac:spMkLst>
            <pc:docMk/>
            <pc:sldMk cId="136721931" sldId="1846"/>
            <ac:spMk id="4" creationId="{3A718E99-35BB-E992-387F-9320BE343950}"/>
          </ac:spMkLst>
        </pc:spChg>
      </pc:sldChg>
      <pc:sldChg chg="delSp">
        <pc:chgData name="DOUBEK Martin" userId="S::martin.doubek@asseco-ce.com::5920543b-09f7-4084-b3f7-93aaab8f702b" providerId="AD" clId="Web-{C6D625D4-68A6-7ADF-D1C3-2C1F13FAD779}" dt="2024-09-10T09:32:00.896" v="3"/>
        <pc:sldMkLst>
          <pc:docMk/>
          <pc:sldMk cId="475721774" sldId="1847"/>
        </pc:sldMkLst>
        <pc:spChg chg="del">
          <ac:chgData name="DOUBEK Martin" userId="S::martin.doubek@asseco-ce.com::5920543b-09f7-4084-b3f7-93aaab8f702b" providerId="AD" clId="Web-{C6D625D4-68A6-7ADF-D1C3-2C1F13FAD779}" dt="2024-09-10T09:32:00.896" v="3"/>
          <ac:spMkLst>
            <pc:docMk/>
            <pc:sldMk cId="475721774" sldId="1847"/>
            <ac:spMk id="4" creationId="{49ECA484-0A91-9880-5E89-6D2E58A09476}"/>
          </ac:spMkLst>
        </pc:spChg>
      </pc:sldChg>
      <pc:sldChg chg="delSp">
        <pc:chgData name="DOUBEK Martin" userId="S::martin.doubek@asseco-ce.com::5920543b-09f7-4084-b3f7-93aaab8f702b" providerId="AD" clId="Web-{C6D625D4-68A6-7ADF-D1C3-2C1F13FAD779}" dt="2024-09-10T09:31:49.021" v="2"/>
        <pc:sldMkLst>
          <pc:docMk/>
          <pc:sldMk cId="551533578" sldId="1849"/>
        </pc:sldMkLst>
        <pc:spChg chg="del">
          <ac:chgData name="DOUBEK Martin" userId="S::martin.doubek@asseco-ce.com::5920543b-09f7-4084-b3f7-93aaab8f702b" providerId="AD" clId="Web-{C6D625D4-68A6-7ADF-D1C3-2C1F13FAD779}" dt="2024-09-10T09:31:49.021" v="2"/>
          <ac:spMkLst>
            <pc:docMk/>
            <pc:sldMk cId="551533578" sldId="1849"/>
            <ac:spMk id="9" creationId="{615D1636-C912-181D-9FC0-A058733627A8}"/>
          </ac:spMkLst>
        </pc:spChg>
      </pc:sldChg>
      <pc:sldChg chg="delSp">
        <pc:chgData name="DOUBEK Martin" userId="S::martin.doubek@asseco-ce.com::5920543b-09f7-4084-b3f7-93aaab8f702b" providerId="AD" clId="Web-{C6D625D4-68A6-7ADF-D1C3-2C1F13FAD779}" dt="2024-09-10T09:31:38.021" v="1"/>
        <pc:sldMkLst>
          <pc:docMk/>
          <pc:sldMk cId="3336003462" sldId="1850"/>
        </pc:sldMkLst>
        <pc:spChg chg="del">
          <ac:chgData name="DOUBEK Martin" userId="S::martin.doubek@asseco-ce.com::5920543b-09f7-4084-b3f7-93aaab8f702b" providerId="AD" clId="Web-{C6D625D4-68A6-7ADF-D1C3-2C1F13FAD779}" dt="2024-09-10T09:31:38.021" v="1"/>
          <ac:spMkLst>
            <pc:docMk/>
            <pc:sldMk cId="3336003462" sldId="1850"/>
            <ac:spMk id="9" creationId="{615D1636-C912-181D-9FC0-A058733627A8}"/>
          </ac:spMkLst>
        </pc:spChg>
      </pc:sldChg>
      <pc:sldChg chg="delSp">
        <pc:chgData name="DOUBEK Martin" userId="S::martin.doubek@asseco-ce.com::5920543b-09f7-4084-b3f7-93aaab8f702b" providerId="AD" clId="Web-{C6D625D4-68A6-7ADF-D1C3-2C1F13FAD779}" dt="2024-09-10T09:31:31.005" v="0"/>
        <pc:sldMkLst>
          <pc:docMk/>
          <pc:sldMk cId="2444742085" sldId="1851"/>
        </pc:sldMkLst>
        <pc:spChg chg="del">
          <ac:chgData name="DOUBEK Martin" userId="S::martin.doubek@asseco-ce.com::5920543b-09f7-4084-b3f7-93aaab8f702b" providerId="AD" clId="Web-{C6D625D4-68A6-7ADF-D1C3-2C1F13FAD779}" dt="2024-09-10T09:31:31.005" v="0"/>
          <ac:spMkLst>
            <pc:docMk/>
            <pc:sldMk cId="2444742085" sldId="1851"/>
            <ac:spMk id="9" creationId="{615D1636-C912-181D-9FC0-A058733627A8}"/>
          </ac:spMkLst>
        </pc:spChg>
      </pc:sldChg>
      <pc:sldChg chg="delSp">
        <pc:chgData name="DOUBEK Martin" userId="S::martin.doubek@asseco-ce.com::5920543b-09f7-4084-b3f7-93aaab8f702b" providerId="AD" clId="Web-{C6D625D4-68A6-7ADF-D1C3-2C1F13FAD779}" dt="2024-09-10T13:55:12.165" v="8"/>
        <pc:sldMkLst>
          <pc:docMk/>
          <pc:sldMk cId="1812503000" sldId="1852"/>
        </pc:sldMkLst>
        <pc:spChg chg="del">
          <ac:chgData name="DOUBEK Martin" userId="S::martin.doubek@asseco-ce.com::5920543b-09f7-4084-b3f7-93aaab8f702b" providerId="AD" clId="Web-{C6D625D4-68A6-7ADF-D1C3-2C1F13FAD779}" dt="2024-09-10T13:55:12.165" v="8"/>
          <ac:spMkLst>
            <pc:docMk/>
            <pc:sldMk cId="1812503000" sldId="1852"/>
            <ac:spMk id="5" creationId="{2CE8A969-FE77-4591-800E-3F6136C9DB60}"/>
          </ac:spMkLst>
        </pc:spChg>
      </pc:sldChg>
      <pc:sldChg chg="delSp">
        <pc:chgData name="DOUBEK Martin" userId="S::martin.doubek@asseco-ce.com::5920543b-09f7-4084-b3f7-93aaab8f702b" providerId="AD" clId="Web-{C6D625D4-68A6-7ADF-D1C3-2C1F13FAD779}" dt="2024-09-10T13:55:20.181" v="9"/>
        <pc:sldMkLst>
          <pc:docMk/>
          <pc:sldMk cId="1708588347" sldId="1854"/>
        </pc:sldMkLst>
        <pc:spChg chg="del">
          <ac:chgData name="DOUBEK Martin" userId="S::martin.doubek@asseco-ce.com::5920543b-09f7-4084-b3f7-93aaab8f702b" providerId="AD" clId="Web-{C6D625D4-68A6-7ADF-D1C3-2C1F13FAD779}" dt="2024-09-10T13:55:20.181" v="9"/>
          <ac:spMkLst>
            <pc:docMk/>
            <pc:sldMk cId="1708588347" sldId="1854"/>
            <ac:spMk id="6" creationId="{0498472F-1A83-4257-A697-C7C9D1C37D43}"/>
          </ac:spMkLst>
        </pc:spChg>
      </pc:sldChg>
      <pc:sldChg chg="delSp">
        <pc:chgData name="DOUBEK Martin" userId="S::martin.doubek@asseco-ce.com::5920543b-09f7-4084-b3f7-93aaab8f702b" providerId="AD" clId="Web-{C6D625D4-68A6-7ADF-D1C3-2C1F13FAD779}" dt="2024-09-10T09:32:48.114" v="7"/>
        <pc:sldMkLst>
          <pc:docMk/>
          <pc:sldMk cId="4138447659" sldId="1883"/>
        </pc:sldMkLst>
        <pc:spChg chg="del">
          <ac:chgData name="DOUBEK Martin" userId="S::martin.doubek@asseco-ce.com::5920543b-09f7-4084-b3f7-93aaab8f702b" providerId="AD" clId="Web-{C6D625D4-68A6-7ADF-D1C3-2C1F13FAD779}" dt="2024-09-10T09:32:48.114" v="7"/>
          <ac:spMkLst>
            <pc:docMk/>
            <pc:sldMk cId="4138447659" sldId="1883"/>
            <ac:spMk id="8" creationId="{36526019-79CD-63C9-073F-6AF1688C9895}"/>
          </ac:spMkLst>
        </pc:spChg>
      </pc:sldChg>
    </pc:docChg>
  </pc:docChgLst>
  <pc:docChgLst>
    <pc:chgData name="BÜRGER Tomáš" userId="S::tomas.burger@asseco-ce.com::f5b8df6d-73f5-4c4f-8795-b4d9459f9abf" providerId="AD" clId="Web-{C4A1D064-7FE1-C4B7-D291-33BB30B9A56B}"/>
    <pc:docChg chg="addSld delSld modSld sldOrd">
      <pc:chgData name="BÜRGER Tomáš" userId="S::tomas.burger@asseco-ce.com::f5b8df6d-73f5-4c4f-8795-b4d9459f9abf" providerId="AD" clId="Web-{C4A1D064-7FE1-C4B7-D291-33BB30B9A56B}" dt="2024-09-09T20:02:14.180" v="1291" actId="20577"/>
      <pc:docMkLst>
        <pc:docMk/>
      </pc:docMkLst>
      <pc:sldChg chg="ord">
        <pc:chgData name="BÜRGER Tomáš" userId="S::tomas.burger@asseco-ce.com::f5b8df6d-73f5-4c4f-8795-b4d9459f9abf" providerId="AD" clId="Web-{C4A1D064-7FE1-C4B7-D291-33BB30B9A56B}" dt="2024-09-09T18:19:11.683" v="339"/>
        <pc:sldMkLst>
          <pc:docMk/>
          <pc:sldMk cId="1874021689" sldId="1629"/>
        </pc:sldMkLst>
      </pc:sldChg>
      <pc:sldChg chg="ord">
        <pc:chgData name="BÜRGER Tomáš" userId="S::tomas.burger@asseco-ce.com::f5b8df6d-73f5-4c4f-8795-b4d9459f9abf" providerId="AD" clId="Web-{C4A1D064-7FE1-C4B7-D291-33BB30B9A56B}" dt="2024-09-09T18:19:11.699" v="340"/>
        <pc:sldMkLst>
          <pc:docMk/>
          <pc:sldMk cId="3438682059" sldId="1632"/>
        </pc:sldMkLst>
      </pc:sldChg>
      <pc:sldChg chg="ord">
        <pc:chgData name="BÜRGER Tomáš" userId="S::tomas.burger@asseco-ce.com::f5b8df6d-73f5-4c4f-8795-b4d9459f9abf" providerId="AD" clId="Web-{C4A1D064-7FE1-C4B7-D291-33BB30B9A56B}" dt="2024-09-09T18:19:11.808" v="366"/>
        <pc:sldMkLst>
          <pc:docMk/>
          <pc:sldMk cId="3133382944" sldId="1649"/>
        </pc:sldMkLst>
      </pc:sldChg>
      <pc:sldChg chg="ord">
        <pc:chgData name="BÜRGER Tomáš" userId="S::tomas.burger@asseco-ce.com::f5b8df6d-73f5-4c4f-8795-b4d9459f9abf" providerId="AD" clId="Web-{C4A1D064-7FE1-C4B7-D291-33BB30B9A56B}" dt="2024-09-09T18:19:11.792" v="365"/>
        <pc:sldMkLst>
          <pc:docMk/>
          <pc:sldMk cId="1761858310" sldId="1650"/>
        </pc:sldMkLst>
      </pc:sldChg>
      <pc:sldChg chg="ord">
        <pc:chgData name="BÜRGER Tomáš" userId="S::tomas.burger@asseco-ce.com::f5b8df6d-73f5-4c4f-8795-b4d9459f9abf" providerId="AD" clId="Web-{C4A1D064-7FE1-C4B7-D291-33BB30B9A56B}" dt="2024-09-09T18:19:11.792" v="364"/>
        <pc:sldMkLst>
          <pc:docMk/>
          <pc:sldMk cId="2248596057" sldId="1651"/>
        </pc:sldMkLst>
      </pc:sldChg>
      <pc:sldChg chg="ord">
        <pc:chgData name="BÜRGER Tomáš" userId="S::tomas.burger@asseco-ce.com::f5b8df6d-73f5-4c4f-8795-b4d9459f9abf" providerId="AD" clId="Web-{C4A1D064-7FE1-C4B7-D291-33BB30B9A56B}" dt="2024-09-09T18:19:11.792" v="363"/>
        <pc:sldMkLst>
          <pc:docMk/>
          <pc:sldMk cId="2694056240" sldId="1652"/>
        </pc:sldMkLst>
      </pc:sldChg>
      <pc:sldChg chg="ord">
        <pc:chgData name="BÜRGER Tomáš" userId="S::tomas.burger@asseco-ce.com::f5b8df6d-73f5-4c4f-8795-b4d9459f9abf" providerId="AD" clId="Web-{C4A1D064-7FE1-C4B7-D291-33BB30B9A56B}" dt="2024-09-09T18:19:11.792" v="362"/>
        <pc:sldMkLst>
          <pc:docMk/>
          <pc:sldMk cId="4013203784" sldId="1653"/>
        </pc:sldMkLst>
      </pc:sldChg>
      <pc:sldChg chg="ord">
        <pc:chgData name="BÜRGER Tomáš" userId="S::tomas.burger@asseco-ce.com::f5b8df6d-73f5-4c4f-8795-b4d9459f9abf" providerId="AD" clId="Web-{C4A1D064-7FE1-C4B7-D291-33BB30B9A56B}" dt="2024-09-09T18:19:11.777" v="361"/>
        <pc:sldMkLst>
          <pc:docMk/>
          <pc:sldMk cId="585463199" sldId="1654"/>
        </pc:sldMkLst>
      </pc:sldChg>
      <pc:sldChg chg="ord">
        <pc:chgData name="BÜRGER Tomáš" userId="S::tomas.burger@asseco-ce.com::f5b8df6d-73f5-4c4f-8795-b4d9459f9abf" providerId="AD" clId="Web-{C4A1D064-7FE1-C4B7-D291-33BB30B9A56B}" dt="2024-09-09T18:19:11.777" v="360"/>
        <pc:sldMkLst>
          <pc:docMk/>
          <pc:sldMk cId="3077343573" sldId="1655"/>
        </pc:sldMkLst>
      </pc:sldChg>
      <pc:sldChg chg="ord">
        <pc:chgData name="BÜRGER Tomáš" userId="S::tomas.burger@asseco-ce.com::f5b8df6d-73f5-4c4f-8795-b4d9459f9abf" providerId="AD" clId="Web-{C4A1D064-7FE1-C4B7-D291-33BB30B9A56B}" dt="2024-09-09T18:19:11.777" v="359"/>
        <pc:sldMkLst>
          <pc:docMk/>
          <pc:sldMk cId="2670300549" sldId="1656"/>
        </pc:sldMkLst>
      </pc:sldChg>
      <pc:sldChg chg="ord">
        <pc:chgData name="BÜRGER Tomáš" userId="S::tomas.burger@asseco-ce.com::f5b8df6d-73f5-4c4f-8795-b4d9459f9abf" providerId="AD" clId="Web-{C4A1D064-7FE1-C4B7-D291-33BB30B9A56B}" dt="2024-09-09T18:19:11.777" v="358"/>
        <pc:sldMkLst>
          <pc:docMk/>
          <pc:sldMk cId="1962091266" sldId="1657"/>
        </pc:sldMkLst>
      </pc:sldChg>
      <pc:sldChg chg="ord">
        <pc:chgData name="BÜRGER Tomáš" userId="S::tomas.burger@asseco-ce.com::f5b8df6d-73f5-4c4f-8795-b4d9459f9abf" providerId="AD" clId="Web-{C4A1D064-7FE1-C4B7-D291-33BB30B9A56B}" dt="2024-09-09T18:19:11.761" v="357"/>
        <pc:sldMkLst>
          <pc:docMk/>
          <pc:sldMk cId="3577629205" sldId="1658"/>
        </pc:sldMkLst>
      </pc:sldChg>
      <pc:sldChg chg="ord">
        <pc:chgData name="BÜRGER Tomáš" userId="S::tomas.burger@asseco-ce.com::f5b8df6d-73f5-4c4f-8795-b4d9459f9abf" providerId="AD" clId="Web-{C4A1D064-7FE1-C4B7-D291-33BB30B9A56B}" dt="2024-09-09T18:19:11.761" v="354"/>
        <pc:sldMkLst>
          <pc:docMk/>
          <pc:sldMk cId="1826095205" sldId="1661"/>
        </pc:sldMkLst>
      </pc:sldChg>
      <pc:sldChg chg="ord">
        <pc:chgData name="BÜRGER Tomáš" userId="S::tomas.burger@asseco-ce.com::f5b8df6d-73f5-4c4f-8795-b4d9459f9abf" providerId="AD" clId="Web-{C4A1D064-7FE1-C4B7-D291-33BB30B9A56B}" dt="2024-09-09T18:19:11.730" v="349"/>
        <pc:sldMkLst>
          <pc:docMk/>
          <pc:sldMk cId="2133617346" sldId="1663"/>
        </pc:sldMkLst>
      </pc:sldChg>
      <pc:sldChg chg="ord">
        <pc:chgData name="BÜRGER Tomáš" userId="S::tomas.burger@asseco-ce.com::f5b8df6d-73f5-4c4f-8795-b4d9459f9abf" providerId="AD" clId="Web-{C4A1D064-7FE1-C4B7-D291-33BB30B9A56B}" dt="2024-09-09T18:19:11.730" v="348"/>
        <pc:sldMkLst>
          <pc:docMk/>
          <pc:sldMk cId="1024860642" sldId="1664"/>
        </pc:sldMkLst>
      </pc:sldChg>
      <pc:sldChg chg="ord">
        <pc:chgData name="BÜRGER Tomáš" userId="S::tomas.burger@asseco-ce.com::f5b8df6d-73f5-4c4f-8795-b4d9459f9abf" providerId="AD" clId="Web-{C4A1D064-7FE1-C4B7-D291-33BB30B9A56B}" dt="2024-09-09T18:19:11.714" v="346"/>
        <pc:sldMkLst>
          <pc:docMk/>
          <pc:sldMk cId="879171619" sldId="1666"/>
        </pc:sldMkLst>
      </pc:sldChg>
      <pc:sldChg chg="ord">
        <pc:chgData name="BÜRGER Tomáš" userId="S::tomas.burger@asseco-ce.com::f5b8df6d-73f5-4c4f-8795-b4d9459f9abf" providerId="AD" clId="Web-{C4A1D064-7FE1-C4B7-D291-33BB30B9A56B}" dt="2024-09-09T18:19:11.714" v="345"/>
        <pc:sldMkLst>
          <pc:docMk/>
          <pc:sldMk cId="2034776031" sldId="1667"/>
        </pc:sldMkLst>
      </pc:sldChg>
      <pc:sldChg chg="ord">
        <pc:chgData name="BÜRGER Tomáš" userId="S::tomas.burger@asseco-ce.com::f5b8df6d-73f5-4c4f-8795-b4d9459f9abf" providerId="AD" clId="Web-{C4A1D064-7FE1-C4B7-D291-33BB30B9A56B}" dt="2024-09-09T18:19:11.714" v="344"/>
        <pc:sldMkLst>
          <pc:docMk/>
          <pc:sldMk cId="3912439826" sldId="1668"/>
        </pc:sldMkLst>
      </pc:sldChg>
      <pc:sldChg chg="ord">
        <pc:chgData name="BÜRGER Tomáš" userId="S::tomas.burger@asseco-ce.com::f5b8df6d-73f5-4c4f-8795-b4d9459f9abf" providerId="AD" clId="Web-{C4A1D064-7FE1-C4B7-D291-33BB30B9A56B}" dt="2024-09-09T18:19:11.699" v="343"/>
        <pc:sldMkLst>
          <pc:docMk/>
          <pc:sldMk cId="3617529322" sldId="1669"/>
        </pc:sldMkLst>
      </pc:sldChg>
      <pc:sldChg chg="modSp add">
        <pc:chgData name="BÜRGER Tomáš" userId="S::tomas.burger@asseco-ce.com::f5b8df6d-73f5-4c4f-8795-b4d9459f9abf" providerId="AD" clId="Web-{C4A1D064-7FE1-C4B7-D291-33BB30B9A56B}" dt="2024-09-09T17:51:54.094" v="87" actId="20577"/>
        <pc:sldMkLst>
          <pc:docMk/>
          <pc:sldMk cId="1246238559" sldId="1715"/>
        </pc:sldMkLst>
        <pc:spChg chg="mod">
          <ac:chgData name="BÜRGER Tomáš" userId="S::tomas.burger@asseco-ce.com::f5b8df6d-73f5-4c4f-8795-b4d9459f9abf" providerId="AD" clId="Web-{C4A1D064-7FE1-C4B7-D291-33BB30B9A56B}" dt="2024-09-09T17:51:48.734" v="86" actId="20577"/>
          <ac:spMkLst>
            <pc:docMk/>
            <pc:sldMk cId="1246238559" sldId="1715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C4A1D064-7FE1-C4B7-D291-33BB30B9A56B}" dt="2024-09-09T17:51:54.094" v="87" actId="20577"/>
          <ac:spMkLst>
            <pc:docMk/>
            <pc:sldMk cId="1246238559" sldId="1715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C4A1D064-7FE1-C4B7-D291-33BB30B9A56B}" dt="2024-09-09T17:50:09.118" v="35" actId="20577"/>
          <ac:spMkLst>
            <pc:docMk/>
            <pc:sldMk cId="1246238559" sldId="1715"/>
            <ac:spMk id="5" creationId="{3972223B-AE43-4696-BB2C-FB054B7A83D3}"/>
          </ac:spMkLst>
        </pc:spChg>
        <pc:picChg chg="mod modCrop">
          <ac:chgData name="BÜRGER Tomáš" userId="S::tomas.burger@asseco-ce.com::f5b8df6d-73f5-4c4f-8795-b4d9459f9abf" providerId="AD" clId="Web-{C4A1D064-7FE1-C4B7-D291-33BB30B9A56B}" dt="2024-09-09T17:50:22.540" v="38" actId="1076"/>
          <ac:picMkLst>
            <pc:docMk/>
            <pc:sldMk cId="1246238559" sldId="1715"/>
            <ac:picMk id="7" creationId="{8E395BF4-CBF4-5A7F-44EF-EB46DEDFB078}"/>
          </ac:picMkLst>
        </pc:picChg>
      </pc:sldChg>
      <pc:sldChg chg="modSp add ord">
        <pc:chgData name="BÜRGER Tomáš" userId="S::tomas.burger@asseco-ce.com::f5b8df6d-73f5-4c4f-8795-b4d9459f9abf" providerId="AD" clId="Web-{C4A1D064-7FE1-C4B7-D291-33BB30B9A56B}" dt="2024-09-09T19:06:27.767" v="719"/>
        <pc:sldMkLst>
          <pc:docMk/>
          <pc:sldMk cId="2167345432" sldId="1732"/>
        </pc:sldMkLst>
        <pc:spChg chg="mod">
          <ac:chgData name="BÜRGER Tomáš" userId="S::tomas.burger@asseco-ce.com::f5b8df6d-73f5-4c4f-8795-b4d9459f9abf" providerId="AD" clId="Web-{C4A1D064-7FE1-C4B7-D291-33BB30B9A56B}" dt="2024-09-09T18:43:47.813" v="644" actId="20577"/>
          <ac:spMkLst>
            <pc:docMk/>
            <pc:sldMk cId="2167345432" sldId="1732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C4A1D064-7FE1-C4B7-D291-33BB30B9A56B}" dt="2024-09-09T18:37:52.488" v="595" actId="20577"/>
          <ac:spMkLst>
            <pc:docMk/>
            <pc:sldMk cId="2167345432" sldId="1732"/>
            <ac:spMk id="5" creationId="{3972223B-AE43-4696-BB2C-FB054B7A83D3}"/>
          </ac:spMkLst>
        </pc:spChg>
      </pc:sldChg>
      <pc:sldChg chg="addSp delSp modSp">
        <pc:chgData name="BÜRGER Tomáš" userId="S::tomas.burger@asseco-ce.com::f5b8df6d-73f5-4c4f-8795-b4d9459f9abf" providerId="AD" clId="Web-{C4A1D064-7FE1-C4B7-D291-33BB30B9A56B}" dt="2024-09-09T17:37:26.935" v="3" actId="1076"/>
        <pc:sldMkLst>
          <pc:docMk/>
          <pc:sldMk cId="2310029980" sldId="1753"/>
        </pc:sldMkLst>
        <pc:picChg chg="add mod">
          <ac:chgData name="BÜRGER Tomáš" userId="S::tomas.burger@asseco-ce.com::f5b8df6d-73f5-4c4f-8795-b4d9459f9abf" providerId="AD" clId="Web-{C4A1D064-7FE1-C4B7-D291-33BB30B9A56B}" dt="2024-09-09T17:37:26.935" v="3" actId="1076"/>
          <ac:picMkLst>
            <pc:docMk/>
            <pc:sldMk cId="2310029980" sldId="1753"/>
            <ac:picMk id="7" creationId="{60963C87-8181-46E3-A0AD-EE67245EE8FA}"/>
          </ac:picMkLst>
        </pc:picChg>
        <pc:picChg chg="del">
          <ac:chgData name="BÜRGER Tomáš" userId="S::tomas.burger@asseco-ce.com::f5b8df6d-73f5-4c4f-8795-b4d9459f9abf" providerId="AD" clId="Web-{C4A1D064-7FE1-C4B7-D291-33BB30B9A56B}" dt="2024-09-09T17:37:16.731" v="0"/>
          <ac:picMkLst>
            <pc:docMk/>
            <pc:sldMk cId="2310029980" sldId="1753"/>
            <ac:picMk id="8" creationId="{45E31328-1BEF-D6A0-56E3-84E27382CB3D}"/>
          </ac:picMkLst>
        </pc:picChg>
      </pc:sldChg>
      <pc:sldChg chg="ord">
        <pc:chgData name="BÜRGER Tomáš" userId="S::tomas.burger@asseco-ce.com::f5b8df6d-73f5-4c4f-8795-b4d9459f9abf" providerId="AD" clId="Web-{C4A1D064-7FE1-C4B7-D291-33BB30B9A56B}" dt="2024-09-09T18:19:11.730" v="347"/>
        <pc:sldMkLst>
          <pc:docMk/>
          <pc:sldMk cId="4176474747" sldId="1756"/>
        </pc:sldMkLst>
      </pc:sldChg>
      <pc:sldChg chg="ord">
        <pc:chgData name="BÜRGER Tomáš" userId="S::tomas.burger@asseco-ce.com::f5b8df6d-73f5-4c4f-8795-b4d9459f9abf" providerId="AD" clId="Web-{C4A1D064-7FE1-C4B7-D291-33BB30B9A56B}" dt="2024-09-09T18:19:11.683" v="338"/>
        <pc:sldMkLst>
          <pc:docMk/>
          <pc:sldMk cId="565541771" sldId="1759"/>
        </pc:sldMkLst>
      </pc:sldChg>
      <pc:sldChg chg="ord">
        <pc:chgData name="BÜRGER Tomáš" userId="S::tomas.burger@asseco-ce.com::f5b8df6d-73f5-4c4f-8795-b4d9459f9abf" providerId="AD" clId="Web-{C4A1D064-7FE1-C4B7-D291-33BB30B9A56B}" dt="2024-09-09T18:19:11.683" v="337"/>
        <pc:sldMkLst>
          <pc:docMk/>
          <pc:sldMk cId="111620292" sldId="1760"/>
        </pc:sldMkLst>
      </pc:sldChg>
      <pc:sldChg chg="ord">
        <pc:chgData name="BÜRGER Tomáš" userId="S::tomas.burger@asseco-ce.com::f5b8df6d-73f5-4c4f-8795-b4d9459f9abf" providerId="AD" clId="Web-{C4A1D064-7FE1-C4B7-D291-33BB30B9A56B}" dt="2024-09-09T18:19:11.699" v="341"/>
        <pc:sldMkLst>
          <pc:docMk/>
          <pc:sldMk cId="2759473037" sldId="1762"/>
        </pc:sldMkLst>
      </pc:sldChg>
      <pc:sldChg chg="ord">
        <pc:chgData name="BÜRGER Tomáš" userId="S::tomas.burger@asseco-ce.com::f5b8df6d-73f5-4c4f-8795-b4d9459f9abf" providerId="AD" clId="Web-{C4A1D064-7FE1-C4B7-D291-33BB30B9A56B}" dt="2024-09-09T18:19:11.667" v="334"/>
        <pc:sldMkLst>
          <pc:docMk/>
          <pc:sldMk cId="3056151598" sldId="1763"/>
        </pc:sldMkLst>
      </pc:sldChg>
      <pc:sldChg chg="ord">
        <pc:chgData name="BÜRGER Tomáš" userId="S::tomas.burger@asseco-ce.com::f5b8df6d-73f5-4c4f-8795-b4d9459f9abf" providerId="AD" clId="Web-{C4A1D064-7FE1-C4B7-D291-33BB30B9A56B}" dt="2024-09-09T18:19:11.667" v="333"/>
        <pc:sldMkLst>
          <pc:docMk/>
          <pc:sldMk cId="1600859445" sldId="1765"/>
        </pc:sldMkLst>
      </pc:sldChg>
      <pc:sldChg chg="modSp ord">
        <pc:chgData name="BÜRGER Tomáš" userId="S::tomas.burger@asseco-ce.com::f5b8df6d-73f5-4c4f-8795-b4d9459f9abf" providerId="AD" clId="Web-{C4A1D064-7FE1-C4B7-D291-33BB30B9A56B}" dt="2024-09-09T20:02:14.180" v="1291" actId="20577"/>
        <pc:sldMkLst>
          <pc:docMk/>
          <pc:sldMk cId="2063208814" sldId="1768"/>
        </pc:sldMkLst>
        <pc:spChg chg="mod">
          <ac:chgData name="BÜRGER Tomáš" userId="S::tomas.burger@asseco-ce.com::f5b8df6d-73f5-4c4f-8795-b4d9459f9abf" providerId="AD" clId="Web-{C4A1D064-7FE1-C4B7-D291-33BB30B9A56B}" dt="2024-09-09T20:02:14.180" v="1291" actId="20577"/>
          <ac:spMkLst>
            <pc:docMk/>
            <pc:sldMk cId="2063208814" sldId="1768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C4A1D064-7FE1-C4B7-D291-33BB30B9A56B}" dt="2024-09-09T19:42:15.655" v="817" actId="20577"/>
          <ac:spMkLst>
            <pc:docMk/>
            <pc:sldMk cId="2063208814" sldId="1768"/>
            <ac:spMk id="4" creationId="{BD679955-F94F-4655-86A8-C131828F0344}"/>
          </ac:spMkLst>
        </pc:spChg>
      </pc:sldChg>
      <pc:sldChg chg="modSp add">
        <pc:chgData name="BÜRGER Tomáš" userId="S::tomas.burger@asseco-ce.com::f5b8df6d-73f5-4c4f-8795-b4d9459f9abf" providerId="AD" clId="Web-{C4A1D064-7FE1-C4B7-D291-33BB30B9A56B}" dt="2024-09-09T19:44:09.706" v="860" actId="20577"/>
        <pc:sldMkLst>
          <pc:docMk/>
          <pc:sldMk cId="2682109150" sldId="1769"/>
        </pc:sldMkLst>
        <pc:spChg chg="mod">
          <ac:chgData name="BÜRGER Tomáš" userId="S::tomas.burger@asseco-ce.com::f5b8df6d-73f5-4c4f-8795-b4d9459f9abf" providerId="AD" clId="Web-{C4A1D064-7FE1-C4B7-D291-33BB30B9A56B}" dt="2024-09-09T19:44:09.706" v="860" actId="20577"/>
          <ac:spMkLst>
            <pc:docMk/>
            <pc:sldMk cId="2682109150" sldId="1769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C4A1D064-7FE1-C4B7-D291-33BB30B9A56B}" dt="2024-09-09T19:43:39.236" v="856" actId="20577"/>
          <ac:spMkLst>
            <pc:docMk/>
            <pc:sldMk cId="2682109150" sldId="1769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C4A1D064-7FE1-C4B7-D291-33BB30B9A56B}" dt="2024-09-09T19:42:40.890" v="821" actId="20577"/>
          <ac:spMkLst>
            <pc:docMk/>
            <pc:sldMk cId="2682109150" sldId="1769"/>
            <ac:spMk id="5" creationId="{3972223B-AE43-4696-BB2C-FB054B7A83D3}"/>
          </ac:spMkLst>
        </pc:spChg>
      </pc:sldChg>
      <pc:sldChg chg="delSp modSp add del">
        <pc:chgData name="BÜRGER Tomáš" userId="S::tomas.burger@asseco-ce.com::f5b8df6d-73f5-4c4f-8795-b4d9459f9abf" providerId="AD" clId="Web-{C4A1D064-7FE1-C4B7-D291-33BB30B9A56B}" dt="2024-09-09T20:00:41.208" v="1288"/>
        <pc:sldMkLst>
          <pc:docMk/>
          <pc:sldMk cId="2521317041" sldId="1771"/>
        </pc:sldMkLst>
        <pc:spChg chg="mod">
          <ac:chgData name="BÜRGER Tomáš" userId="S::tomas.burger@asseco-ce.com::f5b8df6d-73f5-4c4f-8795-b4d9459f9abf" providerId="AD" clId="Web-{C4A1D064-7FE1-C4B7-D291-33BB30B9A56B}" dt="2024-09-09T19:52:24.410" v="1138" actId="20577"/>
          <ac:spMkLst>
            <pc:docMk/>
            <pc:sldMk cId="2521317041" sldId="1771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C4A1D064-7FE1-C4B7-D291-33BB30B9A56B}" dt="2024-09-09T19:46:16.460" v="913" actId="20577"/>
          <ac:spMkLst>
            <pc:docMk/>
            <pc:sldMk cId="2521317041" sldId="1771"/>
            <ac:spMk id="5" creationId="{3972223B-AE43-4696-BB2C-FB054B7A83D3}"/>
          </ac:spMkLst>
        </pc:spChg>
        <pc:picChg chg="del">
          <ac:chgData name="BÜRGER Tomáš" userId="S::tomas.burger@asseco-ce.com::f5b8df6d-73f5-4c4f-8795-b4d9459f9abf" providerId="AD" clId="Web-{C4A1D064-7FE1-C4B7-D291-33BB30B9A56B}" dt="2024-09-09T19:46:48.352" v="915"/>
          <ac:picMkLst>
            <pc:docMk/>
            <pc:sldMk cId="2521317041" sldId="1771"/>
            <ac:picMk id="7" creationId="{DD70329F-30C4-F709-AC98-6CF1C408785A}"/>
          </ac:picMkLst>
        </pc:picChg>
      </pc:sldChg>
      <pc:sldChg chg="modSp add">
        <pc:chgData name="BÜRGER Tomáš" userId="S::tomas.burger@asseco-ce.com::f5b8df6d-73f5-4c4f-8795-b4d9459f9abf" providerId="AD" clId="Web-{C4A1D064-7FE1-C4B7-D291-33BB30B9A56B}" dt="2024-09-09T19:57:14.575" v="1264" actId="20577"/>
        <pc:sldMkLst>
          <pc:docMk/>
          <pc:sldMk cId="2172963076" sldId="1772"/>
        </pc:sldMkLst>
        <pc:spChg chg="mod">
          <ac:chgData name="BÜRGER Tomáš" userId="S::tomas.burger@asseco-ce.com::f5b8df6d-73f5-4c4f-8795-b4d9459f9abf" providerId="AD" clId="Web-{C4A1D064-7FE1-C4B7-D291-33BB30B9A56B}" dt="2024-09-09T19:52:34.629" v="1139" actId="20577"/>
          <ac:spMkLst>
            <pc:docMk/>
            <pc:sldMk cId="2172963076" sldId="1772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C4A1D064-7FE1-C4B7-D291-33BB30B9A56B}" dt="2024-09-09T19:51:10.533" v="1111" actId="20577"/>
          <ac:spMkLst>
            <pc:docMk/>
            <pc:sldMk cId="2172963076" sldId="1772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C4A1D064-7FE1-C4B7-D291-33BB30B9A56B}" dt="2024-09-09T19:57:14.575" v="1264" actId="20577"/>
          <ac:spMkLst>
            <pc:docMk/>
            <pc:sldMk cId="2172963076" sldId="1772"/>
            <ac:spMk id="5" creationId="{3972223B-AE43-4696-BB2C-FB054B7A83D3}"/>
          </ac:spMkLst>
        </pc:spChg>
        <pc:picChg chg="mod">
          <ac:chgData name="BÜRGER Tomáš" userId="S::tomas.burger@asseco-ce.com::f5b8df6d-73f5-4c4f-8795-b4d9459f9abf" providerId="AD" clId="Web-{C4A1D064-7FE1-C4B7-D291-33BB30B9A56B}" dt="2024-09-09T19:50:45.079" v="1103" actId="1076"/>
          <ac:picMkLst>
            <pc:docMk/>
            <pc:sldMk cId="2172963076" sldId="1772"/>
            <ac:picMk id="9" creationId="{3F04D6AF-5386-9892-D7A4-90D6A49797C6}"/>
          </ac:picMkLst>
        </pc:picChg>
      </pc:sldChg>
      <pc:sldChg chg="modSp ord">
        <pc:chgData name="BÜRGER Tomáš" userId="S::tomas.burger@asseco-ce.com::f5b8df6d-73f5-4c4f-8795-b4d9459f9abf" providerId="AD" clId="Web-{C4A1D064-7FE1-C4B7-D291-33BB30B9A56B}" dt="2024-09-09T17:42:46.430" v="5" actId="20577"/>
        <pc:sldMkLst>
          <pc:docMk/>
          <pc:sldMk cId="2177273850" sldId="1948"/>
        </pc:sldMkLst>
        <pc:spChg chg="mod">
          <ac:chgData name="BÜRGER Tomáš" userId="S::tomas.burger@asseco-ce.com::f5b8df6d-73f5-4c4f-8795-b4d9459f9abf" providerId="AD" clId="Web-{C4A1D064-7FE1-C4B7-D291-33BB30B9A56B}" dt="2024-09-09T17:42:46.430" v="5" actId="20577"/>
          <ac:spMkLst>
            <pc:docMk/>
            <pc:sldMk cId="2177273850" sldId="1948"/>
            <ac:spMk id="5" creationId="{3972223B-AE43-4696-BB2C-FB054B7A83D3}"/>
          </ac:spMkLst>
        </pc:spChg>
      </pc:sldChg>
      <pc:sldChg chg="delSp modSp">
        <pc:chgData name="BÜRGER Tomáš" userId="S::tomas.burger@asseco-ce.com::f5b8df6d-73f5-4c4f-8795-b4d9459f9abf" providerId="AD" clId="Web-{C4A1D064-7FE1-C4B7-D291-33BB30B9A56B}" dt="2024-09-09T18:17:46.961" v="325" actId="20577"/>
        <pc:sldMkLst>
          <pc:docMk/>
          <pc:sldMk cId="1172131642" sldId="1957"/>
        </pc:sldMkLst>
        <pc:spChg chg="mod">
          <ac:chgData name="BÜRGER Tomáš" userId="S::tomas.burger@asseco-ce.com::f5b8df6d-73f5-4c4f-8795-b4d9459f9abf" providerId="AD" clId="Web-{C4A1D064-7FE1-C4B7-D291-33BB30B9A56B}" dt="2024-09-09T18:17:46.961" v="325" actId="20577"/>
          <ac:spMkLst>
            <pc:docMk/>
            <pc:sldMk cId="1172131642" sldId="1957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C4A1D064-7FE1-C4B7-D291-33BB30B9A56B}" dt="2024-09-09T17:55:28.492" v="215" actId="20577"/>
          <ac:spMkLst>
            <pc:docMk/>
            <pc:sldMk cId="1172131642" sldId="1957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C4A1D064-7FE1-C4B7-D291-33BB30B9A56B}" dt="2024-09-09T18:03:15.352" v="231" actId="20577"/>
          <ac:spMkLst>
            <pc:docMk/>
            <pc:sldMk cId="1172131642" sldId="1957"/>
            <ac:spMk id="5" creationId="{3972223B-AE43-4696-BB2C-FB054B7A83D3}"/>
          </ac:spMkLst>
        </pc:spChg>
        <pc:spChg chg="del mod">
          <ac:chgData name="BÜRGER Tomáš" userId="S::tomas.burger@asseco-ce.com::f5b8df6d-73f5-4c4f-8795-b4d9459f9abf" providerId="AD" clId="Web-{C4A1D064-7FE1-C4B7-D291-33BB30B9A56B}" dt="2024-09-09T17:52:39.424" v="89"/>
          <ac:spMkLst>
            <pc:docMk/>
            <pc:sldMk cId="1172131642" sldId="1957"/>
            <ac:spMk id="6" creationId="{C2B558B0-935E-52F9-1DF0-23DEAF504D76}"/>
          </ac:spMkLst>
        </pc:spChg>
        <pc:picChg chg="mod">
          <ac:chgData name="BÜRGER Tomáš" userId="S::tomas.burger@asseco-ce.com::f5b8df6d-73f5-4c4f-8795-b4d9459f9abf" providerId="AD" clId="Web-{C4A1D064-7FE1-C4B7-D291-33BB30B9A56B}" dt="2024-09-09T17:54:31.381" v="174" actId="1076"/>
          <ac:picMkLst>
            <pc:docMk/>
            <pc:sldMk cId="1172131642" sldId="1957"/>
            <ac:picMk id="8" creationId="{42BB346E-1739-9D46-ECF4-3A4A0A288660}"/>
          </ac:picMkLst>
        </pc:picChg>
      </pc:sldChg>
      <pc:sldChg chg="modSp ord">
        <pc:chgData name="BÜRGER Tomáš" userId="S::tomas.burger@asseco-ce.com::f5b8df6d-73f5-4c4f-8795-b4d9459f9abf" providerId="AD" clId="Web-{C4A1D064-7FE1-C4B7-D291-33BB30B9A56B}" dt="2024-09-09T19:06:27.829" v="734"/>
        <pc:sldMkLst>
          <pc:docMk/>
          <pc:sldMk cId="2429152809" sldId="1961"/>
        </pc:sldMkLst>
        <pc:spChg chg="mod">
          <ac:chgData name="BÜRGER Tomáš" userId="S::tomas.burger@asseco-ce.com::f5b8df6d-73f5-4c4f-8795-b4d9459f9abf" providerId="AD" clId="Web-{C4A1D064-7FE1-C4B7-D291-33BB30B9A56B}" dt="2024-09-09T18:34:44.825" v="570" actId="20577"/>
          <ac:spMkLst>
            <pc:docMk/>
            <pc:sldMk cId="2429152809" sldId="1961"/>
            <ac:spMk id="4" creationId="{2AD50B7D-FE5C-4529-8057-8AD9C6AA0A39}"/>
          </ac:spMkLst>
        </pc:spChg>
      </pc:sldChg>
      <pc:sldChg chg="modSp ord">
        <pc:chgData name="BÜRGER Tomáš" userId="S::tomas.burger@asseco-ce.com::f5b8df6d-73f5-4c4f-8795-b4d9459f9abf" providerId="AD" clId="Web-{C4A1D064-7FE1-C4B7-D291-33BB30B9A56B}" dt="2024-09-09T19:07:30.332" v="736" actId="20577"/>
        <pc:sldMkLst>
          <pc:docMk/>
          <pc:sldMk cId="2225144040" sldId="1963"/>
        </pc:sldMkLst>
        <pc:spChg chg="mod">
          <ac:chgData name="BÜRGER Tomáš" userId="S::tomas.burger@asseco-ce.com::f5b8df6d-73f5-4c4f-8795-b4d9459f9abf" providerId="AD" clId="Web-{C4A1D064-7FE1-C4B7-D291-33BB30B9A56B}" dt="2024-09-09T19:07:30.332" v="736" actId="20577"/>
          <ac:spMkLst>
            <pc:docMk/>
            <pc:sldMk cId="2225144040" sldId="1963"/>
            <ac:spMk id="2" creationId="{26B9D775-6E88-4D95-8E6B-CE669E60F8F8}"/>
          </ac:spMkLst>
        </pc:spChg>
      </pc:sldChg>
      <pc:sldChg chg="modSp ord">
        <pc:chgData name="BÜRGER Tomáš" userId="S::tomas.burger@asseco-ce.com::f5b8df6d-73f5-4c4f-8795-b4d9459f9abf" providerId="AD" clId="Web-{C4A1D064-7FE1-C4B7-D291-33BB30B9A56B}" dt="2024-09-09T19:08:12.677" v="738" actId="20577"/>
        <pc:sldMkLst>
          <pc:docMk/>
          <pc:sldMk cId="2240613310" sldId="1966"/>
        </pc:sldMkLst>
        <pc:spChg chg="mod">
          <ac:chgData name="BÜRGER Tomáš" userId="S::tomas.burger@asseco-ce.com::f5b8df6d-73f5-4c4f-8795-b4d9459f9abf" providerId="AD" clId="Web-{C4A1D064-7FE1-C4B7-D291-33BB30B9A56B}" dt="2024-09-09T19:08:12.677" v="738" actId="20577"/>
          <ac:spMkLst>
            <pc:docMk/>
            <pc:sldMk cId="2240613310" sldId="1966"/>
            <ac:spMk id="2" creationId="{26B9D775-6E88-4D95-8E6B-CE669E60F8F8}"/>
          </ac:spMkLst>
        </pc:spChg>
      </pc:sldChg>
      <pc:sldChg chg="modSp ord">
        <pc:chgData name="BÜRGER Tomáš" userId="S::tomas.burger@asseco-ce.com::f5b8df6d-73f5-4c4f-8795-b4d9459f9abf" providerId="AD" clId="Web-{C4A1D064-7FE1-C4B7-D291-33BB30B9A56B}" dt="2024-09-09T19:15:38.333" v="739" actId="20577"/>
        <pc:sldMkLst>
          <pc:docMk/>
          <pc:sldMk cId="2260098542" sldId="1967"/>
        </pc:sldMkLst>
        <pc:spChg chg="mod">
          <ac:chgData name="BÜRGER Tomáš" userId="S::tomas.burger@asseco-ce.com::f5b8df6d-73f5-4c4f-8795-b4d9459f9abf" providerId="AD" clId="Web-{C4A1D064-7FE1-C4B7-D291-33BB30B9A56B}" dt="2024-09-09T19:15:38.333" v="739" actId="20577"/>
          <ac:spMkLst>
            <pc:docMk/>
            <pc:sldMk cId="2260098542" sldId="1967"/>
            <ac:spMk id="2" creationId="{26B9D775-6E88-4D95-8E6B-CE669E60F8F8}"/>
          </ac:spMkLst>
        </pc:spChg>
      </pc:sldChg>
      <pc:sldChg chg="modSp ord">
        <pc:chgData name="BÜRGER Tomáš" userId="S::tomas.burger@asseco-ce.com::f5b8df6d-73f5-4c4f-8795-b4d9459f9abf" providerId="AD" clId="Web-{C4A1D064-7FE1-C4B7-D291-33BB30B9A56B}" dt="2024-09-09T19:16:16.100" v="741" actId="20577"/>
        <pc:sldMkLst>
          <pc:docMk/>
          <pc:sldMk cId="3511248255" sldId="1968"/>
        </pc:sldMkLst>
        <pc:spChg chg="mod">
          <ac:chgData name="BÜRGER Tomáš" userId="S::tomas.burger@asseco-ce.com::f5b8df6d-73f5-4c4f-8795-b4d9459f9abf" providerId="AD" clId="Web-{C4A1D064-7FE1-C4B7-D291-33BB30B9A56B}" dt="2024-09-09T19:16:16.100" v="741" actId="20577"/>
          <ac:spMkLst>
            <pc:docMk/>
            <pc:sldMk cId="3511248255" sldId="1968"/>
            <ac:spMk id="2" creationId="{26B9D775-6E88-4D95-8E6B-CE669E60F8F8}"/>
          </ac:spMkLst>
        </pc:spChg>
      </pc:sldChg>
      <pc:sldChg chg="del">
        <pc:chgData name="BÜRGER Tomáš" userId="S::tomas.burger@asseco-ce.com::f5b8df6d-73f5-4c4f-8795-b4d9459f9abf" providerId="AD" clId="Web-{C4A1D064-7FE1-C4B7-D291-33BB30B9A56B}" dt="2024-09-09T18:23:02.722" v="383"/>
        <pc:sldMkLst>
          <pc:docMk/>
          <pc:sldMk cId="1830624420" sldId="1969"/>
        </pc:sldMkLst>
      </pc:sldChg>
      <pc:sldChg chg="ord">
        <pc:chgData name="BÜRGER Tomáš" userId="S::tomas.burger@asseco-ce.com::f5b8df6d-73f5-4c4f-8795-b4d9459f9abf" providerId="AD" clId="Web-{C4A1D064-7FE1-C4B7-D291-33BB30B9A56B}" dt="2024-09-09T19:06:27.782" v="723"/>
        <pc:sldMkLst>
          <pc:docMk/>
          <pc:sldMk cId="2015631478" sldId="1970"/>
        </pc:sldMkLst>
      </pc:sldChg>
      <pc:sldChg chg="modSp ord">
        <pc:chgData name="BÜRGER Tomáš" userId="S::tomas.burger@asseco-ce.com::f5b8df6d-73f5-4c4f-8795-b4d9459f9abf" providerId="AD" clId="Web-{C4A1D064-7FE1-C4B7-D291-33BB30B9A56B}" dt="2024-09-09T19:16:44.023" v="743" actId="20577"/>
        <pc:sldMkLst>
          <pc:docMk/>
          <pc:sldMk cId="4170478060" sldId="1971"/>
        </pc:sldMkLst>
        <pc:spChg chg="mod">
          <ac:chgData name="BÜRGER Tomáš" userId="S::tomas.burger@asseco-ce.com::f5b8df6d-73f5-4c4f-8795-b4d9459f9abf" providerId="AD" clId="Web-{C4A1D064-7FE1-C4B7-D291-33BB30B9A56B}" dt="2024-09-09T19:16:44.023" v="743" actId="20577"/>
          <ac:spMkLst>
            <pc:docMk/>
            <pc:sldMk cId="4170478060" sldId="1971"/>
            <ac:spMk id="2" creationId="{26B9D775-6E88-4D95-8E6B-CE669E60F8F8}"/>
          </ac:spMkLst>
        </pc:spChg>
      </pc:sldChg>
      <pc:sldChg chg="modSp ord">
        <pc:chgData name="BÜRGER Tomáš" userId="S::tomas.burger@asseco-ce.com::f5b8df6d-73f5-4c4f-8795-b4d9459f9abf" providerId="AD" clId="Web-{C4A1D064-7FE1-C4B7-D291-33BB30B9A56B}" dt="2024-09-09T19:16:30.116" v="742" actId="20577"/>
        <pc:sldMkLst>
          <pc:docMk/>
          <pc:sldMk cId="3802186238" sldId="1972"/>
        </pc:sldMkLst>
        <pc:spChg chg="mod">
          <ac:chgData name="BÜRGER Tomáš" userId="S::tomas.burger@asseco-ce.com::f5b8df6d-73f5-4c4f-8795-b4d9459f9abf" providerId="AD" clId="Web-{C4A1D064-7FE1-C4B7-D291-33BB30B9A56B}" dt="2024-09-09T19:16:30.116" v="742" actId="20577"/>
          <ac:spMkLst>
            <pc:docMk/>
            <pc:sldMk cId="3802186238" sldId="1972"/>
            <ac:spMk id="2" creationId="{26B9D775-6E88-4D95-8E6B-CE669E60F8F8}"/>
          </ac:spMkLst>
        </pc:spChg>
      </pc:sldChg>
      <pc:sldChg chg="modSp ord">
        <pc:chgData name="BÜRGER Tomáš" userId="S::tomas.burger@asseco-ce.com::f5b8df6d-73f5-4c4f-8795-b4d9459f9abf" providerId="AD" clId="Web-{C4A1D064-7FE1-C4B7-D291-33BB30B9A56B}" dt="2024-09-09T19:17:00.992" v="744" actId="20577"/>
        <pc:sldMkLst>
          <pc:docMk/>
          <pc:sldMk cId="1371388273" sldId="1973"/>
        </pc:sldMkLst>
        <pc:spChg chg="mod">
          <ac:chgData name="BÜRGER Tomáš" userId="S::tomas.burger@asseco-ce.com::f5b8df6d-73f5-4c4f-8795-b4d9459f9abf" providerId="AD" clId="Web-{C4A1D064-7FE1-C4B7-D291-33BB30B9A56B}" dt="2024-09-09T19:17:00.992" v="744" actId="20577"/>
          <ac:spMkLst>
            <pc:docMk/>
            <pc:sldMk cId="1371388273" sldId="1973"/>
            <ac:spMk id="2" creationId="{26B9D775-6E88-4D95-8E6B-CE669E60F8F8}"/>
          </ac:spMkLst>
        </pc:spChg>
      </pc:sldChg>
      <pc:sldChg chg="addSp delSp modSp ord">
        <pc:chgData name="BÜRGER Tomáš" userId="S::tomas.burger@asseco-ce.com::f5b8df6d-73f5-4c4f-8795-b4d9459f9abf" providerId="AD" clId="Web-{C4A1D064-7FE1-C4B7-D291-33BB30B9A56B}" dt="2024-09-09T19:17:13.071" v="745" actId="20577"/>
        <pc:sldMkLst>
          <pc:docMk/>
          <pc:sldMk cId="4233675340" sldId="1974"/>
        </pc:sldMkLst>
        <pc:spChg chg="mod">
          <ac:chgData name="BÜRGER Tomáš" userId="S::tomas.burger@asseco-ce.com::f5b8df6d-73f5-4c4f-8795-b4d9459f9abf" providerId="AD" clId="Web-{C4A1D064-7FE1-C4B7-D291-33BB30B9A56B}" dt="2024-09-09T19:17:13.071" v="745" actId="20577"/>
          <ac:spMkLst>
            <pc:docMk/>
            <pc:sldMk cId="4233675340" sldId="1974"/>
            <ac:spMk id="2" creationId="{26B9D775-6E88-4D95-8E6B-CE669E60F8F8}"/>
          </ac:spMkLst>
        </pc:spChg>
        <pc:spChg chg="add del mod">
          <ac:chgData name="BÜRGER Tomáš" userId="S::tomas.burger@asseco-ce.com::f5b8df6d-73f5-4c4f-8795-b4d9459f9abf" providerId="AD" clId="Web-{C4A1D064-7FE1-C4B7-D291-33BB30B9A56B}" dt="2024-09-09T18:37:16.752" v="574"/>
          <ac:spMkLst>
            <pc:docMk/>
            <pc:sldMk cId="4233675340" sldId="1974"/>
            <ac:spMk id="6" creationId="{0C4DA5CE-31CA-0483-D5A7-FAEF22098F2C}"/>
          </ac:spMkLst>
        </pc:spChg>
      </pc:sldChg>
      <pc:sldChg chg="modSp del">
        <pc:chgData name="BÜRGER Tomáš" userId="S::tomas.burger@asseco-ce.com::f5b8df6d-73f5-4c4f-8795-b4d9459f9abf" providerId="AD" clId="Web-{C4A1D064-7FE1-C4B7-D291-33BB30B9A56B}" dt="2024-09-09T18:43:57.704" v="645"/>
        <pc:sldMkLst>
          <pc:docMk/>
          <pc:sldMk cId="1750532036" sldId="1975"/>
        </pc:sldMkLst>
        <pc:spChg chg="mod">
          <ac:chgData name="BÜRGER Tomáš" userId="S::tomas.burger@asseco-ce.com::f5b8df6d-73f5-4c4f-8795-b4d9459f9abf" providerId="AD" clId="Web-{C4A1D064-7FE1-C4B7-D291-33BB30B9A56B}" dt="2024-09-09T18:42:50.920" v="633" actId="1076"/>
          <ac:spMkLst>
            <pc:docMk/>
            <pc:sldMk cId="1750532036" sldId="1975"/>
            <ac:spMk id="4" creationId="{BD679955-F94F-4655-86A8-C131828F0344}"/>
          </ac:spMkLst>
        </pc:spChg>
      </pc:sldChg>
      <pc:sldChg chg="addSp delSp modSp ord">
        <pc:chgData name="BÜRGER Tomáš" userId="S::tomas.burger@asseco-ce.com::f5b8df6d-73f5-4c4f-8795-b4d9459f9abf" providerId="AD" clId="Web-{C4A1D064-7FE1-C4B7-D291-33BB30B9A56B}" dt="2024-09-09T19:06:27.751" v="716"/>
        <pc:sldMkLst>
          <pc:docMk/>
          <pc:sldMk cId="2413862856" sldId="1976"/>
        </pc:sldMkLst>
        <pc:spChg chg="mod">
          <ac:chgData name="BÜRGER Tomáš" userId="S::tomas.burger@asseco-ce.com::f5b8df6d-73f5-4c4f-8795-b4d9459f9abf" providerId="AD" clId="Web-{C4A1D064-7FE1-C4B7-D291-33BB30B9A56B}" dt="2024-09-09T18:55:50.776" v="657" actId="20577"/>
          <ac:spMkLst>
            <pc:docMk/>
            <pc:sldMk cId="2413862856" sldId="1976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C4A1D064-7FE1-C4B7-D291-33BB30B9A56B}" dt="2024-09-09T18:57:56.061" v="658" actId="20577"/>
          <ac:spMkLst>
            <pc:docMk/>
            <pc:sldMk cId="2413862856" sldId="1976"/>
            <ac:spMk id="4" creationId="{BD679955-F94F-4655-86A8-C131828F0344}"/>
          </ac:spMkLst>
        </pc:spChg>
        <pc:picChg chg="add del mod">
          <ac:chgData name="BÜRGER Tomáš" userId="S::tomas.burger@asseco-ce.com::f5b8df6d-73f5-4c4f-8795-b4d9459f9abf" providerId="AD" clId="Web-{C4A1D064-7FE1-C4B7-D291-33BB30B9A56B}" dt="2024-09-09T18:57:58.718" v="659"/>
          <ac:picMkLst>
            <pc:docMk/>
            <pc:sldMk cId="2413862856" sldId="1976"/>
            <ac:picMk id="6" creationId="{54AE8041-DB53-112C-BF17-568A3FE72887}"/>
          </ac:picMkLst>
        </pc:picChg>
        <pc:picChg chg="add del mod">
          <ac:chgData name="BÜRGER Tomáš" userId="S::tomas.burger@asseco-ce.com::f5b8df6d-73f5-4c4f-8795-b4d9459f9abf" providerId="AD" clId="Web-{C4A1D064-7FE1-C4B7-D291-33BB30B9A56B}" dt="2024-09-09T18:58:01.499" v="661"/>
          <ac:picMkLst>
            <pc:docMk/>
            <pc:sldMk cId="2413862856" sldId="1976"/>
            <ac:picMk id="7" creationId="{DDBF37B7-91AB-4915-AD73-889A6A7DE289}"/>
          </ac:picMkLst>
        </pc:picChg>
        <pc:picChg chg="del">
          <ac:chgData name="BÜRGER Tomáš" userId="S::tomas.burger@asseco-ce.com::f5b8df6d-73f5-4c4f-8795-b4d9459f9abf" providerId="AD" clId="Web-{C4A1D064-7FE1-C4B7-D291-33BB30B9A56B}" dt="2024-09-09T18:55:15.478" v="650"/>
          <ac:picMkLst>
            <pc:docMk/>
            <pc:sldMk cId="2413862856" sldId="1976"/>
            <ac:picMk id="8" creationId="{65DA46A0-210D-C9D7-C8DA-A2763C56DCFF}"/>
          </ac:picMkLst>
        </pc:picChg>
        <pc:picChg chg="add mod">
          <ac:chgData name="BÜRGER Tomáš" userId="S::tomas.burger@asseco-ce.com::f5b8df6d-73f5-4c4f-8795-b4d9459f9abf" providerId="AD" clId="Web-{C4A1D064-7FE1-C4B7-D291-33BB30B9A56B}" dt="2024-09-09T18:59:02.564" v="666" actId="14100"/>
          <ac:picMkLst>
            <pc:docMk/>
            <pc:sldMk cId="2413862856" sldId="1976"/>
            <ac:picMk id="9" creationId="{961F3E05-D1B5-A20A-8835-4BDC61BB9C22}"/>
          </ac:picMkLst>
        </pc:picChg>
      </pc:sldChg>
      <pc:sldChg chg="modSp ord">
        <pc:chgData name="BÜRGER Tomáš" userId="S::tomas.burger@asseco-ce.com::f5b8df6d-73f5-4c4f-8795-b4d9459f9abf" providerId="AD" clId="Web-{C4A1D064-7FE1-C4B7-D291-33BB30B9A56B}" dt="2024-09-09T19:17:47.056" v="747" actId="20577"/>
        <pc:sldMkLst>
          <pc:docMk/>
          <pc:sldMk cId="1989299433" sldId="1977"/>
        </pc:sldMkLst>
        <pc:spChg chg="mod">
          <ac:chgData name="BÜRGER Tomáš" userId="S::tomas.burger@asseco-ce.com::f5b8df6d-73f5-4c4f-8795-b4d9459f9abf" providerId="AD" clId="Web-{C4A1D064-7FE1-C4B7-D291-33BB30B9A56B}" dt="2024-09-09T19:17:47.056" v="747" actId="20577"/>
          <ac:spMkLst>
            <pc:docMk/>
            <pc:sldMk cId="1989299433" sldId="1977"/>
            <ac:spMk id="2" creationId="{26B9D775-6E88-4D95-8E6B-CE669E60F8F8}"/>
          </ac:spMkLst>
        </pc:spChg>
      </pc:sldChg>
      <pc:sldChg chg="addSp delSp modSp ord">
        <pc:chgData name="BÜRGER Tomáš" userId="S::tomas.burger@asseco-ce.com::f5b8df6d-73f5-4c4f-8795-b4d9459f9abf" providerId="AD" clId="Web-{C4A1D064-7FE1-C4B7-D291-33BB30B9A56B}" dt="2024-09-09T19:06:27.736" v="713"/>
        <pc:sldMkLst>
          <pc:docMk/>
          <pc:sldMk cId="1683934804" sldId="1978"/>
        </pc:sldMkLst>
        <pc:spChg chg="mod">
          <ac:chgData name="BÜRGER Tomáš" userId="S::tomas.burger@asseco-ce.com::f5b8df6d-73f5-4c4f-8795-b4d9459f9abf" providerId="AD" clId="Web-{C4A1D064-7FE1-C4B7-D291-33BB30B9A56B}" dt="2024-09-09T19:03:28.699" v="712" actId="20577"/>
          <ac:spMkLst>
            <pc:docMk/>
            <pc:sldMk cId="1683934804" sldId="1978"/>
            <ac:spMk id="2" creationId="{26B9D775-6E88-4D95-8E6B-CE669E60F8F8}"/>
          </ac:spMkLst>
        </pc:spChg>
        <pc:spChg chg="del">
          <ac:chgData name="BÜRGER Tomáš" userId="S::tomas.burger@asseco-ce.com::f5b8df6d-73f5-4c4f-8795-b4d9459f9abf" providerId="AD" clId="Web-{C4A1D064-7FE1-C4B7-D291-33BB30B9A56B}" dt="2024-09-09T19:02:08.867" v="707"/>
          <ac:spMkLst>
            <pc:docMk/>
            <pc:sldMk cId="1683934804" sldId="1978"/>
            <ac:spMk id="7" creationId="{5217AD41-B2C6-1A38-751B-2FCA624EB026}"/>
          </ac:spMkLst>
        </pc:spChg>
        <pc:picChg chg="add mod ord">
          <ac:chgData name="BÜRGER Tomáš" userId="S::tomas.burger@asseco-ce.com::f5b8df6d-73f5-4c4f-8795-b4d9459f9abf" providerId="AD" clId="Web-{C4A1D064-7FE1-C4B7-D291-33BB30B9A56B}" dt="2024-09-09T19:02:17.821" v="710" actId="1076"/>
          <ac:picMkLst>
            <pc:docMk/>
            <pc:sldMk cId="1683934804" sldId="1978"/>
            <ac:picMk id="4" creationId="{490C78F5-544D-FB7D-9EC4-940687492F21}"/>
          </ac:picMkLst>
        </pc:picChg>
        <pc:picChg chg="del">
          <ac:chgData name="BÜRGER Tomáš" userId="S::tomas.burger@asseco-ce.com::f5b8df6d-73f5-4c4f-8795-b4d9459f9abf" providerId="AD" clId="Web-{C4A1D064-7FE1-C4B7-D291-33BB30B9A56B}" dt="2024-09-09T19:02:07.070" v="706"/>
          <ac:picMkLst>
            <pc:docMk/>
            <pc:sldMk cId="1683934804" sldId="1978"/>
            <ac:picMk id="9" creationId="{3BB1B36A-DBAE-B27A-62E1-B1FCC4B06A8E}"/>
          </ac:picMkLst>
        </pc:picChg>
      </pc:sldChg>
      <pc:sldChg chg="ord">
        <pc:chgData name="BÜRGER Tomáš" userId="S::tomas.burger@asseco-ce.com::f5b8df6d-73f5-4c4f-8795-b4d9459f9abf" providerId="AD" clId="Web-{C4A1D064-7FE1-C4B7-D291-33BB30B9A56B}" dt="2024-09-09T18:19:11.761" v="356"/>
        <pc:sldMkLst>
          <pc:docMk/>
          <pc:sldMk cId="180968225" sldId="1980"/>
        </pc:sldMkLst>
      </pc:sldChg>
      <pc:sldChg chg="ord">
        <pc:chgData name="BÜRGER Tomáš" userId="S::tomas.burger@asseco-ce.com::f5b8df6d-73f5-4c4f-8795-b4d9459f9abf" providerId="AD" clId="Web-{C4A1D064-7FE1-C4B7-D291-33BB30B9A56B}" dt="2024-09-09T18:19:11.761" v="355"/>
        <pc:sldMkLst>
          <pc:docMk/>
          <pc:sldMk cId="3585720306" sldId="1981"/>
        </pc:sldMkLst>
      </pc:sldChg>
      <pc:sldChg chg="ord">
        <pc:chgData name="BÜRGER Tomáš" userId="S::tomas.burger@asseco-ce.com::f5b8df6d-73f5-4c4f-8795-b4d9459f9abf" providerId="AD" clId="Web-{C4A1D064-7FE1-C4B7-D291-33BB30B9A56B}" dt="2024-09-09T18:19:11.699" v="342"/>
        <pc:sldMkLst>
          <pc:docMk/>
          <pc:sldMk cId="285609150" sldId="1982"/>
        </pc:sldMkLst>
      </pc:sldChg>
      <pc:sldChg chg="ord">
        <pc:chgData name="BÜRGER Tomáš" userId="S::tomas.burger@asseco-ce.com::f5b8df6d-73f5-4c4f-8795-b4d9459f9abf" providerId="AD" clId="Web-{C4A1D064-7FE1-C4B7-D291-33BB30B9A56B}" dt="2024-09-09T18:19:11.730" v="350"/>
        <pc:sldMkLst>
          <pc:docMk/>
          <pc:sldMk cId="111893438" sldId="1983"/>
        </pc:sldMkLst>
      </pc:sldChg>
      <pc:sldChg chg="ord">
        <pc:chgData name="BÜRGER Tomáš" userId="S::tomas.burger@asseco-ce.com::f5b8df6d-73f5-4c4f-8795-b4d9459f9abf" providerId="AD" clId="Web-{C4A1D064-7FE1-C4B7-D291-33BB30B9A56B}" dt="2024-09-09T18:19:11.667" v="335"/>
        <pc:sldMkLst>
          <pc:docMk/>
          <pc:sldMk cId="1352620818" sldId="1984"/>
        </pc:sldMkLst>
      </pc:sldChg>
      <pc:sldChg chg="ord">
        <pc:chgData name="BÜRGER Tomáš" userId="S::tomas.burger@asseco-ce.com::f5b8df6d-73f5-4c4f-8795-b4d9459f9abf" providerId="AD" clId="Web-{C4A1D064-7FE1-C4B7-D291-33BB30B9A56B}" dt="2024-09-09T18:19:11.746" v="353"/>
        <pc:sldMkLst>
          <pc:docMk/>
          <pc:sldMk cId="1768145162" sldId="1985"/>
        </pc:sldMkLst>
      </pc:sldChg>
      <pc:sldChg chg="ord">
        <pc:chgData name="BÜRGER Tomáš" userId="S::tomas.burger@asseco-ce.com::f5b8df6d-73f5-4c4f-8795-b4d9459f9abf" providerId="AD" clId="Web-{C4A1D064-7FE1-C4B7-D291-33BB30B9A56B}" dt="2024-09-09T18:19:11.746" v="352"/>
        <pc:sldMkLst>
          <pc:docMk/>
          <pc:sldMk cId="938738825" sldId="1986"/>
        </pc:sldMkLst>
      </pc:sldChg>
      <pc:sldChg chg="ord">
        <pc:chgData name="BÜRGER Tomáš" userId="S::tomas.burger@asseco-ce.com::f5b8df6d-73f5-4c4f-8795-b4d9459f9abf" providerId="AD" clId="Web-{C4A1D064-7FE1-C4B7-D291-33BB30B9A56B}" dt="2024-09-09T18:19:11.746" v="351"/>
        <pc:sldMkLst>
          <pc:docMk/>
          <pc:sldMk cId="288015580" sldId="1987"/>
        </pc:sldMkLst>
      </pc:sldChg>
      <pc:sldChg chg="modSp ord">
        <pc:chgData name="BÜRGER Tomáš" userId="S::tomas.burger@asseco-ce.com::f5b8df6d-73f5-4c4f-8795-b4d9459f9abf" providerId="AD" clId="Web-{C4A1D064-7FE1-C4B7-D291-33BB30B9A56B}" dt="2024-09-09T19:54:09.570" v="1148" actId="20577"/>
        <pc:sldMkLst>
          <pc:docMk/>
          <pc:sldMk cId="117718526" sldId="1988"/>
        </pc:sldMkLst>
        <pc:spChg chg="mod">
          <ac:chgData name="BÜRGER Tomáš" userId="S::tomas.burger@asseco-ce.com::f5b8df6d-73f5-4c4f-8795-b4d9459f9abf" providerId="AD" clId="Web-{C4A1D064-7FE1-C4B7-D291-33BB30B9A56B}" dt="2024-09-09T19:54:09.570" v="1148" actId="20577"/>
          <ac:spMkLst>
            <pc:docMk/>
            <pc:sldMk cId="117718526" sldId="1988"/>
            <ac:spMk id="4" creationId="{BD679955-F94F-4655-86A8-C131828F0344}"/>
          </ac:spMkLst>
        </pc:spChg>
      </pc:sldChg>
      <pc:sldChg chg="ord">
        <pc:chgData name="BÜRGER Tomáš" userId="S::tomas.burger@asseco-ce.com::f5b8df6d-73f5-4c4f-8795-b4d9459f9abf" providerId="AD" clId="Web-{C4A1D064-7FE1-C4B7-D291-33BB30B9A56B}" dt="2024-09-09T19:41:27.606" v="788"/>
        <pc:sldMkLst>
          <pc:docMk/>
          <pc:sldMk cId="1991630098" sldId="1989"/>
        </pc:sldMkLst>
      </pc:sldChg>
      <pc:sldChg chg="addSp delSp modSp add">
        <pc:chgData name="BÜRGER Tomáš" userId="S::tomas.burger@asseco-ce.com::f5b8df6d-73f5-4c4f-8795-b4d9459f9abf" providerId="AD" clId="Web-{C4A1D064-7FE1-C4B7-D291-33BB30B9A56B}" dt="2024-09-09T17:49:38.554" v="33" actId="20577"/>
        <pc:sldMkLst>
          <pc:docMk/>
          <pc:sldMk cId="338542605" sldId="2013"/>
        </pc:sldMkLst>
        <pc:spChg chg="mod">
          <ac:chgData name="BÜRGER Tomáš" userId="S::tomas.burger@asseco-ce.com::f5b8df6d-73f5-4c4f-8795-b4d9459f9abf" providerId="AD" clId="Web-{C4A1D064-7FE1-C4B7-D291-33BB30B9A56B}" dt="2024-09-09T17:49:01.991" v="29" actId="20577"/>
          <ac:spMkLst>
            <pc:docMk/>
            <pc:sldMk cId="338542605" sldId="2013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C4A1D064-7FE1-C4B7-D291-33BB30B9A56B}" dt="2024-09-09T17:48:43.740" v="25" actId="20577"/>
          <ac:spMkLst>
            <pc:docMk/>
            <pc:sldMk cId="338542605" sldId="2013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C4A1D064-7FE1-C4B7-D291-33BB30B9A56B}" dt="2024-09-09T17:49:38.554" v="33" actId="20577"/>
          <ac:spMkLst>
            <pc:docMk/>
            <pc:sldMk cId="338542605" sldId="2013"/>
            <ac:spMk id="5" creationId="{3972223B-AE43-4696-BB2C-FB054B7A83D3}"/>
          </ac:spMkLst>
        </pc:spChg>
        <pc:picChg chg="add mod">
          <ac:chgData name="BÜRGER Tomáš" userId="S::tomas.burger@asseco-ce.com::f5b8df6d-73f5-4c4f-8795-b4d9459f9abf" providerId="AD" clId="Web-{C4A1D064-7FE1-C4B7-D291-33BB30B9A56B}" dt="2024-09-09T17:48:48.115" v="28" actId="1076"/>
          <ac:picMkLst>
            <pc:docMk/>
            <pc:sldMk cId="338542605" sldId="2013"/>
            <ac:picMk id="6" creationId="{05198CD2-A0EA-9F5A-B99A-2B4FE401B39E}"/>
          </ac:picMkLst>
        </pc:picChg>
        <pc:picChg chg="del">
          <ac:chgData name="BÜRGER Tomáš" userId="S::tomas.burger@asseco-ce.com::f5b8df6d-73f5-4c4f-8795-b4d9459f9abf" providerId="AD" clId="Web-{C4A1D064-7FE1-C4B7-D291-33BB30B9A56B}" dt="2024-09-09T17:48:44.693" v="26"/>
          <ac:picMkLst>
            <pc:docMk/>
            <pc:sldMk cId="338542605" sldId="2013"/>
            <ac:picMk id="8" creationId="{61E00DC6-D2AE-DE28-570E-A14775AF4938}"/>
          </ac:picMkLst>
        </pc:picChg>
      </pc:sldChg>
      <pc:sldChg chg="add del replId">
        <pc:chgData name="BÜRGER Tomáš" userId="S::tomas.burger@asseco-ce.com::f5b8df6d-73f5-4c4f-8795-b4d9459f9abf" providerId="AD" clId="Web-{C4A1D064-7FE1-C4B7-D291-33BB30B9A56B}" dt="2024-09-09T18:01:56.006" v="221"/>
        <pc:sldMkLst>
          <pc:docMk/>
          <pc:sldMk cId="17543699" sldId="2014"/>
        </pc:sldMkLst>
      </pc:sldChg>
      <pc:sldChg chg="add del replId">
        <pc:chgData name="BÜRGER Tomáš" userId="S::tomas.burger@asseco-ce.com::f5b8df6d-73f5-4c4f-8795-b4d9459f9abf" providerId="AD" clId="Web-{C4A1D064-7FE1-C4B7-D291-33BB30B9A56B}" dt="2024-09-09T18:02:53.617" v="227"/>
        <pc:sldMkLst>
          <pc:docMk/>
          <pc:sldMk cId="1890683649" sldId="2014"/>
        </pc:sldMkLst>
      </pc:sldChg>
      <pc:sldChg chg="add del replId">
        <pc:chgData name="BÜRGER Tomáš" userId="S::tomas.burger@asseco-ce.com::f5b8df6d-73f5-4c4f-8795-b4d9459f9abf" providerId="AD" clId="Web-{C4A1D064-7FE1-C4B7-D291-33BB30B9A56B}" dt="2024-09-09T18:09:19.475" v="252"/>
        <pc:sldMkLst>
          <pc:docMk/>
          <pc:sldMk cId="3954009907" sldId="2014"/>
        </pc:sldMkLst>
      </pc:sldChg>
      <pc:sldChg chg="addSp delSp modSp add replId">
        <pc:chgData name="BÜRGER Tomáš" userId="S::tomas.burger@asseco-ce.com::f5b8df6d-73f5-4c4f-8795-b4d9459f9abf" providerId="AD" clId="Web-{C4A1D064-7FE1-C4B7-D291-33BB30B9A56B}" dt="2024-09-09T18:18:29.306" v="330" actId="20577"/>
        <pc:sldMkLst>
          <pc:docMk/>
          <pc:sldMk cId="1995272940" sldId="2015"/>
        </pc:sldMkLst>
        <pc:spChg chg="mod">
          <ac:chgData name="BÜRGER Tomáš" userId="S::tomas.burger@asseco-ce.com::f5b8df6d-73f5-4c4f-8795-b4d9459f9abf" providerId="AD" clId="Web-{C4A1D064-7FE1-C4B7-D291-33BB30B9A56B}" dt="2024-09-09T18:09:10.959" v="247" actId="20577"/>
          <ac:spMkLst>
            <pc:docMk/>
            <pc:sldMk cId="1995272940" sldId="2015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C4A1D064-7FE1-C4B7-D291-33BB30B9A56B}" dt="2024-09-09T18:18:29.306" v="330" actId="20577"/>
          <ac:spMkLst>
            <pc:docMk/>
            <pc:sldMk cId="1995272940" sldId="2015"/>
            <ac:spMk id="5" creationId="{3972223B-AE43-4696-BB2C-FB054B7A83D3}"/>
          </ac:spMkLst>
        </pc:spChg>
        <pc:picChg chg="add mod">
          <ac:chgData name="BÜRGER Tomáš" userId="S::tomas.burger@asseco-ce.com::f5b8df6d-73f5-4c4f-8795-b4d9459f9abf" providerId="AD" clId="Web-{C4A1D064-7FE1-C4B7-D291-33BB30B9A56B}" dt="2024-09-09T18:09:16.412" v="251" actId="1076"/>
          <ac:picMkLst>
            <pc:docMk/>
            <pc:sldMk cId="1995272940" sldId="2015"/>
            <ac:picMk id="6" creationId="{7A92E12E-7214-6F83-EED5-3D568EE15F37}"/>
          </ac:picMkLst>
        </pc:picChg>
        <pc:picChg chg="del">
          <ac:chgData name="BÜRGER Tomáš" userId="S::tomas.burger@asseco-ce.com::f5b8df6d-73f5-4c4f-8795-b4d9459f9abf" providerId="AD" clId="Web-{C4A1D064-7FE1-C4B7-D291-33BB30B9A56B}" dt="2024-09-09T18:09:12.334" v="249"/>
          <ac:picMkLst>
            <pc:docMk/>
            <pc:sldMk cId="1995272940" sldId="2015"/>
            <ac:picMk id="7" creationId="{194A18AA-08BA-4AF9-212C-F824DEA9F981}"/>
          </ac:picMkLst>
        </pc:picChg>
        <pc:picChg chg="del">
          <ac:chgData name="BÜRGER Tomáš" userId="S::tomas.burger@asseco-ce.com::f5b8df6d-73f5-4c4f-8795-b4d9459f9abf" providerId="AD" clId="Web-{C4A1D064-7FE1-C4B7-D291-33BB30B9A56B}" dt="2024-09-09T18:09:11.443" v="248"/>
          <ac:picMkLst>
            <pc:docMk/>
            <pc:sldMk cId="1995272940" sldId="2015"/>
            <ac:picMk id="10" creationId="{E9014ACC-2188-23B4-485A-DB4BEA97EF9B}"/>
          </ac:picMkLst>
        </pc:picChg>
      </pc:sldChg>
      <pc:sldChg chg="add del replId">
        <pc:chgData name="BÜRGER Tomáš" userId="S::tomas.burger@asseco-ce.com::f5b8df6d-73f5-4c4f-8795-b4d9459f9abf" providerId="AD" clId="Web-{C4A1D064-7FE1-C4B7-D291-33BB30B9A56B}" dt="2024-09-09T18:01:56.006" v="220"/>
        <pc:sldMkLst>
          <pc:docMk/>
          <pc:sldMk cId="2295590963" sldId="2015"/>
        </pc:sldMkLst>
      </pc:sldChg>
      <pc:sldChg chg="add del replId">
        <pc:chgData name="BÜRGER Tomáš" userId="S::tomas.burger@asseco-ce.com::f5b8df6d-73f5-4c4f-8795-b4d9459f9abf" providerId="AD" clId="Web-{C4A1D064-7FE1-C4B7-D291-33BB30B9A56B}" dt="2024-09-09T18:02:53.617" v="226"/>
        <pc:sldMkLst>
          <pc:docMk/>
          <pc:sldMk cId="2469434282" sldId="2015"/>
        </pc:sldMkLst>
      </pc:sldChg>
      <pc:sldChg chg="add del replId">
        <pc:chgData name="BÜRGER Tomáš" userId="S::tomas.burger@asseco-ce.com::f5b8df6d-73f5-4c4f-8795-b4d9459f9abf" providerId="AD" clId="Web-{C4A1D064-7FE1-C4B7-D291-33BB30B9A56B}" dt="2024-09-09T18:01:56.006" v="219"/>
        <pc:sldMkLst>
          <pc:docMk/>
          <pc:sldMk cId="827668861" sldId="2016"/>
        </pc:sldMkLst>
      </pc:sldChg>
      <pc:sldChg chg="addSp delSp modSp add replId">
        <pc:chgData name="BÜRGER Tomáš" userId="S::tomas.burger@asseco-ce.com::f5b8df6d-73f5-4c4f-8795-b4d9459f9abf" providerId="AD" clId="Web-{C4A1D064-7FE1-C4B7-D291-33BB30B9A56B}" dt="2024-09-09T18:04:32.168" v="240" actId="1076"/>
        <pc:sldMkLst>
          <pc:docMk/>
          <pc:sldMk cId="1982855231" sldId="2016"/>
        </pc:sldMkLst>
        <pc:spChg chg="mod">
          <ac:chgData name="BÜRGER Tomáš" userId="S::tomas.burger@asseco-ce.com::f5b8df6d-73f5-4c4f-8795-b4d9459f9abf" providerId="AD" clId="Web-{C4A1D064-7FE1-C4B7-D291-33BB30B9A56B}" dt="2024-09-09T18:04:13.323" v="234" actId="20577"/>
          <ac:spMkLst>
            <pc:docMk/>
            <pc:sldMk cId="1982855231" sldId="2016"/>
            <ac:spMk id="4" creationId="{BD679955-F94F-4655-86A8-C131828F0344}"/>
          </ac:spMkLst>
        </pc:spChg>
        <pc:picChg chg="add mod modCrop">
          <ac:chgData name="BÜRGER Tomáš" userId="S::tomas.burger@asseco-ce.com::f5b8df6d-73f5-4c4f-8795-b4d9459f9abf" providerId="AD" clId="Web-{C4A1D064-7FE1-C4B7-D291-33BB30B9A56B}" dt="2024-09-09T18:04:32.168" v="240" actId="1076"/>
          <ac:picMkLst>
            <pc:docMk/>
            <pc:sldMk cId="1982855231" sldId="2016"/>
            <ac:picMk id="6" creationId="{DFB92E40-422E-5BA8-5558-ADAF988F3FB2}"/>
          </ac:picMkLst>
        </pc:picChg>
        <pc:picChg chg="del">
          <ac:chgData name="BÜRGER Tomáš" userId="S::tomas.burger@asseco-ce.com::f5b8df6d-73f5-4c4f-8795-b4d9459f9abf" providerId="AD" clId="Web-{C4A1D064-7FE1-C4B7-D291-33BB30B9A56B}" dt="2024-09-09T18:04:15.214" v="235"/>
          <ac:picMkLst>
            <pc:docMk/>
            <pc:sldMk cId="1982855231" sldId="2016"/>
            <ac:picMk id="7" creationId="{EF45B2A0-F0D5-46C4-AEA4-64A6D7A2FC1B}"/>
          </ac:picMkLst>
        </pc:picChg>
      </pc:sldChg>
      <pc:sldChg chg="add del replId">
        <pc:chgData name="BÜRGER Tomáš" userId="S::tomas.burger@asseco-ce.com::f5b8df6d-73f5-4c4f-8795-b4d9459f9abf" providerId="AD" clId="Web-{C4A1D064-7FE1-C4B7-D291-33BB30B9A56B}" dt="2024-09-09T18:02:53.602" v="225"/>
        <pc:sldMkLst>
          <pc:docMk/>
          <pc:sldMk cId="3770123502" sldId="2016"/>
        </pc:sldMkLst>
      </pc:sldChg>
      <pc:sldChg chg="modSp add del replId">
        <pc:chgData name="BÜRGER Tomáš" userId="S::tomas.burger@asseco-ce.com::f5b8df6d-73f5-4c4f-8795-b4d9459f9abf" providerId="AD" clId="Web-{C4A1D064-7FE1-C4B7-D291-33BB30B9A56B}" dt="2024-09-09T19:06:31.876" v="735"/>
        <pc:sldMkLst>
          <pc:docMk/>
          <pc:sldMk cId="264915075" sldId="2017"/>
        </pc:sldMkLst>
        <pc:spChg chg="mod">
          <ac:chgData name="BÜRGER Tomáš" userId="S::tomas.burger@asseco-ce.com::f5b8df6d-73f5-4c4f-8795-b4d9459f9abf" providerId="AD" clId="Web-{C4A1D064-7FE1-C4B7-D291-33BB30B9A56B}" dt="2024-09-09T18:20:07.247" v="378" actId="20577"/>
          <ac:spMkLst>
            <pc:docMk/>
            <pc:sldMk cId="264915075" sldId="2017"/>
            <ac:spMk id="4" creationId="{2AD50B7D-FE5C-4529-8057-8AD9C6AA0A39}"/>
          </ac:spMkLst>
        </pc:spChg>
      </pc:sldChg>
      <pc:sldChg chg="modSp add ord replId">
        <pc:chgData name="BÜRGER Tomáš" userId="S::tomas.burger@asseco-ce.com::f5b8df6d-73f5-4c4f-8795-b4d9459f9abf" providerId="AD" clId="Web-{C4A1D064-7FE1-C4B7-D291-33BB30B9A56B}" dt="2024-09-09T19:06:27.829" v="732"/>
        <pc:sldMkLst>
          <pc:docMk/>
          <pc:sldMk cId="2291874958" sldId="2018"/>
        </pc:sldMkLst>
        <pc:spChg chg="mod">
          <ac:chgData name="BÜRGER Tomáš" userId="S::tomas.burger@asseco-ce.com::f5b8df6d-73f5-4c4f-8795-b4d9459f9abf" providerId="AD" clId="Web-{C4A1D064-7FE1-C4B7-D291-33BB30B9A56B}" dt="2024-09-09T18:22:04.033" v="380" actId="20577"/>
          <ac:spMkLst>
            <pc:docMk/>
            <pc:sldMk cId="2291874958" sldId="2018"/>
            <ac:spMk id="5" creationId="{3972223B-AE43-4696-BB2C-FB054B7A83D3}"/>
          </ac:spMkLst>
        </pc:spChg>
      </pc:sldChg>
      <pc:sldChg chg="add del replId">
        <pc:chgData name="BÜRGER Tomáš" userId="S::tomas.burger@asseco-ce.com::f5b8df6d-73f5-4c4f-8795-b4d9459f9abf" providerId="AD" clId="Web-{C4A1D064-7FE1-C4B7-D291-33BB30B9A56B}" dt="2024-09-09T18:27:11.872" v="480"/>
        <pc:sldMkLst>
          <pc:docMk/>
          <pc:sldMk cId="1938962483" sldId="2019"/>
        </pc:sldMkLst>
      </pc:sldChg>
      <pc:sldChg chg="modSp add ord">
        <pc:chgData name="BÜRGER Tomáš" userId="S::tomas.burger@asseco-ce.com::f5b8df6d-73f5-4c4f-8795-b4d9459f9abf" providerId="AD" clId="Web-{C4A1D064-7FE1-C4B7-D291-33BB30B9A56B}" dt="2024-09-09T19:06:27.814" v="731"/>
        <pc:sldMkLst>
          <pc:docMk/>
          <pc:sldMk cId="2415854579" sldId="2020"/>
        </pc:sldMkLst>
        <pc:spChg chg="mod">
          <ac:chgData name="BÜRGER Tomáš" userId="S::tomas.burger@asseco-ce.com::f5b8df6d-73f5-4c4f-8795-b4d9459f9abf" providerId="AD" clId="Web-{C4A1D064-7FE1-C4B7-D291-33BB30B9A56B}" dt="2024-09-09T18:24:04.006" v="402" actId="20577"/>
          <ac:spMkLst>
            <pc:docMk/>
            <pc:sldMk cId="2415854579" sldId="2020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C4A1D064-7FE1-C4B7-D291-33BB30B9A56B}" dt="2024-09-09T18:23:53.537" v="401" actId="20577"/>
          <ac:spMkLst>
            <pc:docMk/>
            <pc:sldMk cId="2415854579" sldId="2020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C4A1D064-7FE1-C4B7-D291-33BB30B9A56B}" dt="2024-09-09T18:23:12.441" v="384" actId="20577"/>
          <ac:spMkLst>
            <pc:docMk/>
            <pc:sldMk cId="2415854579" sldId="2020"/>
            <ac:spMk id="5" creationId="{3972223B-AE43-4696-BB2C-FB054B7A83D3}"/>
          </ac:spMkLst>
        </pc:spChg>
      </pc:sldChg>
      <pc:sldChg chg="modSp add ord">
        <pc:chgData name="BÜRGER Tomáš" userId="S::tomas.burger@asseco-ce.com::f5b8df6d-73f5-4c4f-8795-b4d9459f9abf" providerId="AD" clId="Web-{C4A1D064-7FE1-C4B7-D291-33BB30B9A56B}" dt="2024-09-09T19:07:58.614" v="737" actId="20577"/>
        <pc:sldMkLst>
          <pc:docMk/>
          <pc:sldMk cId="3206057691" sldId="2021"/>
        </pc:sldMkLst>
        <pc:spChg chg="mod">
          <ac:chgData name="BÜRGER Tomáš" userId="S::tomas.burger@asseco-ce.com::f5b8df6d-73f5-4c4f-8795-b4d9459f9abf" providerId="AD" clId="Web-{C4A1D064-7FE1-C4B7-D291-33BB30B9A56B}" dt="2024-09-09T19:07:58.614" v="737" actId="20577"/>
          <ac:spMkLst>
            <pc:docMk/>
            <pc:sldMk cId="3206057691" sldId="2021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C4A1D064-7FE1-C4B7-D291-33BB30B9A56B}" dt="2024-09-09T18:27:06.684" v="478" actId="20577"/>
          <ac:spMkLst>
            <pc:docMk/>
            <pc:sldMk cId="3206057691" sldId="2021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C4A1D064-7FE1-C4B7-D291-33BB30B9A56B}" dt="2024-09-09T18:24:39.788" v="404" actId="20577"/>
          <ac:spMkLst>
            <pc:docMk/>
            <pc:sldMk cId="3206057691" sldId="2021"/>
            <ac:spMk id="5" creationId="{3972223B-AE43-4696-BB2C-FB054B7A83D3}"/>
          </ac:spMkLst>
        </pc:spChg>
        <pc:picChg chg="mod">
          <ac:chgData name="BÜRGER Tomáš" userId="S::tomas.burger@asseco-ce.com::f5b8df6d-73f5-4c4f-8795-b4d9459f9abf" providerId="AD" clId="Web-{C4A1D064-7FE1-C4B7-D291-33BB30B9A56B}" dt="2024-09-09T18:27:08.481" v="479" actId="1076"/>
          <ac:picMkLst>
            <pc:docMk/>
            <pc:sldMk cId="3206057691" sldId="2021"/>
            <ac:picMk id="7" creationId="{EF89BBD4-9281-EB5B-FBE0-F9C824F69EE6}"/>
          </ac:picMkLst>
        </pc:picChg>
      </pc:sldChg>
      <pc:sldChg chg="modSp add ord">
        <pc:chgData name="BÜRGER Tomáš" userId="S::tomas.burger@asseco-ce.com::f5b8df6d-73f5-4c4f-8795-b4d9459f9abf" providerId="AD" clId="Web-{C4A1D064-7FE1-C4B7-D291-33BB30B9A56B}" dt="2024-09-09T19:06:27.798" v="727"/>
        <pc:sldMkLst>
          <pc:docMk/>
          <pc:sldMk cId="1036764259" sldId="2022"/>
        </pc:sldMkLst>
        <pc:spChg chg="mod">
          <ac:chgData name="BÜRGER Tomáš" userId="S::tomas.burger@asseco-ce.com::f5b8df6d-73f5-4c4f-8795-b4d9459f9abf" providerId="AD" clId="Web-{C4A1D064-7FE1-C4B7-D291-33BB30B9A56B}" dt="2024-09-09T18:30:58.505" v="485" actId="20577"/>
          <ac:spMkLst>
            <pc:docMk/>
            <pc:sldMk cId="1036764259" sldId="2022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C4A1D064-7FE1-C4B7-D291-33BB30B9A56B}" dt="2024-09-09T18:31:12.115" v="490" actId="20577"/>
          <ac:spMkLst>
            <pc:docMk/>
            <pc:sldMk cId="1036764259" sldId="2022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C4A1D064-7FE1-C4B7-D291-33BB30B9A56B}" dt="2024-09-09T18:28:27.031" v="482" actId="20577"/>
          <ac:spMkLst>
            <pc:docMk/>
            <pc:sldMk cId="1036764259" sldId="2022"/>
            <ac:spMk id="5" creationId="{3972223B-AE43-4696-BB2C-FB054B7A83D3}"/>
          </ac:spMkLst>
        </pc:spChg>
      </pc:sldChg>
      <pc:sldChg chg="modSp add ord">
        <pc:chgData name="BÜRGER Tomáš" userId="S::tomas.burger@asseco-ce.com::f5b8df6d-73f5-4c4f-8795-b4d9459f9abf" providerId="AD" clId="Web-{C4A1D064-7FE1-C4B7-D291-33BB30B9A56B}" dt="2024-09-09T19:15:58.256" v="740" actId="20577"/>
        <pc:sldMkLst>
          <pc:docMk/>
          <pc:sldMk cId="496938959" sldId="2023"/>
        </pc:sldMkLst>
        <pc:spChg chg="mod">
          <ac:chgData name="BÜRGER Tomáš" userId="S::tomas.burger@asseco-ce.com::f5b8df6d-73f5-4c4f-8795-b4d9459f9abf" providerId="AD" clId="Web-{C4A1D064-7FE1-C4B7-D291-33BB30B9A56B}" dt="2024-09-09T19:15:58.256" v="740" actId="20577"/>
          <ac:spMkLst>
            <pc:docMk/>
            <pc:sldMk cId="496938959" sldId="2023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C4A1D064-7FE1-C4B7-D291-33BB30B9A56B}" dt="2024-09-09T18:33:40.229" v="562" actId="20577"/>
          <ac:spMkLst>
            <pc:docMk/>
            <pc:sldMk cId="496938959" sldId="2023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C4A1D064-7FE1-C4B7-D291-33BB30B9A56B}" dt="2024-09-09T18:31:46.835" v="492" actId="20577"/>
          <ac:spMkLst>
            <pc:docMk/>
            <pc:sldMk cId="496938959" sldId="2023"/>
            <ac:spMk id="5" creationId="{3972223B-AE43-4696-BB2C-FB054B7A83D3}"/>
          </ac:spMkLst>
        </pc:spChg>
        <pc:picChg chg="mod">
          <ac:chgData name="BÜRGER Tomáš" userId="S::tomas.burger@asseco-ce.com::f5b8df6d-73f5-4c4f-8795-b4d9459f9abf" providerId="AD" clId="Web-{C4A1D064-7FE1-C4B7-D291-33BB30B9A56B}" dt="2024-09-09T18:33:42.636" v="563" actId="1076"/>
          <ac:picMkLst>
            <pc:docMk/>
            <pc:sldMk cId="496938959" sldId="2023"/>
            <ac:picMk id="8" creationId="{E8CBE065-D411-0EA8-76B9-74AAD85ED463}"/>
          </ac:picMkLst>
        </pc:picChg>
      </pc:sldChg>
      <pc:sldChg chg="modSp add ord">
        <pc:chgData name="BÜRGER Tomáš" userId="S::tomas.burger@asseco-ce.com::f5b8df6d-73f5-4c4f-8795-b4d9459f9abf" providerId="AD" clId="Web-{C4A1D064-7FE1-C4B7-D291-33BB30B9A56B}" dt="2024-09-09T19:06:27.767" v="718"/>
        <pc:sldMkLst>
          <pc:docMk/>
          <pc:sldMk cId="1513684278" sldId="2024"/>
        </pc:sldMkLst>
        <pc:spChg chg="mod">
          <ac:chgData name="BÜRGER Tomáš" userId="S::tomas.burger@asseco-ce.com::f5b8df6d-73f5-4c4f-8795-b4d9459f9abf" providerId="AD" clId="Web-{C4A1D064-7FE1-C4B7-D291-33BB30B9A56B}" dt="2024-09-09T18:43:28.531" v="643" actId="20577"/>
          <ac:spMkLst>
            <pc:docMk/>
            <pc:sldMk cId="1513684278" sldId="2024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C4A1D064-7FE1-C4B7-D291-33BB30B9A56B}" dt="2024-09-09T18:41:17.589" v="627" actId="20577"/>
          <ac:spMkLst>
            <pc:docMk/>
            <pc:sldMk cId="1513684278" sldId="2024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C4A1D064-7FE1-C4B7-D291-33BB30B9A56B}" dt="2024-09-09T18:40:06.055" v="597" actId="20577"/>
          <ac:spMkLst>
            <pc:docMk/>
            <pc:sldMk cId="1513684278" sldId="2024"/>
            <ac:spMk id="5" creationId="{3972223B-AE43-4696-BB2C-FB054B7A83D3}"/>
          </ac:spMkLst>
        </pc:spChg>
      </pc:sldChg>
      <pc:sldChg chg="modSp add ord">
        <pc:chgData name="BÜRGER Tomáš" userId="S::tomas.burger@asseco-ce.com::f5b8df6d-73f5-4c4f-8795-b4d9459f9abf" providerId="AD" clId="Web-{C4A1D064-7FE1-C4B7-D291-33BB30B9A56B}" dt="2024-09-09T19:06:27.767" v="717"/>
        <pc:sldMkLst>
          <pc:docMk/>
          <pc:sldMk cId="913033047" sldId="2025"/>
        </pc:sldMkLst>
        <pc:spChg chg="mod">
          <ac:chgData name="BÜRGER Tomáš" userId="S::tomas.burger@asseco-ce.com::f5b8df6d-73f5-4c4f-8795-b4d9459f9abf" providerId="AD" clId="Web-{C4A1D064-7FE1-C4B7-D291-33BB30B9A56B}" dt="2024-09-09T18:43:19.796" v="642" actId="20577"/>
          <ac:spMkLst>
            <pc:docMk/>
            <pc:sldMk cId="913033047" sldId="2025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C4A1D064-7FE1-C4B7-D291-33BB30B9A56B}" dt="2024-09-09T18:52:33.863" v="649" actId="20577"/>
          <ac:spMkLst>
            <pc:docMk/>
            <pc:sldMk cId="913033047" sldId="2025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C4A1D064-7FE1-C4B7-D291-33BB30B9A56B}" dt="2024-09-09T18:42:36.779" v="631" actId="20577"/>
          <ac:spMkLst>
            <pc:docMk/>
            <pc:sldMk cId="913033047" sldId="2025"/>
            <ac:spMk id="5" creationId="{3972223B-AE43-4696-BB2C-FB054B7A83D3}"/>
          </ac:spMkLst>
        </pc:spChg>
        <pc:picChg chg="mod">
          <ac:chgData name="BÜRGER Tomáš" userId="S::tomas.burger@asseco-ce.com::f5b8df6d-73f5-4c4f-8795-b4d9459f9abf" providerId="AD" clId="Web-{C4A1D064-7FE1-C4B7-D291-33BB30B9A56B}" dt="2024-09-09T18:43:02.030" v="636" actId="1076"/>
          <ac:picMkLst>
            <pc:docMk/>
            <pc:sldMk cId="913033047" sldId="2025"/>
            <ac:picMk id="7" creationId="{DABBA19D-4EB0-DA20-26D9-986905E7D54A}"/>
          </ac:picMkLst>
        </pc:picChg>
      </pc:sldChg>
      <pc:sldChg chg="add del">
        <pc:chgData name="BÜRGER Tomáš" userId="S::tomas.burger@asseco-ce.com::f5b8df6d-73f5-4c4f-8795-b4d9459f9abf" providerId="AD" clId="Web-{C4A1D064-7FE1-C4B7-D291-33BB30B9A56B}" dt="2024-09-09T18:55:40.307" v="656"/>
        <pc:sldMkLst>
          <pc:docMk/>
          <pc:sldMk cId="1943633953" sldId="2026"/>
        </pc:sldMkLst>
      </pc:sldChg>
      <pc:sldChg chg="add del replId">
        <pc:chgData name="BÜRGER Tomáš" userId="S::tomas.burger@asseco-ce.com::f5b8df6d-73f5-4c4f-8795-b4d9459f9abf" providerId="AD" clId="Web-{C4A1D064-7FE1-C4B7-D291-33BB30B9A56B}" dt="2024-09-09T19:02:38.165" v="711"/>
        <pc:sldMkLst>
          <pc:docMk/>
          <pc:sldMk cId="3830826837" sldId="2026"/>
        </pc:sldMkLst>
      </pc:sldChg>
      <pc:sldChg chg="addSp delSp modSp add ord replId">
        <pc:chgData name="BÜRGER Tomáš" userId="S::tomas.burger@asseco-ce.com::f5b8df6d-73f5-4c4f-8795-b4d9459f9abf" providerId="AD" clId="Web-{C4A1D064-7FE1-C4B7-D291-33BB30B9A56B}" dt="2024-09-09T19:17:27.806" v="746" actId="1076"/>
        <pc:sldMkLst>
          <pc:docMk/>
          <pc:sldMk cId="220101848" sldId="2027"/>
        </pc:sldMkLst>
        <pc:spChg chg="mod">
          <ac:chgData name="BÜRGER Tomáš" userId="S::tomas.burger@asseco-ce.com::f5b8df6d-73f5-4c4f-8795-b4d9459f9abf" providerId="AD" clId="Web-{C4A1D064-7FE1-C4B7-D291-33BB30B9A56B}" dt="2024-09-09T18:59:57.253" v="702" actId="20577"/>
          <ac:spMkLst>
            <pc:docMk/>
            <pc:sldMk cId="220101848" sldId="2027"/>
            <ac:spMk id="4" creationId="{BD679955-F94F-4655-86A8-C131828F0344}"/>
          </ac:spMkLst>
        </pc:spChg>
        <pc:picChg chg="add mod">
          <ac:chgData name="BÜRGER Tomáš" userId="S::tomas.burger@asseco-ce.com::f5b8df6d-73f5-4c4f-8795-b4d9459f9abf" providerId="AD" clId="Web-{C4A1D064-7FE1-C4B7-D291-33BB30B9A56B}" dt="2024-09-09T19:17:27.806" v="746" actId="1076"/>
          <ac:picMkLst>
            <pc:docMk/>
            <pc:sldMk cId="220101848" sldId="2027"/>
            <ac:picMk id="6" creationId="{EBF6F889-C409-7B30-D00C-1D9EF730A014}"/>
          </ac:picMkLst>
        </pc:picChg>
        <pc:picChg chg="del">
          <ac:chgData name="BÜRGER Tomáš" userId="S::tomas.burger@asseco-ce.com::f5b8df6d-73f5-4c4f-8795-b4d9459f9abf" providerId="AD" clId="Web-{C4A1D064-7FE1-C4B7-D291-33BB30B9A56B}" dt="2024-09-09T18:59:28.018" v="693"/>
          <ac:picMkLst>
            <pc:docMk/>
            <pc:sldMk cId="220101848" sldId="2027"/>
            <ac:picMk id="9" creationId="{961F3E05-D1B5-A20A-8835-4BDC61BB9C22}"/>
          </ac:picMkLst>
        </pc:picChg>
      </pc:sldChg>
      <pc:sldChg chg="modSp add ord replId">
        <pc:chgData name="BÜRGER Tomáš" userId="S::tomas.burger@asseco-ce.com::f5b8df6d-73f5-4c4f-8795-b4d9459f9abf" providerId="AD" clId="Web-{C4A1D064-7FE1-C4B7-D291-33BB30B9A56B}" dt="2024-09-09T19:41:34.138" v="789"/>
        <pc:sldMkLst>
          <pc:docMk/>
          <pc:sldMk cId="3519083480" sldId="2028"/>
        </pc:sldMkLst>
        <pc:spChg chg="mod">
          <ac:chgData name="BÜRGER Tomáš" userId="S::tomas.burger@asseco-ce.com::f5b8df6d-73f5-4c4f-8795-b4d9459f9abf" providerId="AD" clId="Web-{C4A1D064-7FE1-C4B7-D291-33BB30B9A56B}" dt="2024-09-09T19:35:00.655" v="754" actId="20577"/>
          <ac:spMkLst>
            <pc:docMk/>
            <pc:sldMk cId="3519083480" sldId="2028"/>
            <ac:spMk id="5" creationId="{3972223B-AE43-4696-BB2C-FB054B7A83D3}"/>
          </ac:spMkLst>
        </pc:spChg>
      </pc:sldChg>
      <pc:sldChg chg="modSp add del">
        <pc:chgData name="BÜRGER Tomáš" userId="S::tomas.burger@asseco-ce.com::f5b8df6d-73f5-4c4f-8795-b4d9459f9abf" providerId="AD" clId="Web-{C4A1D064-7FE1-C4B7-D291-33BB30B9A56B}" dt="2024-09-09T19:42:43.749" v="822"/>
        <pc:sldMkLst>
          <pc:docMk/>
          <pc:sldMk cId="2259603007" sldId="2029"/>
        </pc:sldMkLst>
        <pc:spChg chg="mod">
          <ac:chgData name="BÜRGER Tomáš" userId="S::tomas.burger@asseco-ce.com::f5b8df6d-73f5-4c4f-8795-b4d9459f9abf" providerId="AD" clId="Web-{C4A1D064-7FE1-C4B7-D291-33BB30B9A56B}" dt="2024-09-09T19:39:42.790" v="787" actId="20577"/>
          <ac:spMkLst>
            <pc:docMk/>
            <pc:sldMk cId="2259603007" sldId="2029"/>
            <ac:spMk id="5" creationId="{3972223B-AE43-4696-BB2C-FB054B7A83D3}"/>
          </ac:spMkLst>
        </pc:spChg>
      </pc:sldChg>
      <pc:sldChg chg="add del">
        <pc:chgData name="BÜRGER Tomáš" userId="S::tomas.burger@asseco-ce.com::f5b8df6d-73f5-4c4f-8795-b4d9459f9abf" providerId="AD" clId="Web-{C4A1D064-7FE1-C4B7-D291-33BB30B9A56B}" dt="2024-09-09T19:42:24.452" v="818"/>
        <pc:sldMkLst>
          <pc:docMk/>
          <pc:sldMk cId="61866207" sldId="2030"/>
        </pc:sldMkLst>
      </pc:sldChg>
      <pc:sldChg chg="modSp add del">
        <pc:chgData name="BÜRGER Tomáš" userId="S::tomas.burger@asseco-ce.com::f5b8df6d-73f5-4c4f-8795-b4d9459f9abf" providerId="AD" clId="Web-{C4A1D064-7FE1-C4B7-D291-33BB30B9A56B}" dt="2024-09-09T19:42:32.858" v="819"/>
        <pc:sldMkLst>
          <pc:docMk/>
          <pc:sldMk cId="1563615548" sldId="2031"/>
        </pc:sldMkLst>
        <pc:spChg chg="mod">
          <ac:chgData name="BÜRGER Tomáš" userId="S::tomas.burger@asseco-ce.com::f5b8df6d-73f5-4c4f-8795-b4d9459f9abf" providerId="AD" clId="Web-{C4A1D064-7FE1-C4B7-D291-33BB30B9A56B}" dt="2024-09-09T19:38:59.945" v="786" actId="20577"/>
          <ac:spMkLst>
            <pc:docMk/>
            <pc:sldMk cId="1563615548" sldId="2031"/>
            <ac:spMk id="5" creationId="{3972223B-AE43-4696-BB2C-FB054B7A83D3}"/>
          </ac:spMkLst>
        </pc:spChg>
      </pc:sldChg>
      <pc:sldChg chg="modSp add">
        <pc:chgData name="BÜRGER Tomáš" userId="S::tomas.burger@asseco-ce.com::f5b8df6d-73f5-4c4f-8795-b4d9459f9abf" providerId="AD" clId="Web-{C4A1D064-7FE1-C4B7-D291-33BB30B9A56B}" dt="2024-09-09T20:02:04.164" v="1290" actId="20577"/>
        <pc:sldMkLst>
          <pc:docMk/>
          <pc:sldMk cId="2148273094" sldId="2032"/>
        </pc:sldMkLst>
        <pc:spChg chg="mod">
          <ac:chgData name="BÜRGER Tomáš" userId="S::tomas.burger@asseco-ce.com::f5b8df6d-73f5-4c4f-8795-b4d9459f9abf" providerId="AD" clId="Web-{C4A1D064-7FE1-C4B7-D291-33BB30B9A56B}" dt="2024-09-09T20:02:04.164" v="1290" actId="20577"/>
          <ac:spMkLst>
            <pc:docMk/>
            <pc:sldMk cId="2148273094" sldId="2032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C4A1D064-7FE1-C4B7-D291-33BB30B9A56B}" dt="2024-09-09T19:45:11.848" v="887" actId="20577"/>
          <ac:spMkLst>
            <pc:docMk/>
            <pc:sldMk cId="2148273094" sldId="2032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C4A1D064-7FE1-C4B7-D291-33BB30B9A56B}" dt="2024-09-09T19:43:43.814" v="857" actId="20577"/>
          <ac:spMkLst>
            <pc:docMk/>
            <pc:sldMk cId="2148273094" sldId="2032"/>
            <ac:spMk id="5" creationId="{3972223B-AE43-4696-BB2C-FB054B7A83D3}"/>
          </ac:spMkLst>
        </pc:spChg>
      </pc:sldChg>
      <pc:sldChg chg="modSp add del">
        <pc:chgData name="BÜRGER Tomáš" userId="S::tomas.burger@asseco-ce.com::f5b8df6d-73f5-4c4f-8795-b4d9459f9abf" providerId="AD" clId="Web-{C4A1D064-7FE1-C4B7-D291-33BB30B9A56B}" dt="2024-09-09T19:47:29.525" v="917"/>
        <pc:sldMkLst>
          <pc:docMk/>
          <pc:sldMk cId="3909914410" sldId="2033"/>
        </pc:sldMkLst>
        <pc:spChg chg="mod">
          <ac:chgData name="BÜRGER Tomáš" userId="S::tomas.burger@asseco-ce.com::f5b8df6d-73f5-4c4f-8795-b4d9459f9abf" providerId="AD" clId="Web-{C4A1D064-7FE1-C4B7-D291-33BB30B9A56B}" dt="2024-09-09T19:38:29.959" v="783" actId="20577"/>
          <ac:spMkLst>
            <pc:docMk/>
            <pc:sldMk cId="3909914410" sldId="2033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C4A1D064-7FE1-C4B7-D291-33BB30B9A56B}" dt="2024-09-09T19:46:11.882" v="912" actId="20577"/>
          <ac:spMkLst>
            <pc:docMk/>
            <pc:sldMk cId="3909914410" sldId="2033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C4A1D064-7FE1-C4B7-D291-33BB30B9A56B}" dt="2024-09-09T19:45:26.364" v="889" actId="20577"/>
          <ac:spMkLst>
            <pc:docMk/>
            <pc:sldMk cId="3909914410" sldId="2033"/>
            <ac:spMk id="5" creationId="{3972223B-AE43-4696-BB2C-FB054B7A83D3}"/>
          </ac:spMkLst>
        </pc:spChg>
      </pc:sldChg>
      <pc:sldChg chg="modSp add">
        <pc:chgData name="BÜRGER Tomáš" userId="S::tomas.burger@asseco-ce.com::f5b8df6d-73f5-4c4f-8795-b4d9459f9abf" providerId="AD" clId="Web-{C4A1D064-7FE1-C4B7-D291-33BB30B9A56B}" dt="2024-09-09T19:57:18.372" v="1265" actId="20577"/>
        <pc:sldMkLst>
          <pc:docMk/>
          <pc:sldMk cId="3231191082" sldId="2034"/>
        </pc:sldMkLst>
        <pc:spChg chg="mod">
          <ac:chgData name="BÜRGER Tomáš" userId="S::tomas.burger@asseco-ce.com::f5b8df6d-73f5-4c4f-8795-b4d9459f9abf" providerId="AD" clId="Web-{C4A1D064-7FE1-C4B7-D291-33BB30B9A56B}" dt="2024-09-09T19:52:44.474" v="1140" actId="20577"/>
          <ac:spMkLst>
            <pc:docMk/>
            <pc:sldMk cId="3231191082" sldId="2034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C4A1D064-7FE1-C4B7-D291-33BB30B9A56B}" dt="2024-09-09T19:52:11.801" v="1137" actId="20577"/>
          <ac:spMkLst>
            <pc:docMk/>
            <pc:sldMk cId="3231191082" sldId="2034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C4A1D064-7FE1-C4B7-D291-33BB30B9A56B}" dt="2024-09-09T19:57:18.372" v="1265" actId="20577"/>
          <ac:spMkLst>
            <pc:docMk/>
            <pc:sldMk cId="3231191082" sldId="2034"/>
            <ac:spMk id="5" creationId="{3972223B-AE43-4696-BB2C-FB054B7A83D3}"/>
          </ac:spMkLst>
        </pc:spChg>
      </pc:sldChg>
      <pc:sldChg chg="modSp add">
        <pc:chgData name="BÜRGER Tomáš" userId="S::tomas.burger@asseco-ce.com::f5b8df6d-73f5-4c4f-8795-b4d9459f9abf" providerId="AD" clId="Web-{C4A1D064-7FE1-C4B7-D291-33BB30B9A56B}" dt="2024-09-09T19:57:21.419" v="1266" actId="20577"/>
        <pc:sldMkLst>
          <pc:docMk/>
          <pc:sldMk cId="190514863" sldId="2035"/>
        </pc:sldMkLst>
        <pc:spChg chg="mod">
          <ac:chgData name="BÜRGER Tomáš" userId="S::tomas.burger@asseco-ce.com::f5b8df6d-73f5-4c4f-8795-b4d9459f9abf" providerId="AD" clId="Web-{C4A1D064-7FE1-C4B7-D291-33BB30B9A56B}" dt="2024-09-09T19:37:44.739" v="779" actId="20577"/>
          <ac:spMkLst>
            <pc:docMk/>
            <pc:sldMk cId="190514863" sldId="2035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C4A1D064-7FE1-C4B7-D291-33BB30B9A56B}" dt="2024-09-09T19:53:56.820" v="1146" actId="20577"/>
          <ac:spMkLst>
            <pc:docMk/>
            <pc:sldMk cId="190514863" sldId="2035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C4A1D064-7FE1-C4B7-D291-33BB30B9A56B}" dt="2024-09-09T19:57:21.419" v="1266" actId="20577"/>
          <ac:spMkLst>
            <pc:docMk/>
            <pc:sldMk cId="190514863" sldId="2035"/>
            <ac:spMk id="5" creationId="{3972223B-AE43-4696-BB2C-FB054B7A83D3}"/>
          </ac:spMkLst>
        </pc:spChg>
        <pc:picChg chg="mod">
          <ac:chgData name="BÜRGER Tomáš" userId="S::tomas.burger@asseco-ce.com::f5b8df6d-73f5-4c4f-8795-b4d9459f9abf" providerId="AD" clId="Web-{C4A1D064-7FE1-C4B7-D291-33BB30B9A56B}" dt="2024-09-09T19:53:32.069" v="1143" actId="1076"/>
          <ac:picMkLst>
            <pc:docMk/>
            <pc:sldMk cId="190514863" sldId="2035"/>
            <ac:picMk id="7" creationId="{078EDCDC-8250-933B-FA2B-D738B63C4B67}"/>
          </ac:picMkLst>
        </pc:picChg>
        <pc:picChg chg="mod">
          <ac:chgData name="BÜRGER Tomáš" userId="S::tomas.burger@asseco-ce.com::f5b8df6d-73f5-4c4f-8795-b4d9459f9abf" providerId="AD" clId="Web-{C4A1D064-7FE1-C4B7-D291-33BB30B9A56B}" dt="2024-09-09T19:53:30.600" v="1142" actId="1076"/>
          <ac:picMkLst>
            <pc:docMk/>
            <pc:sldMk cId="190514863" sldId="2035"/>
            <ac:picMk id="9" creationId="{77768DC4-3927-17A1-7422-D4CE76AFF21A}"/>
          </ac:picMkLst>
        </pc:picChg>
      </pc:sldChg>
      <pc:sldChg chg="modSp add">
        <pc:chgData name="BÜRGER Tomáš" userId="S::tomas.burger@asseco-ce.com::f5b8df6d-73f5-4c4f-8795-b4d9459f9abf" providerId="AD" clId="Web-{C4A1D064-7FE1-C4B7-D291-33BB30B9A56B}" dt="2024-09-09T19:57:26.920" v="1267" actId="20577"/>
        <pc:sldMkLst>
          <pc:docMk/>
          <pc:sldMk cId="1336978189" sldId="2036"/>
        </pc:sldMkLst>
        <pc:spChg chg="mod">
          <ac:chgData name="BÜRGER Tomáš" userId="S::tomas.burger@asseco-ce.com::f5b8df6d-73f5-4c4f-8795-b4d9459f9abf" providerId="AD" clId="Web-{C4A1D064-7FE1-C4B7-D291-33BB30B9A56B}" dt="2024-09-09T19:37:32.020" v="778" actId="20577"/>
          <ac:spMkLst>
            <pc:docMk/>
            <pc:sldMk cId="1336978189" sldId="2036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C4A1D064-7FE1-C4B7-D291-33BB30B9A56B}" dt="2024-09-09T19:56:28.041" v="1263" actId="20577"/>
          <ac:spMkLst>
            <pc:docMk/>
            <pc:sldMk cId="1336978189" sldId="2036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C4A1D064-7FE1-C4B7-D291-33BB30B9A56B}" dt="2024-09-09T19:57:26.920" v="1267" actId="20577"/>
          <ac:spMkLst>
            <pc:docMk/>
            <pc:sldMk cId="1336978189" sldId="2036"/>
            <ac:spMk id="5" creationId="{3972223B-AE43-4696-BB2C-FB054B7A83D3}"/>
          </ac:spMkLst>
        </pc:spChg>
        <pc:picChg chg="mod">
          <ac:chgData name="BÜRGER Tomáš" userId="S::tomas.burger@asseco-ce.com::f5b8df6d-73f5-4c4f-8795-b4d9459f9abf" providerId="AD" clId="Web-{C4A1D064-7FE1-C4B7-D291-33BB30B9A56B}" dt="2024-09-09T19:55:44.133" v="1242" actId="1076"/>
          <ac:picMkLst>
            <pc:docMk/>
            <pc:sldMk cId="1336978189" sldId="2036"/>
            <ac:picMk id="8" creationId="{8C6A0BCD-C07B-47D5-9986-F9C1ACF9FB50}"/>
          </ac:picMkLst>
        </pc:picChg>
      </pc:sldChg>
      <pc:sldChg chg="modSp add">
        <pc:chgData name="BÜRGER Tomáš" userId="S::tomas.burger@asseco-ce.com::f5b8df6d-73f5-4c4f-8795-b4d9459f9abf" providerId="AD" clId="Web-{C4A1D064-7FE1-C4B7-D291-33BB30B9A56B}" dt="2024-09-09T20:01:34.225" v="1289" actId="20577"/>
        <pc:sldMkLst>
          <pc:docMk/>
          <pc:sldMk cId="2068217609" sldId="2037"/>
        </pc:sldMkLst>
        <pc:spChg chg="mod">
          <ac:chgData name="BÜRGER Tomáš" userId="S::tomas.burger@asseco-ce.com::f5b8df6d-73f5-4c4f-8795-b4d9459f9abf" providerId="AD" clId="Web-{C4A1D064-7FE1-C4B7-D291-33BB30B9A56B}" dt="2024-09-09T20:01:34.225" v="1289" actId="20577"/>
          <ac:spMkLst>
            <pc:docMk/>
            <pc:sldMk cId="2068217609" sldId="2037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C4A1D064-7FE1-C4B7-D291-33BB30B9A56B}" dt="2024-09-09T19:37:04.191" v="776" actId="20577"/>
          <ac:spMkLst>
            <pc:docMk/>
            <pc:sldMk cId="2068217609" sldId="2037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C4A1D064-7FE1-C4B7-D291-33BB30B9A56B}" dt="2024-09-09T19:57:36.404" v="1270" actId="20577"/>
          <ac:spMkLst>
            <pc:docMk/>
            <pc:sldMk cId="2068217609" sldId="2037"/>
            <ac:spMk id="5" creationId="{3972223B-AE43-4696-BB2C-FB054B7A83D3}"/>
          </ac:spMkLst>
        </pc:spChg>
      </pc:sldChg>
      <pc:sldChg chg="modSp add">
        <pc:chgData name="BÜRGER Tomáš" userId="S::tomas.burger@asseco-ce.com::f5b8df6d-73f5-4c4f-8795-b4d9459f9abf" providerId="AD" clId="Web-{C4A1D064-7FE1-C4B7-D291-33BB30B9A56B}" dt="2024-09-09T19:57:56.530" v="1272" actId="20577"/>
        <pc:sldMkLst>
          <pc:docMk/>
          <pc:sldMk cId="1825094817" sldId="2038"/>
        </pc:sldMkLst>
        <pc:spChg chg="mod">
          <ac:chgData name="BÜRGER Tomáš" userId="S::tomas.burger@asseco-ce.com::f5b8df6d-73f5-4c4f-8795-b4d9459f9abf" providerId="AD" clId="Web-{C4A1D064-7FE1-C4B7-D291-33BB30B9A56B}" dt="2024-09-09T19:36:58.612" v="775" actId="20577"/>
          <ac:spMkLst>
            <pc:docMk/>
            <pc:sldMk cId="1825094817" sldId="2038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C4A1D064-7FE1-C4B7-D291-33BB30B9A56B}" dt="2024-09-09T19:57:56.530" v="1272" actId="20577"/>
          <ac:spMkLst>
            <pc:docMk/>
            <pc:sldMk cId="1825094817" sldId="2038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C4A1D064-7FE1-C4B7-D291-33BB30B9A56B}" dt="2024-09-09T19:57:41.780" v="1271" actId="20577"/>
          <ac:spMkLst>
            <pc:docMk/>
            <pc:sldMk cId="1825094817" sldId="2038"/>
            <ac:spMk id="5" creationId="{3972223B-AE43-4696-BB2C-FB054B7A83D3}"/>
          </ac:spMkLst>
        </pc:spChg>
      </pc:sldChg>
      <pc:sldChg chg="modSp add del">
        <pc:chgData name="BÜRGER Tomáš" userId="S::tomas.burger@asseco-ce.com::f5b8df6d-73f5-4c4f-8795-b4d9459f9abf" providerId="AD" clId="Web-{C4A1D064-7FE1-C4B7-D291-33BB30B9A56B}" dt="2024-09-09T19:58:09.452" v="1273"/>
        <pc:sldMkLst>
          <pc:docMk/>
          <pc:sldMk cId="1120000494" sldId="2039"/>
        </pc:sldMkLst>
        <pc:spChg chg="mod">
          <ac:chgData name="BÜRGER Tomáš" userId="S::tomas.burger@asseco-ce.com::f5b8df6d-73f5-4c4f-8795-b4d9459f9abf" providerId="AD" clId="Web-{C4A1D064-7FE1-C4B7-D291-33BB30B9A56B}" dt="2024-09-09T19:36:21.064" v="771" actId="20577"/>
          <ac:spMkLst>
            <pc:docMk/>
            <pc:sldMk cId="1120000494" sldId="2039"/>
            <ac:spMk id="2" creationId="{26B9D775-6E88-4D95-8E6B-CE669E60F8F8}"/>
          </ac:spMkLst>
        </pc:spChg>
      </pc:sldChg>
      <pc:sldChg chg="modSp add">
        <pc:chgData name="BÜRGER Tomáš" userId="S::tomas.burger@asseco-ce.com::f5b8df6d-73f5-4c4f-8795-b4d9459f9abf" providerId="AD" clId="Web-{C4A1D064-7FE1-C4B7-D291-33BB30B9A56B}" dt="2024-09-09T19:58:30.672" v="1285" actId="20577"/>
        <pc:sldMkLst>
          <pc:docMk/>
          <pc:sldMk cId="3580851998" sldId="2040"/>
        </pc:sldMkLst>
        <pc:spChg chg="mod">
          <ac:chgData name="BÜRGER Tomáš" userId="S::tomas.burger@asseco-ce.com::f5b8df6d-73f5-4c4f-8795-b4d9459f9abf" providerId="AD" clId="Web-{C4A1D064-7FE1-C4B7-D291-33BB30B9A56B}" dt="2024-09-09T19:35:55.516" v="770" actId="20577"/>
          <ac:spMkLst>
            <pc:docMk/>
            <pc:sldMk cId="3580851998" sldId="2040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C4A1D064-7FE1-C4B7-D291-33BB30B9A56B}" dt="2024-09-09T19:58:30.672" v="1285" actId="20577"/>
          <ac:spMkLst>
            <pc:docMk/>
            <pc:sldMk cId="3580851998" sldId="2040"/>
            <ac:spMk id="4" creationId="{BD679955-F94F-4655-86A8-C131828F0344}"/>
          </ac:spMkLst>
        </pc:spChg>
      </pc:sldChg>
      <pc:sldChg chg="modSp add replId">
        <pc:chgData name="BÜRGER Tomáš" userId="S::tomas.burger@asseco-ce.com::f5b8df6d-73f5-4c4f-8795-b4d9459f9abf" providerId="AD" clId="Web-{C4A1D064-7FE1-C4B7-D291-33BB30B9A56B}" dt="2024-09-09T20:00:26.973" v="1287" actId="20577"/>
        <pc:sldMkLst>
          <pc:docMk/>
          <pc:sldMk cId="45209561" sldId="2041"/>
        </pc:sldMkLst>
        <pc:spChg chg="mod">
          <ac:chgData name="BÜRGER Tomáš" userId="S::tomas.burger@asseco-ce.com::f5b8df6d-73f5-4c4f-8795-b4d9459f9abf" providerId="AD" clId="Web-{C4A1D064-7FE1-C4B7-D291-33BB30B9A56B}" dt="2024-09-09T20:00:26.973" v="1287" actId="20577"/>
          <ac:spMkLst>
            <pc:docMk/>
            <pc:sldMk cId="45209561" sldId="2041"/>
            <ac:spMk id="5" creationId="{3972223B-AE43-4696-BB2C-FB054B7A83D3}"/>
          </ac:spMkLst>
        </pc:spChg>
      </pc:sldChg>
      <pc:sldChg chg="add del replId">
        <pc:chgData name="BÜRGER Tomáš" userId="S::tomas.burger@asseco-ce.com::f5b8df6d-73f5-4c4f-8795-b4d9459f9abf" providerId="AD" clId="Web-{C4A1D064-7FE1-C4B7-D291-33BB30B9A56B}" dt="2024-09-09T19:47:35.322" v="918"/>
        <pc:sldMkLst>
          <pc:docMk/>
          <pc:sldMk cId="2277057528" sldId="2041"/>
        </pc:sldMkLst>
      </pc:sldChg>
    </pc:docChg>
  </pc:docChgLst>
  <pc:docChgLst>
    <pc:chgData name="BÜRGER Tomáš" userId="S::tomas.burger@asseco-ce.com::f5b8df6d-73f5-4c4f-8795-b4d9459f9abf" providerId="AD" clId="Web-{1E72F599-2349-DF85-78D9-256D1110583C}"/>
    <pc:docChg chg="modSld">
      <pc:chgData name="BÜRGER Tomáš" userId="S::tomas.burger@asseco-ce.com::f5b8df6d-73f5-4c4f-8795-b4d9459f9abf" providerId="AD" clId="Web-{1E72F599-2349-DF85-78D9-256D1110583C}" dt="2024-10-03T10:59:43.676" v="0"/>
      <pc:docMkLst>
        <pc:docMk/>
      </pc:docMkLst>
      <pc:sldChg chg="delSp">
        <pc:chgData name="BÜRGER Tomáš" userId="S::tomas.burger@asseco-ce.com::f5b8df6d-73f5-4c4f-8795-b4d9459f9abf" providerId="AD" clId="Web-{1E72F599-2349-DF85-78D9-256D1110583C}" dt="2024-10-03T10:59:43.676" v="0"/>
        <pc:sldMkLst>
          <pc:docMk/>
          <pc:sldMk cId="3033619267" sldId="1739"/>
        </pc:sldMkLst>
        <pc:spChg chg="del">
          <ac:chgData name="BÜRGER Tomáš" userId="S::tomas.burger@asseco-ce.com::f5b8df6d-73f5-4c4f-8795-b4d9459f9abf" providerId="AD" clId="Web-{1E72F599-2349-DF85-78D9-256D1110583C}" dt="2024-10-03T10:59:43.676" v="0"/>
          <ac:spMkLst>
            <pc:docMk/>
            <pc:sldMk cId="3033619267" sldId="1739"/>
            <ac:spMk id="4" creationId="{3D7BD18C-C666-E337-6296-80E7B80EFC3C}"/>
          </ac:spMkLst>
        </pc:spChg>
      </pc:sldChg>
    </pc:docChg>
  </pc:docChgLst>
  <pc:docChgLst>
    <pc:chgData name="DOUBEK Martin" userId="5920543b-09f7-4084-b3f7-93aaab8f702b" providerId="ADAL" clId="{CE58C96B-82FB-481B-B91C-F114DBB02A43}"/>
    <pc:docChg chg="undo custSel addSld delSld modSld sldOrd">
      <pc:chgData name="DOUBEK Martin" userId="5920543b-09f7-4084-b3f7-93aaab8f702b" providerId="ADAL" clId="{CE58C96B-82FB-481B-B91C-F114DBB02A43}" dt="2024-09-30T14:44:46.487" v="1119" actId="47"/>
      <pc:docMkLst>
        <pc:docMk/>
      </pc:docMkLst>
      <pc:sldChg chg="del">
        <pc:chgData name="DOUBEK Martin" userId="5920543b-09f7-4084-b3f7-93aaab8f702b" providerId="ADAL" clId="{CE58C96B-82FB-481B-B91C-F114DBB02A43}" dt="2024-09-30T14:44:46.487" v="1119" actId="47"/>
        <pc:sldMkLst>
          <pc:docMk/>
          <pc:sldMk cId="1569032415" sldId="1195"/>
        </pc:sldMkLst>
      </pc:sldChg>
      <pc:sldChg chg="del">
        <pc:chgData name="DOUBEK Martin" userId="5920543b-09f7-4084-b3f7-93aaab8f702b" providerId="ADAL" clId="{CE58C96B-82FB-481B-B91C-F114DBB02A43}" dt="2024-09-30T14:44:46.487" v="1119" actId="47"/>
        <pc:sldMkLst>
          <pc:docMk/>
          <pc:sldMk cId="129449036" sldId="1565"/>
        </pc:sldMkLst>
      </pc:sldChg>
      <pc:sldChg chg="ord">
        <pc:chgData name="DOUBEK Martin" userId="5920543b-09f7-4084-b3f7-93aaab8f702b" providerId="ADAL" clId="{CE58C96B-82FB-481B-B91C-F114DBB02A43}" dt="2024-09-11T13:09:15.142" v="0" actId="20578"/>
        <pc:sldMkLst>
          <pc:docMk/>
          <pc:sldMk cId="2143098384" sldId="1602"/>
        </pc:sldMkLst>
      </pc:sldChg>
      <pc:sldChg chg="addSp modSp">
        <pc:chgData name="DOUBEK Martin" userId="5920543b-09f7-4084-b3f7-93aaab8f702b" providerId="ADAL" clId="{CE58C96B-82FB-481B-B91C-F114DBB02A43}" dt="2024-09-11T14:06:25.270" v="607"/>
        <pc:sldMkLst>
          <pc:docMk/>
          <pc:sldMk cId="422595347" sldId="1621"/>
        </pc:sldMkLst>
        <pc:spChg chg="add mod">
          <ac:chgData name="DOUBEK Martin" userId="5920543b-09f7-4084-b3f7-93aaab8f702b" providerId="ADAL" clId="{CE58C96B-82FB-481B-B91C-F114DBB02A43}" dt="2024-09-11T14:06:25.270" v="607"/>
          <ac:spMkLst>
            <pc:docMk/>
            <pc:sldMk cId="422595347" sldId="1621"/>
            <ac:spMk id="10" creationId="{FC70BF23-5A94-F0BD-1D50-5AB732973C2D}"/>
          </ac:spMkLst>
        </pc:spChg>
      </pc:sldChg>
      <pc:sldChg chg="addSp delSp modSp mod">
        <pc:chgData name="DOUBEK Martin" userId="5920543b-09f7-4084-b3f7-93aaab8f702b" providerId="ADAL" clId="{CE58C96B-82FB-481B-B91C-F114DBB02A43}" dt="2024-09-11T14:11:33.594" v="626"/>
        <pc:sldMkLst>
          <pc:docMk/>
          <pc:sldMk cId="3594136577" sldId="1622"/>
        </pc:sldMkLst>
        <pc:spChg chg="add mod">
          <ac:chgData name="DOUBEK Martin" userId="5920543b-09f7-4084-b3f7-93aaab8f702b" providerId="ADAL" clId="{CE58C96B-82FB-481B-B91C-F114DBB02A43}" dt="2024-09-11T14:11:33.594" v="626"/>
          <ac:spMkLst>
            <pc:docMk/>
            <pc:sldMk cId="3594136577" sldId="1622"/>
            <ac:spMk id="5" creationId="{E53DD7E8-3CF5-7926-48CC-FD0979B025D0}"/>
          </ac:spMkLst>
        </pc:spChg>
        <pc:spChg chg="add del mod">
          <ac:chgData name="DOUBEK Martin" userId="5920543b-09f7-4084-b3f7-93aaab8f702b" providerId="ADAL" clId="{CE58C96B-82FB-481B-B91C-F114DBB02A43}" dt="2024-09-11T14:00:57.635" v="546" actId="1076"/>
          <ac:spMkLst>
            <pc:docMk/>
            <pc:sldMk cId="3594136577" sldId="1622"/>
            <ac:spMk id="12" creationId="{82FBF63F-C5C3-7F8C-B8F9-E2940CF85296}"/>
          </ac:spMkLst>
        </pc:spChg>
        <pc:spChg chg="del">
          <ac:chgData name="DOUBEK Martin" userId="5920543b-09f7-4084-b3f7-93aaab8f702b" providerId="ADAL" clId="{CE58C96B-82FB-481B-B91C-F114DBB02A43}" dt="2024-09-11T14:00:54.116" v="545" actId="478"/>
          <ac:spMkLst>
            <pc:docMk/>
            <pc:sldMk cId="3594136577" sldId="1622"/>
            <ac:spMk id="15" creationId="{6205F328-9372-5FDB-3309-50450104F8E6}"/>
          </ac:spMkLst>
        </pc:spChg>
        <pc:spChg chg="del">
          <ac:chgData name="DOUBEK Martin" userId="5920543b-09f7-4084-b3f7-93aaab8f702b" providerId="ADAL" clId="{CE58C96B-82FB-481B-B91C-F114DBB02A43}" dt="2024-09-11T14:01:14.212" v="549" actId="478"/>
          <ac:spMkLst>
            <pc:docMk/>
            <pc:sldMk cId="3594136577" sldId="1622"/>
            <ac:spMk id="16" creationId="{C5318D1F-CF57-D39E-28B2-6FACC4687E1C}"/>
          </ac:spMkLst>
        </pc:spChg>
        <pc:spChg chg="mod">
          <ac:chgData name="DOUBEK Martin" userId="5920543b-09f7-4084-b3f7-93aaab8f702b" providerId="ADAL" clId="{CE58C96B-82FB-481B-B91C-F114DBB02A43}" dt="2024-09-11T14:04:52.175" v="604" actId="20577"/>
          <ac:spMkLst>
            <pc:docMk/>
            <pc:sldMk cId="3594136577" sldId="1622"/>
            <ac:spMk id="17" creationId="{CAD7CE25-F848-E05F-386E-C9ACD4CC3D9A}"/>
          </ac:spMkLst>
        </pc:spChg>
        <pc:spChg chg="mod">
          <ac:chgData name="DOUBEK Martin" userId="5920543b-09f7-4084-b3f7-93aaab8f702b" providerId="ADAL" clId="{CE58C96B-82FB-481B-B91C-F114DBB02A43}" dt="2024-09-11T14:01:19.739" v="551" actId="1076"/>
          <ac:spMkLst>
            <pc:docMk/>
            <pc:sldMk cId="3594136577" sldId="1622"/>
            <ac:spMk id="19" creationId="{673091AF-E0A1-95E3-9D23-4B44B441BDAC}"/>
          </ac:spMkLst>
        </pc:spChg>
        <pc:spChg chg="mod">
          <ac:chgData name="DOUBEK Martin" userId="5920543b-09f7-4084-b3f7-93aaab8f702b" providerId="ADAL" clId="{CE58C96B-82FB-481B-B91C-F114DBB02A43}" dt="2024-09-11T14:02:55.859" v="567" actId="1076"/>
          <ac:spMkLst>
            <pc:docMk/>
            <pc:sldMk cId="3594136577" sldId="1622"/>
            <ac:spMk id="21" creationId="{65F2D2A3-2807-9F77-0D94-C157899D01F3}"/>
          </ac:spMkLst>
        </pc:spChg>
        <pc:spChg chg="mod">
          <ac:chgData name="DOUBEK Martin" userId="5920543b-09f7-4084-b3f7-93aaab8f702b" providerId="ADAL" clId="{CE58C96B-82FB-481B-B91C-F114DBB02A43}" dt="2024-09-11T14:01:22.804" v="552" actId="1076"/>
          <ac:spMkLst>
            <pc:docMk/>
            <pc:sldMk cId="3594136577" sldId="1622"/>
            <ac:spMk id="23" creationId="{9447B77D-C4F4-1598-5C2D-6A4BF8B48E2B}"/>
          </ac:spMkLst>
        </pc:spChg>
        <pc:graphicFrameChg chg="mod">
          <ac:chgData name="DOUBEK Martin" userId="5920543b-09f7-4084-b3f7-93aaab8f702b" providerId="ADAL" clId="{CE58C96B-82FB-481B-B91C-F114DBB02A43}" dt="2024-09-11T14:04:45.591" v="590" actId="20577"/>
          <ac:graphicFrameMkLst>
            <pc:docMk/>
            <pc:sldMk cId="3594136577" sldId="1622"/>
            <ac:graphicFrameMk id="18" creationId="{90C330DE-3ED0-A979-7D8C-DF7CF1E351BF}"/>
          </ac:graphicFrameMkLst>
        </pc:graphicFrameChg>
      </pc:sldChg>
      <pc:sldChg chg="ord">
        <pc:chgData name="DOUBEK Martin" userId="5920543b-09f7-4084-b3f7-93aaab8f702b" providerId="ADAL" clId="{CE58C96B-82FB-481B-B91C-F114DBB02A43}" dt="2024-09-19T06:14:58.563" v="1117"/>
        <pc:sldMkLst>
          <pc:docMk/>
          <pc:sldMk cId="4047269780" sldId="1820"/>
        </pc:sldMkLst>
      </pc:sldChg>
      <pc:sldChg chg="delSp mod">
        <pc:chgData name="DOUBEK Martin" userId="5920543b-09f7-4084-b3f7-93aaab8f702b" providerId="ADAL" clId="{CE58C96B-82FB-481B-B91C-F114DBB02A43}" dt="2024-09-11T13:12:47.702" v="1" actId="478"/>
        <pc:sldMkLst>
          <pc:docMk/>
          <pc:sldMk cId="4214161330" sldId="1827"/>
        </pc:sldMkLst>
        <pc:spChg chg="del">
          <ac:chgData name="DOUBEK Martin" userId="5920543b-09f7-4084-b3f7-93aaab8f702b" providerId="ADAL" clId="{CE58C96B-82FB-481B-B91C-F114DBB02A43}" dt="2024-09-11T13:12:47.702" v="1" actId="478"/>
          <ac:spMkLst>
            <pc:docMk/>
            <pc:sldMk cId="4214161330" sldId="1827"/>
            <ac:spMk id="4" creationId="{48AD0F97-C9DD-94A0-9684-9551352643AB}"/>
          </ac:spMkLst>
        </pc:spChg>
      </pc:sldChg>
      <pc:sldChg chg="ord">
        <pc:chgData name="DOUBEK Martin" userId="5920543b-09f7-4084-b3f7-93aaab8f702b" providerId="ADAL" clId="{CE58C96B-82FB-481B-B91C-F114DBB02A43}" dt="2024-09-19T06:14:58.563" v="1117"/>
        <pc:sldMkLst>
          <pc:docMk/>
          <pc:sldMk cId="3702756127" sldId="1841"/>
        </pc:sldMkLst>
      </pc:sldChg>
      <pc:sldChg chg="del">
        <pc:chgData name="DOUBEK Martin" userId="5920543b-09f7-4084-b3f7-93aaab8f702b" providerId="ADAL" clId="{CE58C96B-82FB-481B-B91C-F114DBB02A43}" dt="2024-09-11T13:16:31.146" v="2" actId="2696"/>
        <pc:sldMkLst>
          <pc:docMk/>
          <pc:sldMk cId="4086899877" sldId="1845"/>
        </pc:sldMkLst>
      </pc:sldChg>
      <pc:sldChg chg="del">
        <pc:chgData name="DOUBEK Martin" userId="5920543b-09f7-4084-b3f7-93aaab8f702b" providerId="ADAL" clId="{CE58C96B-82FB-481B-B91C-F114DBB02A43}" dt="2024-09-11T13:16:31.146" v="2" actId="2696"/>
        <pc:sldMkLst>
          <pc:docMk/>
          <pc:sldMk cId="136721931" sldId="1846"/>
        </pc:sldMkLst>
      </pc:sldChg>
      <pc:sldChg chg="del">
        <pc:chgData name="DOUBEK Martin" userId="5920543b-09f7-4084-b3f7-93aaab8f702b" providerId="ADAL" clId="{CE58C96B-82FB-481B-B91C-F114DBB02A43}" dt="2024-09-11T13:16:31.146" v="2" actId="2696"/>
        <pc:sldMkLst>
          <pc:docMk/>
          <pc:sldMk cId="475721774" sldId="1847"/>
        </pc:sldMkLst>
      </pc:sldChg>
      <pc:sldChg chg="modSp mod">
        <pc:chgData name="DOUBEK Martin" userId="5920543b-09f7-4084-b3f7-93aaab8f702b" providerId="ADAL" clId="{CE58C96B-82FB-481B-B91C-F114DBB02A43}" dt="2024-09-11T13:28:27.573" v="31" actId="6549"/>
        <pc:sldMkLst>
          <pc:docMk/>
          <pc:sldMk cId="3336003462" sldId="1850"/>
        </pc:sldMkLst>
        <pc:spChg chg="mod">
          <ac:chgData name="DOUBEK Martin" userId="5920543b-09f7-4084-b3f7-93aaab8f702b" providerId="ADAL" clId="{CE58C96B-82FB-481B-B91C-F114DBB02A43}" dt="2024-09-11T13:18:13.662" v="28" actId="6549"/>
          <ac:spMkLst>
            <pc:docMk/>
            <pc:sldMk cId="3336003462" sldId="1850"/>
            <ac:spMk id="5" creationId="{142E49C8-58D5-4720-14B9-0B4E8DEEB6E3}"/>
          </ac:spMkLst>
        </pc:spChg>
        <pc:spChg chg="mod">
          <ac:chgData name="DOUBEK Martin" userId="5920543b-09f7-4084-b3f7-93aaab8f702b" providerId="ADAL" clId="{CE58C96B-82FB-481B-B91C-F114DBB02A43}" dt="2024-09-11T13:28:27.573" v="31" actId="6549"/>
          <ac:spMkLst>
            <pc:docMk/>
            <pc:sldMk cId="3336003462" sldId="1850"/>
            <ac:spMk id="10" creationId="{42362DE7-60B3-7128-E54A-113EFA173D95}"/>
          </ac:spMkLst>
        </pc:spChg>
      </pc:sldChg>
      <pc:sldChg chg="modSp mod">
        <pc:chgData name="DOUBEK Martin" userId="5920543b-09f7-4084-b3f7-93aaab8f702b" providerId="ADAL" clId="{CE58C96B-82FB-481B-B91C-F114DBB02A43}" dt="2024-09-11T13:28:56.943" v="32" actId="6549"/>
        <pc:sldMkLst>
          <pc:docMk/>
          <pc:sldMk cId="2444742085" sldId="1851"/>
        </pc:sldMkLst>
        <pc:spChg chg="mod">
          <ac:chgData name="DOUBEK Martin" userId="5920543b-09f7-4084-b3f7-93aaab8f702b" providerId="ADAL" clId="{CE58C96B-82FB-481B-B91C-F114DBB02A43}" dt="2024-09-11T13:17:18.694" v="27" actId="20577"/>
          <ac:spMkLst>
            <pc:docMk/>
            <pc:sldMk cId="2444742085" sldId="1851"/>
            <ac:spMk id="5" creationId="{142E49C8-58D5-4720-14B9-0B4E8DEEB6E3}"/>
          </ac:spMkLst>
        </pc:spChg>
        <pc:spChg chg="mod">
          <ac:chgData name="DOUBEK Martin" userId="5920543b-09f7-4084-b3f7-93aaab8f702b" providerId="ADAL" clId="{CE58C96B-82FB-481B-B91C-F114DBB02A43}" dt="2024-09-11T13:28:56.943" v="32" actId="6549"/>
          <ac:spMkLst>
            <pc:docMk/>
            <pc:sldMk cId="2444742085" sldId="1851"/>
            <ac:spMk id="10" creationId="{42362DE7-60B3-7128-E54A-113EFA173D95}"/>
          </ac:spMkLst>
        </pc:spChg>
      </pc:sldChg>
      <pc:sldChg chg="addSp modSp mod">
        <pc:chgData name="DOUBEK Martin" userId="5920543b-09f7-4084-b3f7-93aaab8f702b" providerId="ADAL" clId="{CE58C96B-82FB-481B-B91C-F114DBB02A43}" dt="2024-09-11T13:34:14.086" v="86" actId="5793"/>
        <pc:sldMkLst>
          <pc:docMk/>
          <pc:sldMk cId="854129891" sldId="1860"/>
        </pc:sldMkLst>
        <pc:spChg chg="add mod">
          <ac:chgData name="DOUBEK Martin" userId="5920543b-09f7-4084-b3f7-93aaab8f702b" providerId="ADAL" clId="{CE58C96B-82FB-481B-B91C-F114DBB02A43}" dt="2024-09-11T13:34:14.086" v="86" actId="5793"/>
          <ac:spMkLst>
            <pc:docMk/>
            <pc:sldMk cId="854129891" sldId="1860"/>
            <ac:spMk id="6" creationId="{2BFEEA63-03EE-D0B7-0DA0-F4D10762B0A2}"/>
          </ac:spMkLst>
        </pc:spChg>
      </pc:sldChg>
      <pc:sldChg chg="del">
        <pc:chgData name="DOUBEK Martin" userId="5920543b-09f7-4084-b3f7-93aaab8f702b" providerId="ADAL" clId="{CE58C96B-82FB-481B-B91C-F114DBB02A43}" dt="2024-09-30T14:44:46.487" v="1119" actId="47"/>
        <pc:sldMkLst>
          <pc:docMk/>
          <pc:sldMk cId="3780672770" sldId="1866"/>
        </pc:sldMkLst>
      </pc:sldChg>
      <pc:sldChg chg="modSp del">
        <pc:chgData name="DOUBEK Martin" userId="5920543b-09f7-4084-b3f7-93aaab8f702b" providerId="ADAL" clId="{CE58C96B-82FB-481B-B91C-F114DBB02A43}" dt="2024-09-30T14:44:46.487" v="1119" actId="47"/>
        <pc:sldMkLst>
          <pc:docMk/>
          <pc:sldMk cId="3483140339" sldId="1867"/>
        </pc:sldMkLst>
        <pc:graphicFrameChg chg="mod">
          <ac:chgData name="DOUBEK Martin" userId="5920543b-09f7-4084-b3f7-93aaab8f702b" providerId="ADAL" clId="{CE58C96B-82FB-481B-B91C-F114DBB02A43}" dt="2024-09-11T13:58:41.707" v="538" actId="20577"/>
          <ac:graphicFrameMkLst>
            <pc:docMk/>
            <pc:sldMk cId="3483140339" sldId="1867"/>
            <ac:graphicFrameMk id="4" creationId="{52AAFB47-0DBF-8852-4E18-C335FFD78F8B}"/>
          </ac:graphicFrameMkLst>
        </pc:graphicFrameChg>
      </pc:sldChg>
      <pc:sldChg chg="addSp modSp">
        <pc:chgData name="DOUBEK Martin" userId="5920543b-09f7-4084-b3f7-93aaab8f702b" providerId="ADAL" clId="{CE58C96B-82FB-481B-B91C-F114DBB02A43}" dt="2024-09-11T14:11:35.184" v="627"/>
        <pc:sldMkLst>
          <pc:docMk/>
          <pc:sldMk cId="1508678886" sldId="1868"/>
        </pc:sldMkLst>
        <pc:spChg chg="add mod">
          <ac:chgData name="DOUBEK Martin" userId="5920543b-09f7-4084-b3f7-93aaab8f702b" providerId="ADAL" clId="{CE58C96B-82FB-481B-B91C-F114DBB02A43}" dt="2024-09-11T14:11:35.184" v="627"/>
          <ac:spMkLst>
            <pc:docMk/>
            <pc:sldMk cId="1508678886" sldId="1868"/>
            <ac:spMk id="9" creationId="{1521EA01-5553-C842-AF02-F28069BAC1A9}"/>
          </ac:spMkLst>
        </pc:spChg>
      </pc:sldChg>
      <pc:sldChg chg="addSp modSp">
        <pc:chgData name="DOUBEK Martin" userId="5920543b-09f7-4084-b3f7-93aaab8f702b" providerId="ADAL" clId="{CE58C96B-82FB-481B-B91C-F114DBB02A43}" dt="2024-09-11T14:11:31.800" v="625"/>
        <pc:sldMkLst>
          <pc:docMk/>
          <pc:sldMk cId="1454910437" sldId="1869"/>
        </pc:sldMkLst>
        <pc:spChg chg="add mod">
          <ac:chgData name="DOUBEK Martin" userId="5920543b-09f7-4084-b3f7-93aaab8f702b" providerId="ADAL" clId="{CE58C96B-82FB-481B-B91C-F114DBB02A43}" dt="2024-09-11T14:11:31.800" v="625"/>
          <ac:spMkLst>
            <pc:docMk/>
            <pc:sldMk cId="1454910437" sldId="1869"/>
            <ac:spMk id="5" creationId="{297878FB-FB6B-D6A0-9EC8-E205F3294AC1}"/>
          </ac:spMkLst>
        </pc:spChg>
      </pc:sldChg>
      <pc:sldChg chg="del">
        <pc:chgData name="DOUBEK Martin" userId="5920543b-09f7-4084-b3f7-93aaab8f702b" providerId="ADAL" clId="{CE58C96B-82FB-481B-B91C-F114DBB02A43}" dt="2024-09-30T14:44:46.487" v="1119" actId="47"/>
        <pc:sldMkLst>
          <pc:docMk/>
          <pc:sldMk cId="770502657" sldId="1870"/>
        </pc:sldMkLst>
      </pc:sldChg>
      <pc:sldChg chg="addSp modSp">
        <pc:chgData name="DOUBEK Martin" userId="5920543b-09f7-4084-b3f7-93aaab8f702b" providerId="ADAL" clId="{CE58C96B-82FB-481B-B91C-F114DBB02A43}" dt="2024-09-11T14:11:27.462" v="624"/>
        <pc:sldMkLst>
          <pc:docMk/>
          <pc:sldMk cId="3863594700" sldId="1872"/>
        </pc:sldMkLst>
        <pc:spChg chg="add mod">
          <ac:chgData name="DOUBEK Martin" userId="5920543b-09f7-4084-b3f7-93aaab8f702b" providerId="ADAL" clId="{CE58C96B-82FB-481B-B91C-F114DBB02A43}" dt="2024-09-11T14:11:27.462" v="624"/>
          <ac:spMkLst>
            <pc:docMk/>
            <pc:sldMk cId="3863594700" sldId="1872"/>
            <ac:spMk id="5" creationId="{0E796AFF-9B91-B294-5150-9BC50EC632CE}"/>
          </ac:spMkLst>
        </pc:spChg>
      </pc:sldChg>
      <pc:sldChg chg="del">
        <pc:chgData name="DOUBEK Martin" userId="5920543b-09f7-4084-b3f7-93aaab8f702b" providerId="ADAL" clId="{CE58C96B-82FB-481B-B91C-F114DBB02A43}" dt="2024-09-30T14:44:46.487" v="1119" actId="47"/>
        <pc:sldMkLst>
          <pc:docMk/>
          <pc:sldMk cId="2933658785" sldId="1874"/>
        </pc:sldMkLst>
      </pc:sldChg>
      <pc:sldChg chg="del ord">
        <pc:chgData name="DOUBEK Martin" userId="5920543b-09f7-4084-b3f7-93aaab8f702b" providerId="ADAL" clId="{CE58C96B-82FB-481B-B91C-F114DBB02A43}" dt="2024-09-30T14:44:46.487" v="1119" actId="47"/>
        <pc:sldMkLst>
          <pc:docMk/>
          <pc:sldMk cId="578559840" sldId="1875"/>
        </pc:sldMkLst>
      </pc:sldChg>
      <pc:sldChg chg="del ord">
        <pc:chgData name="DOUBEK Martin" userId="5920543b-09f7-4084-b3f7-93aaab8f702b" providerId="ADAL" clId="{CE58C96B-82FB-481B-B91C-F114DBB02A43}" dt="2024-09-30T14:44:46.487" v="1119" actId="47"/>
        <pc:sldMkLst>
          <pc:docMk/>
          <pc:sldMk cId="2541917955" sldId="1876"/>
        </pc:sldMkLst>
      </pc:sldChg>
      <pc:sldChg chg="addSp modSp mod">
        <pc:chgData name="DOUBEK Martin" userId="5920543b-09f7-4084-b3f7-93aaab8f702b" providerId="ADAL" clId="{CE58C96B-82FB-481B-B91C-F114DBB02A43}" dt="2024-09-11T14:06:21.013" v="606" actId="1076"/>
        <pc:sldMkLst>
          <pc:docMk/>
          <pc:sldMk cId="3818583360" sldId="1877"/>
        </pc:sldMkLst>
        <pc:spChg chg="add mod">
          <ac:chgData name="DOUBEK Martin" userId="5920543b-09f7-4084-b3f7-93aaab8f702b" providerId="ADAL" clId="{CE58C96B-82FB-481B-B91C-F114DBB02A43}" dt="2024-09-11T14:06:21.013" v="606" actId="1076"/>
          <ac:spMkLst>
            <pc:docMk/>
            <pc:sldMk cId="3818583360" sldId="1877"/>
            <ac:spMk id="5" creationId="{24FCC3F5-7AED-EE6B-D5AC-65DA9CEC079F}"/>
          </ac:spMkLst>
        </pc:spChg>
      </pc:sldChg>
      <pc:sldChg chg="modSp del mod ord">
        <pc:chgData name="DOUBEK Martin" userId="5920543b-09f7-4084-b3f7-93aaab8f702b" providerId="ADAL" clId="{CE58C96B-82FB-481B-B91C-F114DBB02A43}" dt="2024-09-30T14:44:46.487" v="1119" actId="47"/>
        <pc:sldMkLst>
          <pc:docMk/>
          <pc:sldMk cId="3105184983" sldId="1878"/>
        </pc:sldMkLst>
        <pc:spChg chg="mod">
          <ac:chgData name="DOUBEK Martin" userId="5920543b-09f7-4084-b3f7-93aaab8f702b" providerId="ADAL" clId="{CE58C96B-82FB-481B-B91C-F114DBB02A43}" dt="2024-09-11T13:43:07.373" v="149" actId="6549"/>
          <ac:spMkLst>
            <pc:docMk/>
            <pc:sldMk cId="3105184983" sldId="1878"/>
            <ac:spMk id="4" creationId="{F0A21F35-253E-BDBF-2CFA-222096D86808}"/>
          </ac:spMkLst>
        </pc:spChg>
      </pc:sldChg>
      <pc:sldChg chg="modSp del mod">
        <pc:chgData name="DOUBEK Martin" userId="5920543b-09f7-4084-b3f7-93aaab8f702b" providerId="ADAL" clId="{CE58C96B-82FB-481B-B91C-F114DBB02A43}" dt="2024-09-30T14:44:46.487" v="1119" actId="47"/>
        <pc:sldMkLst>
          <pc:docMk/>
          <pc:sldMk cId="2991275340" sldId="1879"/>
        </pc:sldMkLst>
        <pc:spChg chg="mod">
          <ac:chgData name="DOUBEK Martin" userId="5920543b-09f7-4084-b3f7-93aaab8f702b" providerId="ADAL" clId="{CE58C96B-82FB-481B-B91C-F114DBB02A43}" dt="2024-09-11T13:46:18.293" v="218" actId="6549"/>
          <ac:spMkLst>
            <pc:docMk/>
            <pc:sldMk cId="2991275340" sldId="1879"/>
            <ac:spMk id="6" creationId="{79FB3BD3-66FA-A09A-D7E6-9CFC541B8AD5}"/>
          </ac:spMkLst>
        </pc:spChg>
      </pc:sldChg>
      <pc:sldChg chg="modSp del mod ord">
        <pc:chgData name="DOUBEK Martin" userId="5920543b-09f7-4084-b3f7-93aaab8f702b" providerId="ADAL" clId="{CE58C96B-82FB-481B-B91C-F114DBB02A43}" dt="2024-09-30T14:44:46.487" v="1119" actId="47"/>
        <pc:sldMkLst>
          <pc:docMk/>
          <pc:sldMk cId="2471653547" sldId="1880"/>
        </pc:sldMkLst>
        <pc:spChg chg="mod">
          <ac:chgData name="DOUBEK Martin" userId="5920543b-09f7-4084-b3f7-93aaab8f702b" providerId="ADAL" clId="{CE58C96B-82FB-481B-B91C-F114DBB02A43}" dt="2024-09-11T13:55:07.695" v="492" actId="20577"/>
          <ac:spMkLst>
            <pc:docMk/>
            <pc:sldMk cId="2471653547" sldId="1880"/>
            <ac:spMk id="5" creationId="{29979431-BA4A-08EC-15CB-86298917DF38}"/>
          </ac:spMkLst>
        </pc:spChg>
        <pc:spChg chg="mod">
          <ac:chgData name="DOUBEK Martin" userId="5920543b-09f7-4084-b3f7-93aaab8f702b" providerId="ADAL" clId="{CE58C96B-82FB-481B-B91C-F114DBB02A43}" dt="2024-09-11T13:51:20.664" v="380" actId="20577"/>
          <ac:spMkLst>
            <pc:docMk/>
            <pc:sldMk cId="2471653547" sldId="1880"/>
            <ac:spMk id="9" creationId="{A317EB4A-B639-E0DB-0F4E-BC46F6F324C1}"/>
          </ac:spMkLst>
        </pc:spChg>
      </pc:sldChg>
      <pc:sldChg chg="modSp del mod ord">
        <pc:chgData name="DOUBEK Martin" userId="5920543b-09f7-4084-b3f7-93aaab8f702b" providerId="ADAL" clId="{CE58C96B-82FB-481B-B91C-F114DBB02A43}" dt="2024-09-30T14:44:46.487" v="1119" actId="47"/>
        <pc:sldMkLst>
          <pc:docMk/>
          <pc:sldMk cId="3030685184" sldId="1881"/>
        </pc:sldMkLst>
        <pc:spChg chg="mod">
          <ac:chgData name="DOUBEK Martin" userId="5920543b-09f7-4084-b3f7-93aaab8f702b" providerId="ADAL" clId="{CE58C96B-82FB-481B-B91C-F114DBB02A43}" dt="2024-09-11T13:52:01.157" v="386" actId="12"/>
          <ac:spMkLst>
            <pc:docMk/>
            <pc:sldMk cId="3030685184" sldId="1881"/>
            <ac:spMk id="7" creationId="{C5E47715-B2F4-0966-13BB-870C2833E0EF}"/>
          </ac:spMkLst>
        </pc:spChg>
      </pc:sldChg>
      <pc:sldChg chg="addSp delSp modSp mod">
        <pc:chgData name="DOUBEK Martin" userId="5920543b-09f7-4084-b3f7-93aaab8f702b" providerId="ADAL" clId="{CE58C96B-82FB-481B-B91C-F114DBB02A43}" dt="2024-09-11T14:26:04.538" v="1102" actId="21"/>
        <pc:sldMkLst>
          <pc:docMk/>
          <pc:sldMk cId="3923465911" sldId="1884"/>
        </pc:sldMkLst>
        <pc:spChg chg="add del mod">
          <ac:chgData name="DOUBEK Martin" userId="5920543b-09f7-4084-b3f7-93aaab8f702b" providerId="ADAL" clId="{CE58C96B-82FB-481B-B91C-F114DBB02A43}" dt="2024-09-11T14:26:04.538" v="1102" actId="21"/>
          <ac:spMkLst>
            <pc:docMk/>
            <pc:sldMk cId="3923465911" sldId="1884"/>
            <ac:spMk id="4" creationId="{D4EAF8D1-653B-CD60-6B3E-CF7F476ED056}"/>
          </ac:spMkLst>
        </pc:spChg>
        <pc:spChg chg="mod">
          <ac:chgData name="DOUBEK Martin" userId="5920543b-09f7-4084-b3f7-93aaab8f702b" providerId="ADAL" clId="{CE58C96B-82FB-481B-B91C-F114DBB02A43}" dt="2024-09-11T14:25:45.775" v="1067" actId="20577"/>
          <ac:spMkLst>
            <pc:docMk/>
            <pc:sldMk cId="3923465911" sldId="1884"/>
            <ac:spMk id="19" creationId="{15DB096C-BD26-2834-DA54-3E95F73EC24C}"/>
          </ac:spMkLst>
        </pc:spChg>
      </pc:sldChg>
      <pc:sldChg chg="addSp modSp mod">
        <pc:chgData name="DOUBEK Martin" userId="5920543b-09f7-4084-b3f7-93aaab8f702b" providerId="ADAL" clId="{CE58C96B-82FB-481B-B91C-F114DBB02A43}" dt="2024-09-11T14:11:16.702" v="623" actId="20577"/>
        <pc:sldMkLst>
          <pc:docMk/>
          <pc:sldMk cId="663336452" sldId="1890"/>
        </pc:sldMkLst>
        <pc:spChg chg="add mod">
          <ac:chgData name="DOUBEK Martin" userId="5920543b-09f7-4084-b3f7-93aaab8f702b" providerId="ADAL" clId="{CE58C96B-82FB-481B-B91C-F114DBB02A43}" dt="2024-09-11T14:11:16.702" v="623" actId="20577"/>
          <ac:spMkLst>
            <pc:docMk/>
            <pc:sldMk cId="663336452" sldId="1890"/>
            <ac:spMk id="9" creationId="{7476D4C7-8E3D-D453-4537-9E1E81661D1C}"/>
          </ac:spMkLst>
        </pc:spChg>
      </pc:sldChg>
      <pc:sldChg chg="addSp modSp">
        <pc:chgData name="DOUBEK Martin" userId="5920543b-09f7-4084-b3f7-93aaab8f702b" providerId="ADAL" clId="{CE58C96B-82FB-481B-B91C-F114DBB02A43}" dt="2024-09-11T14:08:38.814" v="608"/>
        <pc:sldMkLst>
          <pc:docMk/>
          <pc:sldMk cId="3510691982" sldId="1891"/>
        </pc:sldMkLst>
        <pc:spChg chg="add mod">
          <ac:chgData name="DOUBEK Martin" userId="5920543b-09f7-4084-b3f7-93aaab8f702b" providerId="ADAL" clId="{CE58C96B-82FB-481B-B91C-F114DBB02A43}" dt="2024-09-11T14:08:38.814" v="608"/>
          <ac:spMkLst>
            <pc:docMk/>
            <pc:sldMk cId="3510691982" sldId="1891"/>
            <ac:spMk id="10" creationId="{FD0A115A-8A7A-70A3-F940-8B136B17D378}"/>
          </ac:spMkLst>
        </pc:spChg>
      </pc:sldChg>
      <pc:sldChg chg="addSp modSp del mod">
        <pc:chgData name="DOUBEK Martin" userId="5920543b-09f7-4084-b3f7-93aaab8f702b" providerId="ADAL" clId="{CE58C96B-82FB-481B-B91C-F114DBB02A43}" dt="2024-09-11T14:24:19.752" v="1013" actId="2696"/>
        <pc:sldMkLst>
          <pc:docMk/>
          <pc:sldMk cId="3748310994" sldId="1990"/>
        </pc:sldMkLst>
        <pc:spChg chg="add mod">
          <ac:chgData name="DOUBEK Martin" userId="5920543b-09f7-4084-b3f7-93aaab8f702b" providerId="ADAL" clId="{CE58C96B-82FB-481B-B91C-F114DBB02A43}" dt="2024-09-11T14:23:25.511" v="1008"/>
          <ac:spMkLst>
            <pc:docMk/>
            <pc:sldMk cId="3748310994" sldId="1990"/>
            <ac:spMk id="6" creationId="{66191E27-39B3-5F59-A904-C93255CE611D}"/>
          </ac:spMkLst>
        </pc:spChg>
      </pc:sldChg>
      <pc:sldChg chg="del">
        <pc:chgData name="DOUBEK Martin" userId="5920543b-09f7-4084-b3f7-93aaab8f702b" providerId="ADAL" clId="{CE58C96B-82FB-481B-B91C-F114DBB02A43}" dt="2024-09-11T14:24:19.752" v="1013" actId="2696"/>
        <pc:sldMkLst>
          <pc:docMk/>
          <pc:sldMk cId="1927314932" sldId="1991"/>
        </pc:sldMkLst>
      </pc:sldChg>
      <pc:sldChg chg="del">
        <pc:chgData name="DOUBEK Martin" userId="5920543b-09f7-4084-b3f7-93aaab8f702b" providerId="ADAL" clId="{CE58C96B-82FB-481B-B91C-F114DBB02A43}" dt="2024-09-11T14:24:19.752" v="1013" actId="2696"/>
        <pc:sldMkLst>
          <pc:docMk/>
          <pc:sldMk cId="120017078" sldId="1994"/>
        </pc:sldMkLst>
      </pc:sldChg>
      <pc:sldChg chg="del">
        <pc:chgData name="DOUBEK Martin" userId="5920543b-09f7-4084-b3f7-93aaab8f702b" providerId="ADAL" clId="{CE58C96B-82FB-481B-B91C-F114DBB02A43}" dt="2024-09-11T14:24:19.752" v="1013" actId="2696"/>
        <pc:sldMkLst>
          <pc:docMk/>
          <pc:sldMk cId="2977803802" sldId="1995"/>
        </pc:sldMkLst>
      </pc:sldChg>
      <pc:sldChg chg="del">
        <pc:chgData name="DOUBEK Martin" userId="5920543b-09f7-4084-b3f7-93aaab8f702b" providerId="ADAL" clId="{CE58C96B-82FB-481B-B91C-F114DBB02A43}" dt="2024-09-11T14:24:19.752" v="1013" actId="2696"/>
        <pc:sldMkLst>
          <pc:docMk/>
          <pc:sldMk cId="1115069561" sldId="1998"/>
        </pc:sldMkLst>
      </pc:sldChg>
      <pc:sldChg chg="del">
        <pc:chgData name="DOUBEK Martin" userId="5920543b-09f7-4084-b3f7-93aaab8f702b" providerId="ADAL" clId="{CE58C96B-82FB-481B-B91C-F114DBB02A43}" dt="2024-09-11T14:24:19.752" v="1013" actId="2696"/>
        <pc:sldMkLst>
          <pc:docMk/>
          <pc:sldMk cId="555802905" sldId="2000"/>
        </pc:sldMkLst>
      </pc:sldChg>
      <pc:sldChg chg="del">
        <pc:chgData name="DOUBEK Martin" userId="5920543b-09f7-4084-b3f7-93aaab8f702b" providerId="ADAL" clId="{CE58C96B-82FB-481B-B91C-F114DBB02A43}" dt="2024-09-11T14:24:19.752" v="1013" actId="2696"/>
        <pc:sldMkLst>
          <pc:docMk/>
          <pc:sldMk cId="2835345064" sldId="2001"/>
        </pc:sldMkLst>
      </pc:sldChg>
      <pc:sldChg chg="del">
        <pc:chgData name="DOUBEK Martin" userId="5920543b-09f7-4084-b3f7-93aaab8f702b" providerId="ADAL" clId="{CE58C96B-82FB-481B-B91C-F114DBB02A43}" dt="2024-09-11T14:24:19.752" v="1013" actId="2696"/>
        <pc:sldMkLst>
          <pc:docMk/>
          <pc:sldMk cId="748029616" sldId="2004"/>
        </pc:sldMkLst>
      </pc:sldChg>
      <pc:sldChg chg="del">
        <pc:chgData name="DOUBEK Martin" userId="5920543b-09f7-4084-b3f7-93aaab8f702b" providerId="ADAL" clId="{CE58C96B-82FB-481B-B91C-F114DBB02A43}" dt="2024-09-11T14:24:19.752" v="1013" actId="2696"/>
        <pc:sldMkLst>
          <pc:docMk/>
          <pc:sldMk cId="4142855035" sldId="2005"/>
        </pc:sldMkLst>
      </pc:sldChg>
      <pc:sldChg chg="add del">
        <pc:chgData name="DOUBEK Martin" userId="5920543b-09f7-4084-b3f7-93aaab8f702b" providerId="ADAL" clId="{CE58C96B-82FB-481B-B91C-F114DBB02A43}" dt="2024-09-11T13:35:51.508" v="88" actId="47"/>
        <pc:sldMkLst>
          <pc:docMk/>
          <pc:sldMk cId="2527152013" sldId="2043"/>
        </pc:sldMkLst>
      </pc:sldChg>
      <pc:sldChg chg="new">
        <pc:chgData name="DOUBEK Martin" userId="5920543b-09f7-4084-b3f7-93aaab8f702b" providerId="ADAL" clId="{CE58C96B-82FB-481B-B91C-F114DBB02A43}" dt="2024-09-11T13:35:58.214" v="89" actId="680"/>
        <pc:sldMkLst>
          <pc:docMk/>
          <pc:sldMk cId="3912057607" sldId="2043"/>
        </pc:sldMkLst>
      </pc:sldChg>
      <pc:sldChg chg="new">
        <pc:chgData name="DOUBEK Martin" userId="5920543b-09f7-4084-b3f7-93aaab8f702b" providerId="ADAL" clId="{CE58C96B-82FB-481B-B91C-F114DBB02A43}" dt="2024-09-11T13:36:00.457" v="90" actId="680"/>
        <pc:sldMkLst>
          <pc:docMk/>
          <pc:sldMk cId="2012762345" sldId="2044"/>
        </pc:sldMkLst>
      </pc:sldChg>
      <pc:sldChg chg="new">
        <pc:chgData name="DOUBEK Martin" userId="5920543b-09f7-4084-b3f7-93aaab8f702b" providerId="ADAL" clId="{CE58C96B-82FB-481B-B91C-F114DBB02A43}" dt="2024-09-11T13:36:03.606" v="91" actId="680"/>
        <pc:sldMkLst>
          <pc:docMk/>
          <pc:sldMk cId="3252312980" sldId="2045"/>
        </pc:sldMkLst>
      </pc:sldChg>
      <pc:sldChg chg="addSp delSp modSp add mod">
        <pc:chgData name="DOUBEK Martin" userId="5920543b-09f7-4084-b3f7-93aaab8f702b" providerId="ADAL" clId="{CE58C96B-82FB-481B-B91C-F114DBB02A43}" dt="2024-09-11T14:56:37.868" v="1115" actId="20577"/>
        <pc:sldMkLst>
          <pc:docMk/>
          <pc:sldMk cId="66611187" sldId="2046"/>
        </pc:sldMkLst>
        <pc:spChg chg="del">
          <ac:chgData name="DOUBEK Martin" userId="5920543b-09f7-4084-b3f7-93aaab8f702b" providerId="ADAL" clId="{CE58C96B-82FB-481B-B91C-F114DBB02A43}" dt="2024-09-11T14:23:41.007" v="1012" actId="478"/>
          <ac:spMkLst>
            <pc:docMk/>
            <pc:sldMk cId="66611187" sldId="2046"/>
            <ac:spMk id="5" creationId="{36B58497-78F0-8793-0754-761E9662D46E}"/>
          </ac:spMkLst>
        </pc:spChg>
        <pc:spChg chg="add mod">
          <ac:chgData name="DOUBEK Martin" userId="5920543b-09f7-4084-b3f7-93aaab8f702b" providerId="ADAL" clId="{CE58C96B-82FB-481B-B91C-F114DBB02A43}" dt="2024-09-11T14:23:37.891" v="1011" actId="478"/>
          <ac:spMkLst>
            <pc:docMk/>
            <pc:sldMk cId="66611187" sldId="2046"/>
            <ac:spMk id="7" creationId="{F79B1EBE-E84C-1007-153A-C0915F76BCCB}"/>
          </ac:spMkLst>
        </pc:spChg>
        <pc:spChg chg="add mod">
          <ac:chgData name="DOUBEK Martin" userId="5920543b-09f7-4084-b3f7-93aaab8f702b" providerId="ADAL" clId="{CE58C96B-82FB-481B-B91C-F114DBB02A43}" dt="2024-09-11T14:23:41.007" v="1012" actId="478"/>
          <ac:spMkLst>
            <pc:docMk/>
            <pc:sldMk cId="66611187" sldId="2046"/>
            <ac:spMk id="9" creationId="{E4A66C10-FDB9-0B45-2F2C-181C8280A919}"/>
          </ac:spMkLst>
        </pc:spChg>
        <pc:spChg chg="add mod">
          <ac:chgData name="DOUBEK Martin" userId="5920543b-09f7-4084-b3f7-93aaab8f702b" providerId="ADAL" clId="{CE58C96B-82FB-481B-B91C-F114DBB02A43}" dt="2024-09-11T14:56:37.868" v="1115" actId="20577"/>
          <ac:spMkLst>
            <pc:docMk/>
            <pc:sldMk cId="66611187" sldId="2046"/>
            <ac:spMk id="10" creationId="{D4EAF8D1-653B-CD60-6B3E-CF7F476ED056}"/>
          </ac:spMkLst>
        </pc:spChg>
        <pc:spChg chg="mod">
          <ac:chgData name="DOUBEK Martin" userId="5920543b-09f7-4084-b3f7-93aaab8f702b" providerId="ADAL" clId="{CE58C96B-82FB-481B-B91C-F114DBB02A43}" dt="2024-09-11T14:25:58.800" v="1101" actId="20577"/>
          <ac:spMkLst>
            <pc:docMk/>
            <pc:sldMk cId="66611187" sldId="2046"/>
            <ac:spMk id="18" creationId="{6C0B2408-1D3A-BED4-401F-141BCBC0708F}"/>
          </ac:spMkLst>
        </pc:spChg>
        <pc:spChg chg="del">
          <ac:chgData name="DOUBEK Martin" userId="5920543b-09f7-4084-b3f7-93aaab8f702b" providerId="ADAL" clId="{CE58C96B-82FB-481B-B91C-F114DBB02A43}" dt="2024-09-11T14:23:37.891" v="1011" actId="478"/>
          <ac:spMkLst>
            <pc:docMk/>
            <pc:sldMk cId="66611187" sldId="2046"/>
            <ac:spMk id="19" creationId="{15DB096C-BD26-2834-DA54-3E95F73EC24C}"/>
          </ac:spMkLst>
        </pc:spChg>
      </pc:sldChg>
      <pc:sldChg chg="addSp modSp new del">
        <pc:chgData name="DOUBEK Martin" userId="5920543b-09f7-4084-b3f7-93aaab8f702b" providerId="ADAL" clId="{CE58C96B-82FB-481B-B91C-F114DBB02A43}" dt="2024-09-11T14:23:29.365" v="1009" actId="47"/>
        <pc:sldMkLst>
          <pc:docMk/>
          <pc:sldMk cId="2551498876" sldId="2046"/>
        </pc:sldMkLst>
        <pc:spChg chg="add mod">
          <ac:chgData name="DOUBEK Martin" userId="5920543b-09f7-4084-b3f7-93aaab8f702b" providerId="ADAL" clId="{CE58C96B-82FB-481B-B91C-F114DBB02A43}" dt="2024-09-11T14:23:20.647" v="1006"/>
          <ac:spMkLst>
            <pc:docMk/>
            <pc:sldMk cId="2551498876" sldId="2046"/>
            <ac:spMk id="6" creationId="{02A08DB4-E17C-9570-485D-1745A89050B3}"/>
          </ac:spMkLst>
        </pc:spChg>
      </pc:sldChg>
      <pc:sldChg chg="del">
        <pc:chgData name="DOUBEK Martin" userId="5920543b-09f7-4084-b3f7-93aaab8f702b" providerId="ADAL" clId="{CE58C96B-82FB-481B-B91C-F114DBB02A43}" dt="2024-09-30T14:44:46.487" v="1119" actId="47"/>
        <pc:sldMkLst>
          <pc:docMk/>
          <pc:sldMk cId="1825012461" sldId="2050"/>
        </pc:sldMkLst>
      </pc:sldChg>
      <pc:sldChg chg="del">
        <pc:chgData name="DOUBEK Martin" userId="5920543b-09f7-4084-b3f7-93aaab8f702b" providerId="ADAL" clId="{CE58C96B-82FB-481B-B91C-F114DBB02A43}" dt="2024-09-30T14:44:46.487" v="1119" actId="47"/>
        <pc:sldMkLst>
          <pc:docMk/>
          <pc:sldMk cId="1772722148" sldId="2051"/>
        </pc:sldMkLst>
      </pc:sldChg>
      <pc:sldChg chg="del">
        <pc:chgData name="DOUBEK Martin" userId="5920543b-09f7-4084-b3f7-93aaab8f702b" providerId="ADAL" clId="{CE58C96B-82FB-481B-B91C-F114DBB02A43}" dt="2024-09-30T14:44:46.487" v="1119" actId="47"/>
        <pc:sldMkLst>
          <pc:docMk/>
          <pc:sldMk cId="1373944097" sldId="2052"/>
        </pc:sldMkLst>
      </pc:sldChg>
      <pc:sldChg chg="del">
        <pc:chgData name="DOUBEK Martin" userId="5920543b-09f7-4084-b3f7-93aaab8f702b" providerId="ADAL" clId="{CE58C96B-82FB-481B-B91C-F114DBB02A43}" dt="2024-09-30T14:44:46.487" v="1119" actId="47"/>
        <pc:sldMkLst>
          <pc:docMk/>
          <pc:sldMk cId="462757125" sldId="2066"/>
        </pc:sldMkLst>
      </pc:sldChg>
      <pc:sldChg chg="add">
        <pc:chgData name="DOUBEK Martin" userId="5920543b-09f7-4084-b3f7-93aaab8f702b" providerId="ADAL" clId="{CE58C96B-82FB-481B-B91C-F114DBB02A43}" dt="2024-09-30T14:44:27.620" v="1118"/>
        <pc:sldMkLst>
          <pc:docMk/>
          <pc:sldMk cId="3827369769" sldId="2143"/>
        </pc:sldMkLst>
      </pc:sldChg>
      <pc:sldChg chg="add">
        <pc:chgData name="DOUBEK Martin" userId="5920543b-09f7-4084-b3f7-93aaab8f702b" providerId="ADAL" clId="{CE58C96B-82FB-481B-B91C-F114DBB02A43}" dt="2024-09-30T14:44:27.620" v="1118"/>
        <pc:sldMkLst>
          <pc:docMk/>
          <pc:sldMk cId="513842607" sldId="2144"/>
        </pc:sldMkLst>
      </pc:sldChg>
      <pc:sldChg chg="add">
        <pc:chgData name="DOUBEK Martin" userId="5920543b-09f7-4084-b3f7-93aaab8f702b" providerId="ADAL" clId="{CE58C96B-82FB-481B-B91C-F114DBB02A43}" dt="2024-09-30T14:44:27.620" v="1118"/>
        <pc:sldMkLst>
          <pc:docMk/>
          <pc:sldMk cId="3508711393" sldId="2145"/>
        </pc:sldMkLst>
      </pc:sldChg>
      <pc:sldChg chg="add">
        <pc:chgData name="DOUBEK Martin" userId="5920543b-09f7-4084-b3f7-93aaab8f702b" providerId="ADAL" clId="{CE58C96B-82FB-481B-B91C-F114DBB02A43}" dt="2024-09-30T14:44:27.620" v="1118"/>
        <pc:sldMkLst>
          <pc:docMk/>
          <pc:sldMk cId="3698835648" sldId="2146"/>
        </pc:sldMkLst>
      </pc:sldChg>
      <pc:sldChg chg="add">
        <pc:chgData name="DOUBEK Martin" userId="5920543b-09f7-4084-b3f7-93aaab8f702b" providerId="ADAL" clId="{CE58C96B-82FB-481B-B91C-F114DBB02A43}" dt="2024-09-30T14:44:27.620" v="1118"/>
        <pc:sldMkLst>
          <pc:docMk/>
          <pc:sldMk cId="1090791375" sldId="2147"/>
        </pc:sldMkLst>
      </pc:sldChg>
      <pc:sldChg chg="add">
        <pc:chgData name="DOUBEK Martin" userId="5920543b-09f7-4084-b3f7-93aaab8f702b" providerId="ADAL" clId="{CE58C96B-82FB-481B-B91C-F114DBB02A43}" dt="2024-09-30T14:44:27.620" v="1118"/>
        <pc:sldMkLst>
          <pc:docMk/>
          <pc:sldMk cId="2633170075" sldId="2148"/>
        </pc:sldMkLst>
      </pc:sldChg>
      <pc:sldChg chg="add">
        <pc:chgData name="DOUBEK Martin" userId="5920543b-09f7-4084-b3f7-93aaab8f702b" providerId="ADAL" clId="{CE58C96B-82FB-481B-B91C-F114DBB02A43}" dt="2024-09-30T14:44:27.620" v="1118"/>
        <pc:sldMkLst>
          <pc:docMk/>
          <pc:sldMk cId="3321069340" sldId="2149"/>
        </pc:sldMkLst>
      </pc:sldChg>
      <pc:sldChg chg="add">
        <pc:chgData name="DOUBEK Martin" userId="5920543b-09f7-4084-b3f7-93aaab8f702b" providerId="ADAL" clId="{CE58C96B-82FB-481B-B91C-F114DBB02A43}" dt="2024-09-30T14:44:27.620" v="1118"/>
        <pc:sldMkLst>
          <pc:docMk/>
          <pc:sldMk cId="1142379139" sldId="2150"/>
        </pc:sldMkLst>
      </pc:sldChg>
      <pc:sldChg chg="add">
        <pc:chgData name="DOUBEK Martin" userId="5920543b-09f7-4084-b3f7-93aaab8f702b" providerId="ADAL" clId="{CE58C96B-82FB-481B-B91C-F114DBB02A43}" dt="2024-09-30T14:44:27.620" v="1118"/>
        <pc:sldMkLst>
          <pc:docMk/>
          <pc:sldMk cId="240305047" sldId="2151"/>
        </pc:sldMkLst>
      </pc:sldChg>
      <pc:sldChg chg="add">
        <pc:chgData name="DOUBEK Martin" userId="5920543b-09f7-4084-b3f7-93aaab8f702b" providerId="ADAL" clId="{CE58C96B-82FB-481B-B91C-F114DBB02A43}" dt="2024-09-30T14:44:27.620" v="1118"/>
        <pc:sldMkLst>
          <pc:docMk/>
          <pc:sldMk cId="1081383252" sldId="2152"/>
        </pc:sldMkLst>
      </pc:sldChg>
      <pc:sldChg chg="add">
        <pc:chgData name="DOUBEK Martin" userId="5920543b-09f7-4084-b3f7-93aaab8f702b" providerId="ADAL" clId="{CE58C96B-82FB-481B-B91C-F114DBB02A43}" dt="2024-09-30T14:44:27.620" v="1118"/>
        <pc:sldMkLst>
          <pc:docMk/>
          <pc:sldMk cId="3888332048" sldId="2153"/>
        </pc:sldMkLst>
      </pc:sldChg>
      <pc:sldChg chg="add">
        <pc:chgData name="DOUBEK Martin" userId="5920543b-09f7-4084-b3f7-93aaab8f702b" providerId="ADAL" clId="{CE58C96B-82FB-481B-B91C-F114DBB02A43}" dt="2024-09-30T14:44:27.620" v="1118"/>
        <pc:sldMkLst>
          <pc:docMk/>
          <pc:sldMk cId="647701914" sldId="2154"/>
        </pc:sldMkLst>
      </pc:sldChg>
      <pc:sldChg chg="add">
        <pc:chgData name="DOUBEK Martin" userId="5920543b-09f7-4084-b3f7-93aaab8f702b" providerId="ADAL" clId="{CE58C96B-82FB-481B-B91C-F114DBB02A43}" dt="2024-09-30T14:44:27.620" v="1118"/>
        <pc:sldMkLst>
          <pc:docMk/>
          <pc:sldMk cId="646804568" sldId="2155"/>
        </pc:sldMkLst>
      </pc:sldChg>
      <pc:sldChg chg="add">
        <pc:chgData name="DOUBEK Martin" userId="5920543b-09f7-4084-b3f7-93aaab8f702b" providerId="ADAL" clId="{CE58C96B-82FB-481B-B91C-F114DBB02A43}" dt="2024-09-30T14:44:27.620" v="1118"/>
        <pc:sldMkLst>
          <pc:docMk/>
          <pc:sldMk cId="1809262837" sldId="2156"/>
        </pc:sldMkLst>
      </pc:sldChg>
      <pc:sldChg chg="add">
        <pc:chgData name="DOUBEK Martin" userId="5920543b-09f7-4084-b3f7-93aaab8f702b" providerId="ADAL" clId="{CE58C96B-82FB-481B-B91C-F114DBB02A43}" dt="2024-09-30T14:44:27.620" v="1118"/>
        <pc:sldMkLst>
          <pc:docMk/>
          <pc:sldMk cId="809968306" sldId="2157"/>
        </pc:sldMkLst>
      </pc:sldChg>
      <pc:sldChg chg="add">
        <pc:chgData name="DOUBEK Martin" userId="5920543b-09f7-4084-b3f7-93aaab8f702b" providerId="ADAL" clId="{CE58C96B-82FB-481B-B91C-F114DBB02A43}" dt="2024-09-30T14:44:27.620" v="1118"/>
        <pc:sldMkLst>
          <pc:docMk/>
          <pc:sldMk cId="3499006676" sldId="2158"/>
        </pc:sldMkLst>
      </pc:sldChg>
    </pc:docChg>
  </pc:docChgLst>
  <pc:docChgLst>
    <pc:chgData name="Eva Jandíková" userId="7ef427b1455032d3" providerId="LiveId" clId="{DB71FD8A-2340-4F37-A670-7AB011FDCBE3}"/>
    <pc:docChg chg="undo redo custSel addSld delSld modSld sldOrd">
      <pc:chgData name="Eva Jandíková" userId="7ef427b1455032d3" providerId="LiveId" clId="{DB71FD8A-2340-4F37-A670-7AB011FDCBE3}" dt="2024-08-28T14:20:23.890" v="1223" actId="20577"/>
      <pc:docMkLst>
        <pc:docMk/>
      </pc:docMkLst>
      <pc:sldChg chg="modSp mod">
        <pc:chgData name="Eva Jandíková" userId="7ef427b1455032d3" providerId="LiveId" clId="{DB71FD8A-2340-4F37-A670-7AB011FDCBE3}" dt="2024-08-28T13:11:09.785" v="0"/>
        <pc:sldMkLst>
          <pc:docMk/>
          <pc:sldMk cId="1371505916" sldId="891"/>
        </pc:sldMkLst>
        <pc:spChg chg="mod">
          <ac:chgData name="Eva Jandíková" userId="7ef427b1455032d3" providerId="LiveId" clId="{DB71FD8A-2340-4F37-A670-7AB011FDCBE3}" dt="2024-08-28T13:11:09.785" v="0"/>
          <ac:spMkLst>
            <pc:docMk/>
            <pc:sldMk cId="1371505916" sldId="891"/>
            <ac:spMk id="6" creationId="{52CE9982-D571-436E-BDF3-4122DFC1D93B}"/>
          </ac:spMkLst>
        </pc:spChg>
      </pc:sldChg>
      <pc:sldChg chg="add del">
        <pc:chgData name="Eva Jandíková" userId="7ef427b1455032d3" providerId="LiveId" clId="{DB71FD8A-2340-4F37-A670-7AB011FDCBE3}" dt="2024-08-28T14:04:56.911" v="827" actId="2696"/>
        <pc:sldMkLst>
          <pc:docMk/>
          <pc:sldMk cId="2671640494" sldId="1271"/>
        </pc:sldMkLst>
      </pc:sldChg>
      <pc:sldChg chg="add">
        <pc:chgData name="Eva Jandíková" userId="7ef427b1455032d3" providerId="LiveId" clId="{DB71FD8A-2340-4F37-A670-7AB011FDCBE3}" dt="2024-08-28T14:05:05.211" v="828"/>
        <pc:sldMkLst>
          <pc:docMk/>
          <pc:sldMk cId="3910287882" sldId="1271"/>
        </pc:sldMkLst>
      </pc:sldChg>
      <pc:sldChg chg="add">
        <pc:chgData name="Eva Jandíková" userId="7ef427b1455032d3" providerId="LiveId" clId="{DB71FD8A-2340-4F37-A670-7AB011FDCBE3}" dt="2024-08-28T13:58:00.647" v="725"/>
        <pc:sldMkLst>
          <pc:docMk/>
          <pc:sldMk cId="2976068358" sldId="1272"/>
        </pc:sldMkLst>
      </pc:sldChg>
      <pc:sldChg chg="modSp add del mod">
        <pc:chgData name="Eva Jandíková" userId="7ef427b1455032d3" providerId="LiveId" clId="{DB71FD8A-2340-4F37-A670-7AB011FDCBE3}" dt="2024-08-28T14:04:56.911" v="827" actId="2696"/>
        <pc:sldMkLst>
          <pc:docMk/>
          <pc:sldMk cId="1331392417" sldId="1301"/>
        </pc:sldMkLst>
        <pc:spChg chg="mod">
          <ac:chgData name="Eva Jandíková" userId="7ef427b1455032d3" providerId="LiveId" clId="{DB71FD8A-2340-4F37-A670-7AB011FDCBE3}" dt="2024-08-28T14:02:50.187" v="738" actId="207"/>
          <ac:spMkLst>
            <pc:docMk/>
            <pc:sldMk cId="1331392417" sldId="1301"/>
            <ac:spMk id="6" creationId="{F3589A58-6A5F-0B88-2B2F-5FD82799F82B}"/>
          </ac:spMkLst>
        </pc:spChg>
      </pc:sldChg>
      <pc:sldChg chg="add">
        <pc:chgData name="Eva Jandíková" userId="7ef427b1455032d3" providerId="LiveId" clId="{DB71FD8A-2340-4F37-A670-7AB011FDCBE3}" dt="2024-08-28T14:05:05.211" v="828"/>
        <pc:sldMkLst>
          <pc:docMk/>
          <pc:sldMk cId="2855574924" sldId="1301"/>
        </pc:sldMkLst>
      </pc:sldChg>
      <pc:sldChg chg="add del">
        <pc:chgData name="Eva Jandíková" userId="7ef427b1455032d3" providerId="LiveId" clId="{DB71FD8A-2340-4F37-A670-7AB011FDCBE3}" dt="2024-08-28T14:04:56.911" v="827" actId="2696"/>
        <pc:sldMkLst>
          <pc:docMk/>
          <pc:sldMk cId="1148232319" sldId="1302"/>
        </pc:sldMkLst>
      </pc:sldChg>
      <pc:sldChg chg="add">
        <pc:chgData name="Eva Jandíková" userId="7ef427b1455032d3" providerId="LiveId" clId="{DB71FD8A-2340-4F37-A670-7AB011FDCBE3}" dt="2024-08-28T14:05:05.211" v="828"/>
        <pc:sldMkLst>
          <pc:docMk/>
          <pc:sldMk cId="4186215325" sldId="1302"/>
        </pc:sldMkLst>
      </pc:sldChg>
      <pc:sldChg chg="add del">
        <pc:chgData name="Eva Jandíková" userId="7ef427b1455032d3" providerId="LiveId" clId="{DB71FD8A-2340-4F37-A670-7AB011FDCBE3}" dt="2024-08-28T14:04:56.911" v="827" actId="2696"/>
        <pc:sldMkLst>
          <pc:docMk/>
          <pc:sldMk cId="1766845251" sldId="1318"/>
        </pc:sldMkLst>
      </pc:sldChg>
      <pc:sldChg chg="add">
        <pc:chgData name="Eva Jandíková" userId="7ef427b1455032d3" providerId="LiveId" clId="{DB71FD8A-2340-4F37-A670-7AB011FDCBE3}" dt="2024-08-28T14:05:05.211" v="828"/>
        <pc:sldMkLst>
          <pc:docMk/>
          <pc:sldMk cId="4146308880" sldId="1318"/>
        </pc:sldMkLst>
      </pc:sldChg>
      <pc:sldChg chg="add">
        <pc:chgData name="Eva Jandíková" userId="7ef427b1455032d3" providerId="LiveId" clId="{DB71FD8A-2340-4F37-A670-7AB011FDCBE3}" dt="2024-08-28T14:05:05.211" v="828"/>
        <pc:sldMkLst>
          <pc:docMk/>
          <pc:sldMk cId="2436433226" sldId="1320"/>
        </pc:sldMkLst>
      </pc:sldChg>
      <pc:sldChg chg="add del">
        <pc:chgData name="Eva Jandíková" userId="7ef427b1455032d3" providerId="LiveId" clId="{DB71FD8A-2340-4F37-A670-7AB011FDCBE3}" dt="2024-08-28T14:04:56.911" v="827" actId="2696"/>
        <pc:sldMkLst>
          <pc:docMk/>
          <pc:sldMk cId="3138823778" sldId="1320"/>
        </pc:sldMkLst>
      </pc:sldChg>
      <pc:sldChg chg="add del">
        <pc:chgData name="Eva Jandíková" userId="7ef427b1455032d3" providerId="LiveId" clId="{DB71FD8A-2340-4F37-A670-7AB011FDCBE3}" dt="2024-08-28T14:04:56.911" v="827" actId="2696"/>
        <pc:sldMkLst>
          <pc:docMk/>
          <pc:sldMk cId="138441576" sldId="1321"/>
        </pc:sldMkLst>
      </pc:sldChg>
      <pc:sldChg chg="add">
        <pc:chgData name="Eva Jandíková" userId="7ef427b1455032d3" providerId="LiveId" clId="{DB71FD8A-2340-4F37-A670-7AB011FDCBE3}" dt="2024-08-28T14:05:05.211" v="828"/>
        <pc:sldMkLst>
          <pc:docMk/>
          <pc:sldMk cId="2457249516" sldId="1321"/>
        </pc:sldMkLst>
      </pc:sldChg>
      <pc:sldChg chg="add">
        <pc:chgData name="Eva Jandíková" userId="7ef427b1455032d3" providerId="LiveId" clId="{DB71FD8A-2340-4F37-A670-7AB011FDCBE3}" dt="2024-08-28T14:05:05.211" v="828"/>
        <pc:sldMkLst>
          <pc:docMk/>
          <pc:sldMk cId="3361502948" sldId="1322"/>
        </pc:sldMkLst>
      </pc:sldChg>
      <pc:sldChg chg="add del">
        <pc:chgData name="Eva Jandíková" userId="7ef427b1455032d3" providerId="LiveId" clId="{DB71FD8A-2340-4F37-A670-7AB011FDCBE3}" dt="2024-08-28T14:04:56.911" v="827" actId="2696"/>
        <pc:sldMkLst>
          <pc:docMk/>
          <pc:sldMk cId="3575561009" sldId="1322"/>
        </pc:sldMkLst>
      </pc:sldChg>
      <pc:sldChg chg="add">
        <pc:chgData name="Eva Jandíková" userId="7ef427b1455032d3" providerId="LiveId" clId="{DB71FD8A-2340-4F37-A670-7AB011FDCBE3}" dt="2024-08-28T14:05:05.211" v="828"/>
        <pc:sldMkLst>
          <pc:docMk/>
          <pc:sldMk cId="1296945648" sldId="1323"/>
        </pc:sldMkLst>
      </pc:sldChg>
      <pc:sldChg chg="add del">
        <pc:chgData name="Eva Jandíková" userId="7ef427b1455032d3" providerId="LiveId" clId="{DB71FD8A-2340-4F37-A670-7AB011FDCBE3}" dt="2024-08-28T14:04:56.911" v="827" actId="2696"/>
        <pc:sldMkLst>
          <pc:docMk/>
          <pc:sldMk cId="2047145948" sldId="1323"/>
        </pc:sldMkLst>
      </pc:sldChg>
      <pc:sldChg chg="add del">
        <pc:chgData name="Eva Jandíková" userId="7ef427b1455032d3" providerId="LiveId" clId="{DB71FD8A-2340-4F37-A670-7AB011FDCBE3}" dt="2024-08-28T14:04:56.911" v="827" actId="2696"/>
        <pc:sldMkLst>
          <pc:docMk/>
          <pc:sldMk cId="2507171487" sldId="1324"/>
        </pc:sldMkLst>
      </pc:sldChg>
      <pc:sldChg chg="add">
        <pc:chgData name="Eva Jandíková" userId="7ef427b1455032d3" providerId="LiveId" clId="{DB71FD8A-2340-4F37-A670-7AB011FDCBE3}" dt="2024-08-28T14:05:05.211" v="828"/>
        <pc:sldMkLst>
          <pc:docMk/>
          <pc:sldMk cId="3671742888" sldId="1324"/>
        </pc:sldMkLst>
      </pc:sldChg>
      <pc:sldChg chg="add del">
        <pc:chgData name="Eva Jandíková" userId="7ef427b1455032d3" providerId="LiveId" clId="{DB71FD8A-2340-4F37-A670-7AB011FDCBE3}" dt="2024-08-28T14:04:56.911" v="827" actId="2696"/>
        <pc:sldMkLst>
          <pc:docMk/>
          <pc:sldMk cId="2476137572" sldId="1325"/>
        </pc:sldMkLst>
      </pc:sldChg>
      <pc:sldChg chg="add">
        <pc:chgData name="Eva Jandíková" userId="7ef427b1455032d3" providerId="LiveId" clId="{DB71FD8A-2340-4F37-A670-7AB011FDCBE3}" dt="2024-08-28T14:05:05.211" v="828"/>
        <pc:sldMkLst>
          <pc:docMk/>
          <pc:sldMk cId="2791141340" sldId="1325"/>
        </pc:sldMkLst>
      </pc:sldChg>
      <pc:sldChg chg="add">
        <pc:chgData name="Eva Jandíková" userId="7ef427b1455032d3" providerId="LiveId" clId="{DB71FD8A-2340-4F37-A670-7AB011FDCBE3}" dt="2024-08-28T14:05:05.211" v="828"/>
        <pc:sldMkLst>
          <pc:docMk/>
          <pc:sldMk cId="1744766501" sldId="1326"/>
        </pc:sldMkLst>
      </pc:sldChg>
      <pc:sldChg chg="add del">
        <pc:chgData name="Eva Jandíková" userId="7ef427b1455032d3" providerId="LiveId" clId="{DB71FD8A-2340-4F37-A670-7AB011FDCBE3}" dt="2024-08-28T14:04:56.911" v="827" actId="2696"/>
        <pc:sldMkLst>
          <pc:docMk/>
          <pc:sldMk cId="2978875595" sldId="1326"/>
        </pc:sldMkLst>
      </pc:sldChg>
      <pc:sldChg chg="add del">
        <pc:chgData name="Eva Jandíková" userId="7ef427b1455032d3" providerId="LiveId" clId="{DB71FD8A-2340-4F37-A670-7AB011FDCBE3}" dt="2024-08-28T14:04:56.911" v="827" actId="2696"/>
        <pc:sldMkLst>
          <pc:docMk/>
          <pc:sldMk cId="124779385" sldId="1327"/>
        </pc:sldMkLst>
      </pc:sldChg>
      <pc:sldChg chg="add">
        <pc:chgData name="Eva Jandíková" userId="7ef427b1455032d3" providerId="LiveId" clId="{DB71FD8A-2340-4F37-A670-7AB011FDCBE3}" dt="2024-08-28T14:05:05.211" v="828"/>
        <pc:sldMkLst>
          <pc:docMk/>
          <pc:sldMk cId="852574768" sldId="1327"/>
        </pc:sldMkLst>
      </pc:sldChg>
      <pc:sldChg chg="add">
        <pc:chgData name="Eva Jandíková" userId="7ef427b1455032d3" providerId="LiveId" clId="{DB71FD8A-2340-4F37-A670-7AB011FDCBE3}" dt="2024-08-28T14:12:10.152" v="1087"/>
        <pc:sldMkLst>
          <pc:docMk/>
          <pc:sldMk cId="2110776234" sldId="1350"/>
        </pc:sldMkLst>
      </pc:sldChg>
      <pc:sldChg chg="modSp add mod ord">
        <pc:chgData name="Eva Jandíková" userId="7ef427b1455032d3" providerId="LiveId" clId="{DB71FD8A-2340-4F37-A670-7AB011FDCBE3}" dt="2024-08-28T13:40:36.020" v="307" actId="6549"/>
        <pc:sldMkLst>
          <pc:docMk/>
          <pc:sldMk cId="666028382" sldId="1362"/>
        </pc:sldMkLst>
        <pc:spChg chg="mod">
          <ac:chgData name="Eva Jandíková" userId="7ef427b1455032d3" providerId="LiveId" clId="{DB71FD8A-2340-4F37-A670-7AB011FDCBE3}" dt="2024-08-28T13:40:36.020" v="307" actId="6549"/>
          <ac:spMkLst>
            <pc:docMk/>
            <pc:sldMk cId="666028382" sldId="1362"/>
            <ac:spMk id="4" creationId="{ADEBE802-6556-4407-B41E-41835B1636DF}"/>
          </ac:spMkLst>
        </pc:spChg>
      </pc:sldChg>
      <pc:sldChg chg="add">
        <pc:chgData name="Eva Jandíková" userId="7ef427b1455032d3" providerId="LiveId" clId="{DB71FD8A-2340-4F37-A670-7AB011FDCBE3}" dt="2024-08-28T13:52:41.170" v="661"/>
        <pc:sldMkLst>
          <pc:docMk/>
          <pc:sldMk cId="3473808276" sldId="1418"/>
        </pc:sldMkLst>
      </pc:sldChg>
      <pc:sldChg chg="add">
        <pc:chgData name="Eva Jandíková" userId="7ef427b1455032d3" providerId="LiveId" clId="{DB71FD8A-2340-4F37-A670-7AB011FDCBE3}" dt="2024-08-28T13:57:28.738" v="724"/>
        <pc:sldMkLst>
          <pc:docMk/>
          <pc:sldMk cId="397178770" sldId="1425"/>
        </pc:sldMkLst>
      </pc:sldChg>
      <pc:sldChg chg="addSp modSp add mod">
        <pc:chgData name="Eva Jandíková" userId="7ef427b1455032d3" providerId="LiveId" clId="{DB71FD8A-2340-4F37-A670-7AB011FDCBE3}" dt="2024-08-28T14:10:06.594" v="945" actId="6549"/>
        <pc:sldMkLst>
          <pc:docMk/>
          <pc:sldMk cId="2582105547" sldId="1490"/>
        </pc:sldMkLst>
        <pc:spChg chg="add mod">
          <ac:chgData name="Eva Jandíková" userId="7ef427b1455032d3" providerId="LiveId" clId="{DB71FD8A-2340-4F37-A670-7AB011FDCBE3}" dt="2024-08-28T14:10:06.594" v="945" actId="6549"/>
          <ac:spMkLst>
            <pc:docMk/>
            <pc:sldMk cId="2582105547" sldId="1490"/>
            <ac:spMk id="2" creationId="{0F1E31C7-4EF8-7DAB-F374-ACEAD1B69F79}"/>
          </ac:spMkLst>
        </pc:spChg>
      </pc:sldChg>
      <pc:sldChg chg="modSp add mod">
        <pc:chgData name="Eva Jandíková" userId="7ef427b1455032d3" providerId="LiveId" clId="{DB71FD8A-2340-4F37-A670-7AB011FDCBE3}" dt="2024-08-28T14:11:11.073" v="1085"/>
        <pc:sldMkLst>
          <pc:docMk/>
          <pc:sldMk cId="2826171767" sldId="1491"/>
        </pc:sldMkLst>
        <pc:spChg chg="mod">
          <ac:chgData name="Eva Jandíková" userId="7ef427b1455032d3" providerId="LiveId" clId="{DB71FD8A-2340-4F37-A670-7AB011FDCBE3}" dt="2024-08-28T14:11:11.073" v="1085"/>
          <ac:spMkLst>
            <pc:docMk/>
            <pc:sldMk cId="2826171767" sldId="1491"/>
            <ac:spMk id="5" creationId="{2CE8A969-FE77-4591-800E-3F6136C9DB60}"/>
          </ac:spMkLst>
        </pc:spChg>
      </pc:sldChg>
      <pc:sldChg chg="modSp add mod">
        <pc:chgData name="Eva Jandíková" userId="7ef427b1455032d3" providerId="LiveId" clId="{DB71FD8A-2340-4F37-A670-7AB011FDCBE3}" dt="2024-08-28T14:11:14.144" v="1086"/>
        <pc:sldMkLst>
          <pc:docMk/>
          <pc:sldMk cId="575407805" sldId="1492"/>
        </pc:sldMkLst>
        <pc:spChg chg="mod">
          <ac:chgData name="Eva Jandíková" userId="7ef427b1455032d3" providerId="LiveId" clId="{DB71FD8A-2340-4F37-A670-7AB011FDCBE3}" dt="2024-08-28T14:11:14.144" v="1086"/>
          <ac:spMkLst>
            <pc:docMk/>
            <pc:sldMk cId="575407805" sldId="1492"/>
            <ac:spMk id="5" creationId="{2CE8A969-FE77-4591-800E-3F6136C9DB60}"/>
          </ac:spMkLst>
        </pc:spChg>
      </pc:sldChg>
      <pc:sldChg chg="add">
        <pc:chgData name="Eva Jandíková" userId="7ef427b1455032d3" providerId="LiveId" clId="{DB71FD8A-2340-4F37-A670-7AB011FDCBE3}" dt="2024-08-28T14:05:55.418" v="836"/>
        <pc:sldMkLst>
          <pc:docMk/>
          <pc:sldMk cId="3355030575" sldId="1493"/>
        </pc:sldMkLst>
      </pc:sldChg>
      <pc:sldChg chg="add">
        <pc:chgData name="Eva Jandíková" userId="7ef427b1455032d3" providerId="LiveId" clId="{DB71FD8A-2340-4F37-A670-7AB011FDCBE3}" dt="2024-08-28T14:05:55.418" v="836"/>
        <pc:sldMkLst>
          <pc:docMk/>
          <pc:sldMk cId="1210639737" sldId="1494"/>
        </pc:sldMkLst>
      </pc:sldChg>
      <pc:sldChg chg="add">
        <pc:chgData name="Eva Jandíková" userId="7ef427b1455032d3" providerId="LiveId" clId="{DB71FD8A-2340-4F37-A670-7AB011FDCBE3}" dt="2024-08-28T14:05:55.418" v="836"/>
        <pc:sldMkLst>
          <pc:docMk/>
          <pc:sldMk cId="2373295380" sldId="1497"/>
        </pc:sldMkLst>
      </pc:sldChg>
      <pc:sldChg chg="add">
        <pc:chgData name="Eva Jandíková" userId="7ef427b1455032d3" providerId="LiveId" clId="{DB71FD8A-2340-4F37-A670-7AB011FDCBE3}" dt="2024-08-28T14:05:55.418" v="836"/>
        <pc:sldMkLst>
          <pc:docMk/>
          <pc:sldMk cId="1604904897" sldId="1498"/>
        </pc:sldMkLst>
      </pc:sldChg>
      <pc:sldChg chg="add">
        <pc:chgData name="Eva Jandíková" userId="7ef427b1455032d3" providerId="LiveId" clId="{DB71FD8A-2340-4F37-A670-7AB011FDCBE3}" dt="2024-08-28T14:05:55.418" v="836"/>
        <pc:sldMkLst>
          <pc:docMk/>
          <pc:sldMk cId="557042454" sldId="1499"/>
        </pc:sldMkLst>
      </pc:sldChg>
      <pc:sldChg chg="add">
        <pc:chgData name="Eva Jandíková" userId="7ef427b1455032d3" providerId="LiveId" clId="{DB71FD8A-2340-4F37-A670-7AB011FDCBE3}" dt="2024-08-28T14:05:55.418" v="836"/>
        <pc:sldMkLst>
          <pc:docMk/>
          <pc:sldMk cId="1759776730" sldId="1501"/>
        </pc:sldMkLst>
      </pc:sldChg>
      <pc:sldChg chg="add">
        <pc:chgData name="Eva Jandíková" userId="7ef427b1455032d3" providerId="LiveId" clId="{DB71FD8A-2340-4F37-A670-7AB011FDCBE3}" dt="2024-08-28T14:05:55.418" v="836"/>
        <pc:sldMkLst>
          <pc:docMk/>
          <pc:sldMk cId="4056507459" sldId="1502"/>
        </pc:sldMkLst>
      </pc:sldChg>
      <pc:sldChg chg="add">
        <pc:chgData name="Eva Jandíková" userId="7ef427b1455032d3" providerId="LiveId" clId="{DB71FD8A-2340-4F37-A670-7AB011FDCBE3}" dt="2024-08-28T14:05:55.418" v="836"/>
        <pc:sldMkLst>
          <pc:docMk/>
          <pc:sldMk cId="2711149652" sldId="1504"/>
        </pc:sldMkLst>
      </pc:sldChg>
      <pc:sldChg chg="modSp mod">
        <pc:chgData name="Eva Jandíková" userId="7ef427b1455032d3" providerId="LiveId" clId="{DB71FD8A-2340-4F37-A670-7AB011FDCBE3}" dt="2024-08-28T13:39:10.802" v="273" actId="20577"/>
        <pc:sldMkLst>
          <pc:docMk/>
          <pc:sldMk cId="830849435" sldId="1507"/>
        </pc:sldMkLst>
        <pc:spChg chg="mod">
          <ac:chgData name="Eva Jandíková" userId="7ef427b1455032d3" providerId="LiveId" clId="{DB71FD8A-2340-4F37-A670-7AB011FDCBE3}" dt="2024-08-28T13:39:10.802" v="273" actId="20577"/>
          <ac:spMkLst>
            <pc:docMk/>
            <pc:sldMk cId="830849435" sldId="1507"/>
            <ac:spMk id="4" creationId="{2AD50B7D-FE5C-4529-8057-8AD9C6AA0A39}"/>
          </ac:spMkLst>
        </pc:spChg>
      </pc:sldChg>
      <pc:sldChg chg="del">
        <pc:chgData name="Eva Jandíková" userId="7ef427b1455032d3" providerId="LiveId" clId="{DB71FD8A-2340-4F37-A670-7AB011FDCBE3}" dt="2024-08-28T13:11:23.490" v="2" actId="47"/>
        <pc:sldMkLst>
          <pc:docMk/>
          <pc:sldMk cId="491334685" sldId="1508"/>
        </pc:sldMkLst>
      </pc:sldChg>
      <pc:sldChg chg="modSp add mod ord">
        <pc:chgData name="Eva Jandíková" userId="7ef427b1455032d3" providerId="LiveId" clId="{DB71FD8A-2340-4F37-A670-7AB011FDCBE3}" dt="2024-08-28T13:38:49.803" v="255" actId="20577"/>
        <pc:sldMkLst>
          <pc:docMk/>
          <pc:sldMk cId="2216837469" sldId="1509"/>
        </pc:sldMkLst>
        <pc:spChg chg="mod">
          <ac:chgData name="Eva Jandíková" userId="7ef427b1455032d3" providerId="LiveId" clId="{DB71FD8A-2340-4F37-A670-7AB011FDCBE3}" dt="2024-08-28T13:38:49.803" v="255" actId="20577"/>
          <ac:spMkLst>
            <pc:docMk/>
            <pc:sldMk cId="2216837469" sldId="1509"/>
            <ac:spMk id="4" creationId="{2AD50B7D-FE5C-4529-8057-8AD9C6AA0A39}"/>
          </ac:spMkLst>
        </pc:spChg>
      </pc:sldChg>
      <pc:sldChg chg="modSp add mod ord">
        <pc:chgData name="Eva Jandíková" userId="7ef427b1455032d3" providerId="LiveId" clId="{DB71FD8A-2340-4F37-A670-7AB011FDCBE3}" dt="2024-08-28T13:39:04.325" v="263" actId="20577"/>
        <pc:sldMkLst>
          <pc:docMk/>
          <pc:sldMk cId="3311240251" sldId="1510"/>
        </pc:sldMkLst>
        <pc:spChg chg="mod">
          <ac:chgData name="Eva Jandíková" userId="7ef427b1455032d3" providerId="LiveId" clId="{DB71FD8A-2340-4F37-A670-7AB011FDCBE3}" dt="2024-08-28T13:39:04.325" v="263" actId="20577"/>
          <ac:spMkLst>
            <pc:docMk/>
            <pc:sldMk cId="3311240251" sldId="1510"/>
            <ac:spMk id="4" creationId="{2AD50B7D-FE5C-4529-8057-8AD9C6AA0A39}"/>
          </ac:spMkLst>
        </pc:spChg>
      </pc:sldChg>
      <pc:sldChg chg="modSp add mod">
        <pc:chgData name="Eva Jandíková" userId="7ef427b1455032d3" providerId="LiveId" clId="{DB71FD8A-2340-4F37-A670-7AB011FDCBE3}" dt="2024-08-28T13:39:36.217" v="281" actId="20577"/>
        <pc:sldMkLst>
          <pc:docMk/>
          <pc:sldMk cId="3622862020" sldId="1511"/>
        </pc:sldMkLst>
        <pc:spChg chg="mod">
          <ac:chgData name="Eva Jandíková" userId="7ef427b1455032d3" providerId="LiveId" clId="{DB71FD8A-2340-4F37-A670-7AB011FDCBE3}" dt="2024-08-28T13:39:36.217" v="281" actId="20577"/>
          <ac:spMkLst>
            <pc:docMk/>
            <pc:sldMk cId="3622862020" sldId="1511"/>
            <ac:spMk id="4" creationId="{2AD50B7D-FE5C-4529-8057-8AD9C6AA0A39}"/>
          </ac:spMkLst>
        </pc:spChg>
      </pc:sldChg>
      <pc:sldChg chg="modSp add mod">
        <pc:chgData name="Eva Jandíková" userId="7ef427b1455032d3" providerId="LiveId" clId="{DB71FD8A-2340-4F37-A670-7AB011FDCBE3}" dt="2024-08-28T13:39:51.543" v="289" actId="20577"/>
        <pc:sldMkLst>
          <pc:docMk/>
          <pc:sldMk cId="1970976578" sldId="1512"/>
        </pc:sldMkLst>
        <pc:spChg chg="mod">
          <ac:chgData name="Eva Jandíková" userId="7ef427b1455032d3" providerId="LiveId" clId="{DB71FD8A-2340-4F37-A670-7AB011FDCBE3}" dt="2024-08-28T13:39:51.543" v="289" actId="20577"/>
          <ac:spMkLst>
            <pc:docMk/>
            <pc:sldMk cId="1970976578" sldId="1512"/>
            <ac:spMk id="4" creationId="{2AD50B7D-FE5C-4529-8057-8AD9C6AA0A39}"/>
          </ac:spMkLst>
        </pc:spChg>
      </pc:sldChg>
      <pc:sldChg chg="modSp add mod ord">
        <pc:chgData name="Eva Jandíková" userId="7ef427b1455032d3" providerId="LiveId" clId="{DB71FD8A-2340-4F37-A670-7AB011FDCBE3}" dt="2024-08-28T13:41:00.852" v="323" actId="20577"/>
        <pc:sldMkLst>
          <pc:docMk/>
          <pc:sldMk cId="2768783010" sldId="1513"/>
        </pc:sldMkLst>
        <pc:spChg chg="mod">
          <ac:chgData name="Eva Jandíková" userId="7ef427b1455032d3" providerId="LiveId" clId="{DB71FD8A-2340-4F37-A670-7AB011FDCBE3}" dt="2024-08-28T13:41:00.852" v="323" actId="20577"/>
          <ac:spMkLst>
            <pc:docMk/>
            <pc:sldMk cId="2768783010" sldId="1513"/>
            <ac:spMk id="4" creationId="{2AD50B7D-FE5C-4529-8057-8AD9C6AA0A39}"/>
          </ac:spMkLst>
        </pc:spChg>
      </pc:sldChg>
      <pc:sldChg chg="modSp add del mod">
        <pc:chgData name="Eva Jandíková" userId="7ef427b1455032d3" providerId="LiveId" clId="{DB71FD8A-2340-4F37-A670-7AB011FDCBE3}" dt="2024-08-28T13:41:19.472" v="326" actId="47"/>
        <pc:sldMkLst>
          <pc:docMk/>
          <pc:sldMk cId="1676618289" sldId="1514"/>
        </pc:sldMkLst>
        <pc:spChg chg="mod">
          <ac:chgData name="Eva Jandíková" userId="7ef427b1455032d3" providerId="LiveId" clId="{DB71FD8A-2340-4F37-A670-7AB011FDCBE3}" dt="2024-08-28T13:15:39.873" v="34" actId="207"/>
          <ac:spMkLst>
            <pc:docMk/>
            <pc:sldMk cId="1676618289" sldId="1514"/>
            <ac:spMk id="4" creationId="{2AD50B7D-FE5C-4529-8057-8AD9C6AA0A39}"/>
          </ac:spMkLst>
        </pc:spChg>
      </pc:sldChg>
      <pc:sldChg chg="add del">
        <pc:chgData name="Eva Jandíková" userId="7ef427b1455032d3" providerId="LiveId" clId="{DB71FD8A-2340-4F37-A670-7AB011FDCBE3}" dt="2024-08-28T13:15:20.670" v="30" actId="47"/>
        <pc:sldMkLst>
          <pc:docMk/>
          <pc:sldMk cId="2582508534" sldId="1514"/>
        </pc:sldMkLst>
      </pc:sldChg>
      <pc:sldChg chg="modSp add del mod">
        <pc:chgData name="Eva Jandíková" userId="7ef427b1455032d3" providerId="LiveId" clId="{DB71FD8A-2340-4F37-A670-7AB011FDCBE3}" dt="2024-08-28T13:41:32.878" v="330" actId="47"/>
        <pc:sldMkLst>
          <pc:docMk/>
          <pc:sldMk cId="1196062711" sldId="1515"/>
        </pc:sldMkLst>
        <pc:spChg chg="mod">
          <ac:chgData name="Eva Jandíková" userId="7ef427b1455032d3" providerId="LiveId" clId="{DB71FD8A-2340-4F37-A670-7AB011FDCBE3}" dt="2024-08-28T13:15:51.798" v="36" actId="207"/>
          <ac:spMkLst>
            <pc:docMk/>
            <pc:sldMk cId="1196062711" sldId="1515"/>
            <ac:spMk id="4" creationId="{2AD50B7D-FE5C-4529-8057-8AD9C6AA0A39}"/>
          </ac:spMkLst>
        </pc:spChg>
      </pc:sldChg>
      <pc:sldChg chg="add del">
        <pc:chgData name="Eva Jandíková" userId="7ef427b1455032d3" providerId="LiveId" clId="{DB71FD8A-2340-4F37-A670-7AB011FDCBE3}" dt="2024-08-28T13:15:20.670" v="30" actId="47"/>
        <pc:sldMkLst>
          <pc:docMk/>
          <pc:sldMk cId="2380513876" sldId="1515"/>
        </pc:sldMkLst>
      </pc:sldChg>
      <pc:sldChg chg="modSp add del mod">
        <pc:chgData name="Eva Jandíková" userId="7ef427b1455032d3" providerId="LiveId" clId="{DB71FD8A-2340-4F37-A670-7AB011FDCBE3}" dt="2024-08-28T13:41:38.961" v="332" actId="47"/>
        <pc:sldMkLst>
          <pc:docMk/>
          <pc:sldMk cId="3904939254" sldId="1516"/>
        </pc:sldMkLst>
        <pc:spChg chg="mod">
          <ac:chgData name="Eva Jandíková" userId="7ef427b1455032d3" providerId="LiveId" clId="{DB71FD8A-2340-4F37-A670-7AB011FDCBE3}" dt="2024-08-28T13:16:09.054" v="39" actId="207"/>
          <ac:spMkLst>
            <pc:docMk/>
            <pc:sldMk cId="3904939254" sldId="1516"/>
            <ac:spMk id="4" creationId="{2AD50B7D-FE5C-4529-8057-8AD9C6AA0A39}"/>
          </ac:spMkLst>
        </pc:spChg>
      </pc:sldChg>
      <pc:sldChg chg="modSp add del mod">
        <pc:chgData name="Eva Jandíková" userId="7ef427b1455032d3" providerId="LiveId" clId="{DB71FD8A-2340-4F37-A670-7AB011FDCBE3}" dt="2024-08-28T13:42:00.354" v="338" actId="47"/>
        <pc:sldMkLst>
          <pc:docMk/>
          <pc:sldMk cId="1393385834" sldId="1517"/>
        </pc:sldMkLst>
        <pc:spChg chg="mod">
          <ac:chgData name="Eva Jandíková" userId="7ef427b1455032d3" providerId="LiveId" clId="{DB71FD8A-2340-4F37-A670-7AB011FDCBE3}" dt="2024-08-28T13:16:26.698" v="43" actId="27636"/>
          <ac:spMkLst>
            <pc:docMk/>
            <pc:sldMk cId="1393385834" sldId="1517"/>
            <ac:spMk id="4" creationId="{2AD50B7D-FE5C-4529-8057-8AD9C6AA0A39}"/>
          </ac:spMkLst>
        </pc:spChg>
      </pc:sldChg>
      <pc:sldChg chg="add del">
        <pc:chgData name="Eva Jandíková" userId="7ef427b1455032d3" providerId="LiveId" clId="{DB71FD8A-2340-4F37-A670-7AB011FDCBE3}" dt="2024-08-28T13:54:18.610" v="664" actId="2696"/>
        <pc:sldMkLst>
          <pc:docMk/>
          <pc:sldMk cId="110389701" sldId="1518"/>
        </pc:sldMkLst>
      </pc:sldChg>
      <pc:sldChg chg="add">
        <pc:chgData name="Eva Jandíková" userId="7ef427b1455032d3" providerId="LiveId" clId="{DB71FD8A-2340-4F37-A670-7AB011FDCBE3}" dt="2024-08-28T13:54:36.476" v="665"/>
        <pc:sldMkLst>
          <pc:docMk/>
          <pc:sldMk cId="1544511047" sldId="1518"/>
        </pc:sldMkLst>
      </pc:sldChg>
      <pc:sldChg chg="modSp add del mod">
        <pc:chgData name="Eva Jandíková" userId="7ef427b1455032d3" providerId="LiveId" clId="{DB71FD8A-2340-4F37-A670-7AB011FDCBE3}" dt="2024-08-28T13:42:07.993" v="341" actId="47"/>
        <pc:sldMkLst>
          <pc:docMk/>
          <pc:sldMk cId="2965266011" sldId="1518"/>
        </pc:sldMkLst>
        <pc:spChg chg="mod">
          <ac:chgData name="Eva Jandíková" userId="7ef427b1455032d3" providerId="LiveId" clId="{DB71FD8A-2340-4F37-A670-7AB011FDCBE3}" dt="2024-08-28T13:16:40.324" v="45" actId="207"/>
          <ac:spMkLst>
            <pc:docMk/>
            <pc:sldMk cId="2965266011" sldId="1518"/>
            <ac:spMk id="4" creationId="{2AD50B7D-FE5C-4529-8057-8AD9C6AA0A39}"/>
          </ac:spMkLst>
        </pc:spChg>
      </pc:sldChg>
      <pc:sldChg chg="add del">
        <pc:chgData name="Eva Jandíková" userId="7ef427b1455032d3" providerId="LiveId" clId="{DB71FD8A-2340-4F37-A670-7AB011FDCBE3}" dt="2024-08-28T13:54:18.610" v="664" actId="2696"/>
        <pc:sldMkLst>
          <pc:docMk/>
          <pc:sldMk cId="3117991390" sldId="1519"/>
        </pc:sldMkLst>
      </pc:sldChg>
      <pc:sldChg chg="modSp add del mod">
        <pc:chgData name="Eva Jandíková" userId="7ef427b1455032d3" providerId="LiveId" clId="{DB71FD8A-2340-4F37-A670-7AB011FDCBE3}" dt="2024-08-28T13:42:30.921" v="345" actId="47"/>
        <pc:sldMkLst>
          <pc:docMk/>
          <pc:sldMk cId="3184191062" sldId="1519"/>
        </pc:sldMkLst>
        <pc:spChg chg="mod">
          <ac:chgData name="Eva Jandíková" userId="7ef427b1455032d3" providerId="LiveId" clId="{DB71FD8A-2340-4F37-A670-7AB011FDCBE3}" dt="2024-08-28T13:16:58.672" v="48" actId="207"/>
          <ac:spMkLst>
            <pc:docMk/>
            <pc:sldMk cId="3184191062" sldId="1519"/>
            <ac:spMk id="4" creationId="{2AD50B7D-FE5C-4529-8057-8AD9C6AA0A39}"/>
          </ac:spMkLst>
        </pc:spChg>
      </pc:sldChg>
      <pc:sldChg chg="add">
        <pc:chgData name="Eva Jandíková" userId="7ef427b1455032d3" providerId="LiveId" clId="{DB71FD8A-2340-4F37-A670-7AB011FDCBE3}" dt="2024-08-28T13:54:36.476" v="665"/>
        <pc:sldMkLst>
          <pc:docMk/>
          <pc:sldMk cId="3700599440" sldId="1519"/>
        </pc:sldMkLst>
      </pc:sldChg>
      <pc:sldChg chg="modSp add del mod">
        <pc:chgData name="Eva Jandíková" userId="7ef427b1455032d3" providerId="LiveId" clId="{DB71FD8A-2340-4F37-A670-7AB011FDCBE3}" dt="2024-08-28T13:42:37.876" v="347" actId="47"/>
        <pc:sldMkLst>
          <pc:docMk/>
          <pc:sldMk cId="405514184" sldId="1520"/>
        </pc:sldMkLst>
        <pc:spChg chg="mod">
          <ac:chgData name="Eva Jandíková" userId="7ef427b1455032d3" providerId="LiveId" clId="{DB71FD8A-2340-4F37-A670-7AB011FDCBE3}" dt="2024-08-28T13:17:16.598" v="50" actId="207"/>
          <ac:spMkLst>
            <pc:docMk/>
            <pc:sldMk cId="405514184" sldId="1520"/>
            <ac:spMk id="4" creationId="{2AD50B7D-FE5C-4529-8057-8AD9C6AA0A39}"/>
          </ac:spMkLst>
        </pc:spChg>
      </pc:sldChg>
      <pc:sldChg chg="add del">
        <pc:chgData name="Eva Jandíková" userId="7ef427b1455032d3" providerId="LiveId" clId="{DB71FD8A-2340-4F37-A670-7AB011FDCBE3}" dt="2024-08-28T13:54:18.610" v="664" actId="2696"/>
        <pc:sldMkLst>
          <pc:docMk/>
          <pc:sldMk cId="3026677961" sldId="1521"/>
        </pc:sldMkLst>
      </pc:sldChg>
      <pc:sldChg chg="modSp add del mod">
        <pc:chgData name="Eva Jandíková" userId="7ef427b1455032d3" providerId="LiveId" clId="{DB71FD8A-2340-4F37-A670-7AB011FDCBE3}" dt="2024-08-28T13:42:47.713" v="350" actId="47"/>
        <pc:sldMkLst>
          <pc:docMk/>
          <pc:sldMk cId="3873388187" sldId="1521"/>
        </pc:sldMkLst>
        <pc:spChg chg="mod">
          <ac:chgData name="Eva Jandíková" userId="7ef427b1455032d3" providerId="LiveId" clId="{DB71FD8A-2340-4F37-A670-7AB011FDCBE3}" dt="2024-08-28T13:17:34.879" v="52" actId="207"/>
          <ac:spMkLst>
            <pc:docMk/>
            <pc:sldMk cId="3873388187" sldId="1521"/>
            <ac:spMk id="4" creationId="{2AD50B7D-FE5C-4529-8057-8AD9C6AA0A39}"/>
          </ac:spMkLst>
        </pc:spChg>
      </pc:sldChg>
      <pc:sldChg chg="add">
        <pc:chgData name="Eva Jandíková" userId="7ef427b1455032d3" providerId="LiveId" clId="{DB71FD8A-2340-4F37-A670-7AB011FDCBE3}" dt="2024-08-28T13:54:36.476" v="665"/>
        <pc:sldMkLst>
          <pc:docMk/>
          <pc:sldMk cId="3918981553" sldId="1521"/>
        </pc:sldMkLst>
      </pc:sldChg>
      <pc:sldChg chg="modSp add del mod">
        <pc:chgData name="Eva Jandíková" userId="7ef427b1455032d3" providerId="LiveId" clId="{DB71FD8A-2340-4F37-A670-7AB011FDCBE3}" dt="2024-08-28T13:43:08.002" v="355" actId="47"/>
        <pc:sldMkLst>
          <pc:docMk/>
          <pc:sldMk cId="3164001531" sldId="1522"/>
        </pc:sldMkLst>
        <pc:spChg chg="mod">
          <ac:chgData name="Eva Jandíková" userId="7ef427b1455032d3" providerId="LiveId" clId="{DB71FD8A-2340-4F37-A670-7AB011FDCBE3}" dt="2024-08-28T13:18:14.242" v="55" actId="20577"/>
          <ac:spMkLst>
            <pc:docMk/>
            <pc:sldMk cId="3164001531" sldId="1522"/>
            <ac:spMk id="4" creationId="{2AD50B7D-FE5C-4529-8057-8AD9C6AA0A39}"/>
          </ac:spMkLst>
        </pc:spChg>
      </pc:sldChg>
      <pc:sldChg chg="add">
        <pc:chgData name="Eva Jandíková" userId="7ef427b1455032d3" providerId="LiveId" clId="{DB71FD8A-2340-4F37-A670-7AB011FDCBE3}" dt="2024-08-28T13:54:36.476" v="665"/>
        <pc:sldMkLst>
          <pc:docMk/>
          <pc:sldMk cId="1010936327" sldId="1523"/>
        </pc:sldMkLst>
      </pc:sldChg>
      <pc:sldChg chg="add del">
        <pc:chgData name="Eva Jandíková" userId="7ef427b1455032d3" providerId="LiveId" clId="{DB71FD8A-2340-4F37-A670-7AB011FDCBE3}" dt="2024-08-28T13:54:18.610" v="664" actId="2696"/>
        <pc:sldMkLst>
          <pc:docMk/>
          <pc:sldMk cId="1726640057" sldId="1523"/>
        </pc:sldMkLst>
      </pc:sldChg>
      <pc:sldChg chg="addSp delSp modSp add del mod">
        <pc:chgData name="Eva Jandíková" userId="7ef427b1455032d3" providerId="LiveId" clId="{DB71FD8A-2340-4F37-A670-7AB011FDCBE3}" dt="2024-08-28T13:43:20.052" v="359" actId="47"/>
        <pc:sldMkLst>
          <pc:docMk/>
          <pc:sldMk cId="3266702504" sldId="1523"/>
        </pc:sldMkLst>
        <pc:spChg chg="mod">
          <ac:chgData name="Eva Jandíková" userId="7ef427b1455032d3" providerId="LiveId" clId="{DB71FD8A-2340-4F37-A670-7AB011FDCBE3}" dt="2024-08-28T13:18:26.800" v="57" actId="207"/>
          <ac:spMkLst>
            <pc:docMk/>
            <pc:sldMk cId="3266702504" sldId="1523"/>
            <ac:spMk id="4" creationId="{2AD50B7D-FE5C-4529-8057-8AD9C6AA0A39}"/>
          </ac:spMkLst>
        </pc:spChg>
        <pc:spChg chg="add del">
          <ac:chgData name="Eva Jandíková" userId="7ef427b1455032d3" providerId="LiveId" clId="{DB71FD8A-2340-4F37-A670-7AB011FDCBE3}" dt="2024-08-28T13:18:31.626" v="59" actId="22"/>
          <ac:spMkLst>
            <pc:docMk/>
            <pc:sldMk cId="3266702504" sldId="1523"/>
            <ac:spMk id="5" creationId="{85772289-6030-15FA-8988-2BFD2E971B44}"/>
          </ac:spMkLst>
        </pc:spChg>
      </pc:sldChg>
      <pc:sldChg chg="modSp add del mod">
        <pc:chgData name="Eva Jandíková" userId="7ef427b1455032d3" providerId="LiveId" clId="{DB71FD8A-2340-4F37-A670-7AB011FDCBE3}" dt="2024-08-28T13:43:33.470" v="363" actId="47"/>
        <pc:sldMkLst>
          <pc:docMk/>
          <pc:sldMk cId="3572665917" sldId="1524"/>
        </pc:sldMkLst>
        <pc:spChg chg="mod">
          <ac:chgData name="Eva Jandíková" userId="7ef427b1455032d3" providerId="LiveId" clId="{DB71FD8A-2340-4F37-A670-7AB011FDCBE3}" dt="2024-08-28T13:18:52.472" v="66" actId="207"/>
          <ac:spMkLst>
            <pc:docMk/>
            <pc:sldMk cId="3572665917" sldId="1524"/>
            <ac:spMk id="4" creationId="{2AD50B7D-FE5C-4529-8057-8AD9C6AA0A39}"/>
          </ac:spMkLst>
        </pc:spChg>
      </pc:sldChg>
      <pc:sldChg chg="add">
        <pc:chgData name="Eva Jandíková" userId="7ef427b1455032d3" providerId="LiveId" clId="{DB71FD8A-2340-4F37-A670-7AB011FDCBE3}" dt="2024-08-28T14:12:44.145" v="1088"/>
        <pc:sldMkLst>
          <pc:docMk/>
          <pc:sldMk cId="4076499110" sldId="1524"/>
        </pc:sldMkLst>
      </pc:sldChg>
      <pc:sldChg chg="modSp add del mod">
        <pc:chgData name="Eva Jandíková" userId="7ef427b1455032d3" providerId="LiveId" clId="{DB71FD8A-2340-4F37-A670-7AB011FDCBE3}" dt="2024-08-28T13:43:47.621" v="368" actId="47"/>
        <pc:sldMkLst>
          <pc:docMk/>
          <pc:sldMk cId="1135387170" sldId="1525"/>
        </pc:sldMkLst>
        <pc:spChg chg="mod">
          <ac:chgData name="Eva Jandíková" userId="7ef427b1455032d3" providerId="LiveId" clId="{DB71FD8A-2340-4F37-A670-7AB011FDCBE3}" dt="2024-08-28T13:19:08.443" v="71" actId="27636"/>
          <ac:spMkLst>
            <pc:docMk/>
            <pc:sldMk cId="1135387170" sldId="1525"/>
            <ac:spMk id="4" creationId="{2AD50B7D-FE5C-4529-8057-8AD9C6AA0A39}"/>
          </ac:spMkLst>
        </pc:spChg>
      </pc:sldChg>
      <pc:sldChg chg="add del">
        <pc:chgData name="Eva Jandíková" userId="7ef427b1455032d3" providerId="LiveId" clId="{DB71FD8A-2340-4F37-A670-7AB011FDCBE3}" dt="2024-08-28T13:54:18.610" v="664" actId="2696"/>
        <pc:sldMkLst>
          <pc:docMk/>
          <pc:sldMk cId="1152059542" sldId="1525"/>
        </pc:sldMkLst>
      </pc:sldChg>
      <pc:sldChg chg="add">
        <pc:chgData name="Eva Jandíková" userId="7ef427b1455032d3" providerId="LiveId" clId="{DB71FD8A-2340-4F37-A670-7AB011FDCBE3}" dt="2024-08-28T13:54:36.476" v="665"/>
        <pc:sldMkLst>
          <pc:docMk/>
          <pc:sldMk cId="3805118606" sldId="1525"/>
        </pc:sldMkLst>
      </pc:sldChg>
      <pc:sldChg chg="modSp add del mod">
        <pc:chgData name="Eva Jandíková" userId="7ef427b1455032d3" providerId="LiveId" clId="{DB71FD8A-2340-4F37-A670-7AB011FDCBE3}" dt="2024-08-28T13:44:27.278" v="372" actId="47"/>
        <pc:sldMkLst>
          <pc:docMk/>
          <pc:sldMk cId="1409995301" sldId="1526"/>
        </pc:sldMkLst>
        <pc:spChg chg="mod">
          <ac:chgData name="Eva Jandíková" userId="7ef427b1455032d3" providerId="LiveId" clId="{DB71FD8A-2340-4F37-A670-7AB011FDCBE3}" dt="2024-08-28T13:19:20.504" v="74" actId="207"/>
          <ac:spMkLst>
            <pc:docMk/>
            <pc:sldMk cId="1409995301" sldId="1526"/>
            <ac:spMk id="4" creationId="{2AD50B7D-FE5C-4529-8057-8AD9C6AA0A39}"/>
          </ac:spMkLst>
        </pc:spChg>
      </pc:sldChg>
      <pc:sldChg chg="add">
        <pc:chgData name="Eva Jandíková" userId="7ef427b1455032d3" providerId="LiveId" clId="{DB71FD8A-2340-4F37-A670-7AB011FDCBE3}" dt="2024-08-28T14:05:55.418" v="836"/>
        <pc:sldMkLst>
          <pc:docMk/>
          <pc:sldMk cId="2670649965" sldId="1527"/>
        </pc:sldMkLst>
      </pc:sldChg>
      <pc:sldChg chg="modSp add del mod">
        <pc:chgData name="Eva Jandíková" userId="7ef427b1455032d3" providerId="LiveId" clId="{DB71FD8A-2340-4F37-A670-7AB011FDCBE3}" dt="2024-08-28T13:44:36.303" v="375" actId="47"/>
        <pc:sldMkLst>
          <pc:docMk/>
          <pc:sldMk cId="2690176711" sldId="1527"/>
        </pc:sldMkLst>
        <pc:spChg chg="mod">
          <ac:chgData name="Eva Jandíková" userId="7ef427b1455032d3" providerId="LiveId" clId="{DB71FD8A-2340-4F37-A670-7AB011FDCBE3}" dt="2024-08-28T13:19:51.120" v="83" actId="20577"/>
          <ac:spMkLst>
            <pc:docMk/>
            <pc:sldMk cId="2690176711" sldId="1527"/>
            <ac:spMk id="4" creationId="{2AD50B7D-FE5C-4529-8057-8AD9C6AA0A39}"/>
          </ac:spMkLst>
        </pc:spChg>
      </pc:sldChg>
      <pc:sldChg chg="modSp add mod">
        <pc:chgData name="Eva Jandíková" userId="7ef427b1455032d3" providerId="LiveId" clId="{DB71FD8A-2340-4F37-A670-7AB011FDCBE3}" dt="2024-08-28T13:46:11.152" v="454" actId="20577"/>
        <pc:sldMkLst>
          <pc:docMk/>
          <pc:sldMk cId="3042892025" sldId="1528"/>
        </pc:sldMkLst>
        <pc:spChg chg="mod">
          <ac:chgData name="Eva Jandíková" userId="7ef427b1455032d3" providerId="LiveId" clId="{DB71FD8A-2340-4F37-A670-7AB011FDCBE3}" dt="2024-08-28T13:46:11.152" v="454" actId="20577"/>
          <ac:spMkLst>
            <pc:docMk/>
            <pc:sldMk cId="3042892025" sldId="1528"/>
            <ac:spMk id="4" creationId="{2AD50B7D-FE5C-4529-8057-8AD9C6AA0A39}"/>
          </ac:spMkLst>
        </pc:spChg>
      </pc:sldChg>
      <pc:sldChg chg="modSp add mod">
        <pc:chgData name="Eva Jandíková" userId="7ef427b1455032d3" providerId="LiveId" clId="{DB71FD8A-2340-4F37-A670-7AB011FDCBE3}" dt="2024-08-28T13:46:17.594" v="461" actId="20577"/>
        <pc:sldMkLst>
          <pc:docMk/>
          <pc:sldMk cId="3006523454" sldId="1529"/>
        </pc:sldMkLst>
        <pc:spChg chg="mod">
          <ac:chgData name="Eva Jandíková" userId="7ef427b1455032d3" providerId="LiveId" clId="{DB71FD8A-2340-4F37-A670-7AB011FDCBE3}" dt="2024-08-28T13:46:17.594" v="461" actId="20577"/>
          <ac:spMkLst>
            <pc:docMk/>
            <pc:sldMk cId="3006523454" sldId="1529"/>
            <ac:spMk id="4" creationId="{2AD50B7D-FE5C-4529-8057-8AD9C6AA0A39}"/>
          </ac:spMkLst>
        </pc:spChg>
      </pc:sldChg>
      <pc:sldChg chg="modSp add del mod">
        <pc:chgData name="Eva Jandíková" userId="7ef427b1455032d3" providerId="LiveId" clId="{DB71FD8A-2340-4F37-A670-7AB011FDCBE3}" dt="2024-08-28T13:46:22.320" v="468" actId="20577"/>
        <pc:sldMkLst>
          <pc:docMk/>
          <pc:sldMk cId="3900877269" sldId="1530"/>
        </pc:sldMkLst>
        <pc:spChg chg="mod">
          <ac:chgData name="Eva Jandíková" userId="7ef427b1455032d3" providerId="LiveId" clId="{DB71FD8A-2340-4F37-A670-7AB011FDCBE3}" dt="2024-08-28T13:46:22.320" v="468" actId="20577"/>
          <ac:spMkLst>
            <pc:docMk/>
            <pc:sldMk cId="3900877269" sldId="1530"/>
            <ac:spMk id="4" creationId="{2AD50B7D-FE5C-4529-8057-8AD9C6AA0A39}"/>
          </ac:spMkLst>
        </pc:spChg>
      </pc:sldChg>
      <pc:sldChg chg="modSp add del mod">
        <pc:chgData name="Eva Jandíková" userId="7ef427b1455032d3" providerId="LiveId" clId="{DB71FD8A-2340-4F37-A670-7AB011FDCBE3}" dt="2024-08-28T13:46:27.639" v="476" actId="20577"/>
        <pc:sldMkLst>
          <pc:docMk/>
          <pc:sldMk cId="2752978564" sldId="1531"/>
        </pc:sldMkLst>
        <pc:spChg chg="mod">
          <ac:chgData name="Eva Jandíková" userId="7ef427b1455032d3" providerId="LiveId" clId="{DB71FD8A-2340-4F37-A670-7AB011FDCBE3}" dt="2024-08-28T13:46:27.639" v="476" actId="20577"/>
          <ac:spMkLst>
            <pc:docMk/>
            <pc:sldMk cId="2752978564" sldId="1531"/>
            <ac:spMk id="4" creationId="{2AD50B7D-FE5C-4529-8057-8AD9C6AA0A39}"/>
          </ac:spMkLst>
        </pc:spChg>
      </pc:sldChg>
      <pc:sldChg chg="modSp add del mod">
        <pc:chgData name="Eva Jandíková" userId="7ef427b1455032d3" providerId="LiveId" clId="{DB71FD8A-2340-4F37-A670-7AB011FDCBE3}" dt="2024-08-28T13:46:31.339" v="483" actId="20577"/>
        <pc:sldMkLst>
          <pc:docMk/>
          <pc:sldMk cId="2829172406" sldId="1532"/>
        </pc:sldMkLst>
        <pc:spChg chg="mod">
          <ac:chgData name="Eva Jandíková" userId="7ef427b1455032d3" providerId="LiveId" clId="{DB71FD8A-2340-4F37-A670-7AB011FDCBE3}" dt="2024-08-28T13:46:31.339" v="483" actId="20577"/>
          <ac:spMkLst>
            <pc:docMk/>
            <pc:sldMk cId="2829172406" sldId="1532"/>
            <ac:spMk id="4" creationId="{2AD50B7D-FE5C-4529-8057-8AD9C6AA0A39}"/>
          </ac:spMkLst>
        </pc:spChg>
      </pc:sldChg>
      <pc:sldChg chg="modSp add mod">
        <pc:chgData name="Eva Jandíková" userId="7ef427b1455032d3" providerId="LiveId" clId="{DB71FD8A-2340-4F37-A670-7AB011FDCBE3}" dt="2024-08-28T13:46:42.599" v="498" actId="20577"/>
        <pc:sldMkLst>
          <pc:docMk/>
          <pc:sldMk cId="2904180360" sldId="1533"/>
        </pc:sldMkLst>
        <pc:spChg chg="mod">
          <ac:chgData name="Eva Jandíková" userId="7ef427b1455032d3" providerId="LiveId" clId="{DB71FD8A-2340-4F37-A670-7AB011FDCBE3}" dt="2024-08-28T13:46:42.599" v="498" actId="20577"/>
          <ac:spMkLst>
            <pc:docMk/>
            <pc:sldMk cId="2904180360" sldId="1533"/>
            <ac:spMk id="4" creationId="{2AD50B7D-FE5C-4529-8057-8AD9C6AA0A39}"/>
          </ac:spMkLst>
        </pc:spChg>
      </pc:sldChg>
      <pc:sldChg chg="modSp add mod">
        <pc:chgData name="Eva Jandíková" userId="7ef427b1455032d3" providerId="LiveId" clId="{DB71FD8A-2340-4F37-A670-7AB011FDCBE3}" dt="2024-08-28T13:46:47.596" v="507" actId="20577"/>
        <pc:sldMkLst>
          <pc:docMk/>
          <pc:sldMk cId="2853350306" sldId="1534"/>
        </pc:sldMkLst>
        <pc:spChg chg="mod">
          <ac:chgData name="Eva Jandíková" userId="7ef427b1455032d3" providerId="LiveId" clId="{DB71FD8A-2340-4F37-A670-7AB011FDCBE3}" dt="2024-08-28T13:46:47.596" v="507" actId="20577"/>
          <ac:spMkLst>
            <pc:docMk/>
            <pc:sldMk cId="2853350306" sldId="1534"/>
            <ac:spMk id="4" creationId="{2AD50B7D-FE5C-4529-8057-8AD9C6AA0A39}"/>
          </ac:spMkLst>
        </pc:spChg>
      </pc:sldChg>
      <pc:sldChg chg="modSp add mod">
        <pc:chgData name="Eva Jandíková" userId="7ef427b1455032d3" providerId="LiveId" clId="{DB71FD8A-2340-4F37-A670-7AB011FDCBE3}" dt="2024-08-28T13:46:53.608" v="514" actId="20577"/>
        <pc:sldMkLst>
          <pc:docMk/>
          <pc:sldMk cId="352099070" sldId="1535"/>
        </pc:sldMkLst>
        <pc:spChg chg="mod">
          <ac:chgData name="Eva Jandíková" userId="7ef427b1455032d3" providerId="LiveId" clId="{DB71FD8A-2340-4F37-A670-7AB011FDCBE3}" dt="2024-08-28T13:46:53.608" v="514" actId="20577"/>
          <ac:spMkLst>
            <pc:docMk/>
            <pc:sldMk cId="352099070" sldId="1535"/>
            <ac:spMk id="4" creationId="{2AD50B7D-FE5C-4529-8057-8AD9C6AA0A39}"/>
          </ac:spMkLst>
        </pc:spChg>
      </pc:sldChg>
      <pc:sldChg chg="modSp add mod ord">
        <pc:chgData name="Eva Jandíková" userId="7ef427b1455032d3" providerId="LiveId" clId="{DB71FD8A-2340-4F37-A670-7AB011FDCBE3}" dt="2024-08-28T13:46:37.254" v="491" actId="20577"/>
        <pc:sldMkLst>
          <pc:docMk/>
          <pc:sldMk cId="2060892691" sldId="1536"/>
        </pc:sldMkLst>
        <pc:spChg chg="mod">
          <ac:chgData name="Eva Jandíková" userId="7ef427b1455032d3" providerId="LiveId" clId="{DB71FD8A-2340-4F37-A670-7AB011FDCBE3}" dt="2024-08-28T13:46:37.254" v="491" actId="20577"/>
          <ac:spMkLst>
            <pc:docMk/>
            <pc:sldMk cId="2060892691" sldId="1536"/>
            <ac:spMk id="4" creationId="{2AD50B7D-FE5C-4529-8057-8AD9C6AA0A39}"/>
          </ac:spMkLst>
        </pc:spChg>
      </pc:sldChg>
      <pc:sldChg chg="modSp add mod">
        <pc:chgData name="Eva Jandíková" userId="7ef427b1455032d3" providerId="LiveId" clId="{DB71FD8A-2340-4F37-A670-7AB011FDCBE3}" dt="2024-08-28T13:46:58.250" v="523" actId="20577"/>
        <pc:sldMkLst>
          <pc:docMk/>
          <pc:sldMk cId="1978946643" sldId="1537"/>
        </pc:sldMkLst>
        <pc:spChg chg="mod">
          <ac:chgData name="Eva Jandíková" userId="7ef427b1455032d3" providerId="LiveId" clId="{DB71FD8A-2340-4F37-A670-7AB011FDCBE3}" dt="2024-08-28T13:46:58.250" v="523" actId="20577"/>
          <ac:spMkLst>
            <pc:docMk/>
            <pc:sldMk cId="1978946643" sldId="1537"/>
            <ac:spMk id="4" creationId="{2AD50B7D-FE5C-4529-8057-8AD9C6AA0A39}"/>
          </ac:spMkLst>
        </pc:spChg>
      </pc:sldChg>
      <pc:sldChg chg="modSp add mod">
        <pc:chgData name="Eva Jandíková" userId="7ef427b1455032d3" providerId="LiveId" clId="{DB71FD8A-2340-4F37-A670-7AB011FDCBE3}" dt="2024-08-28T13:47:05.821" v="540" actId="20577"/>
        <pc:sldMkLst>
          <pc:docMk/>
          <pc:sldMk cId="839422519" sldId="1538"/>
        </pc:sldMkLst>
        <pc:spChg chg="mod">
          <ac:chgData name="Eva Jandíková" userId="7ef427b1455032d3" providerId="LiveId" clId="{DB71FD8A-2340-4F37-A670-7AB011FDCBE3}" dt="2024-08-28T13:47:05.821" v="540" actId="20577"/>
          <ac:spMkLst>
            <pc:docMk/>
            <pc:sldMk cId="839422519" sldId="1538"/>
            <ac:spMk id="4" creationId="{2AD50B7D-FE5C-4529-8057-8AD9C6AA0A39}"/>
          </ac:spMkLst>
        </pc:spChg>
      </pc:sldChg>
      <pc:sldChg chg="modSp add mod">
        <pc:chgData name="Eva Jandíková" userId="7ef427b1455032d3" providerId="LiveId" clId="{DB71FD8A-2340-4F37-A670-7AB011FDCBE3}" dt="2024-08-28T13:47:26.538" v="552" actId="20577"/>
        <pc:sldMkLst>
          <pc:docMk/>
          <pc:sldMk cId="371288692" sldId="1539"/>
        </pc:sldMkLst>
        <pc:spChg chg="mod">
          <ac:chgData name="Eva Jandíková" userId="7ef427b1455032d3" providerId="LiveId" clId="{DB71FD8A-2340-4F37-A670-7AB011FDCBE3}" dt="2024-08-28T13:47:26.538" v="552" actId="20577"/>
          <ac:spMkLst>
            <pc:docMk/>
            <pc:sldMk cId="371288692" sldId="1539"/>
            <ac:spMk id="4" creationId="{2AD50B7D-FE5C-4529-8057-8AD9C6AA0A39}"/>
          </ac:spMkLst>
        </pc:spChg>
      </pc:sldChg>
      <pc:sldChg chg="modSp add mod">
        <pc:chgData name="Eva Jandíková" userId="7ef427b1455032d3" providerId="LiveId" clId="{DB71FD8A-2340-4F37-A670-7AB011FDCBE3}" dt="2024-08-28T13:47:38.382" v="563" actId="20577"/>
        <pc:sldMkLst>
          <pc:docMk/>
          <pc:sldMk cId="3616691007" sldId="1540"/>
        </pc:sldMkLst>
        <pc:spChg chg="mod">
          <ac:chgData name="Eva Jandíková" userId="7ef427b1455032d3" providerId="LiveId" clId="{DB71FD8A-2340-4F37-A670-7AB011FDCBE3}" dt="2024-08-28T13:47:38.382" v="563" actId="20577"/>
          <ac:spMkLst>
            <pc:docMk/>
            <pc:sldMk cId="3616691007" sldId="1540"/>
            <ac:spMk id="4" creationId="{2AD50B7D-FE5C-4529-8057-8AD9C6AA0A39}"/>
          </ac:spMkLst>
        </pc:spChg>
      </pc:sldChg>
      <pc:sldChg chg="modSp add mod">
        <pc:chgData name="Eva Jandíková" userId="7ef427b1455032d3" providerId="LiveId" clId="{DB71FD8A-2340-4F37-A670-7AB011FDCBE3}" dt="2024-08-28T13:48:15.736" v="608" actId="20577"/>
        <pc:sldMkLst>
          <pc:docMk/>
          <pc:sldMk cId="597505004" sldId="1541"/>
        </pc:sldMkLst>
        <pc:spChg chg="mod">
          <ac:chgData name="Eva Jandíková" userId="7ef427b1455032d3" providerId="LiveId" clId="{DB71FD8A-2340-4F37-A670-7AB011FDCBE3}" dt="2024-08-28T13:48:15.736" v="608" actId="20577"/>
          <ac:spMkLst>
            <pc:docMk/>
            <pc:sldMk cId="597505004" sldId="1541"/>
            <ac:spMk id="4" creationId="{2AD50B7D-FE5C-4529-8057-8AD9C6AA0A39}"/>
          </ac:spMkLst>
        </pc:spChg>
      </pc:sldChg>
      <pc:sldChg chg="modSp add mod">
        <pc:chgData name="Eva Jandíková" userId="7ef427b1455032d3" providerId="LiveId" clId="{DB71FD8A-2340-4F37-A670-7AB011FDCBE3}" dt="2024-08-28T13:48:28.072" v="613" actId="20577"/>
        <pc:sldMkLst>
          <pc:docMk/>
          <pc:sldMk cId="3088221483" sldId="1542"/>
        </pc:sldMkLst>
        <pc:spChg chg="mod">
          <ac:chgData name="Eva Jandíková" userId="7ef427b1455032d3" providerId="LiveId" clId="{DB71FD8A-2340-4F37-A670-7AB011FDCBE3}" dt="2024-08-28T13:48:28.072" v="613" actId="20577"/>
          <ac:spMkLst>
            <pc:docMk/>
            <pc:sldMk cId="3088221483" sldId="1542"/>
            <ac:spMk id="4" creationId="{2AD50B7D-FE5C-4529-8057-8AD9C6AA0A39}"/>
          </ac:spMkLst>
        </pc:spChg>
      </pc:sldChg>
      <pc:sldChg chg="modSp add mod">
        <pc:chgData name="Eva Jandíková" userId="7ef427b1455032d3" providerId="LiveId" clId="{DB71FD8A-2340-4F37-A670-7AB011FDCBE3}" dt="2024-08-28T13:48:38.555" v="618" actId="20577"/>
        <pc:sldMkLst>
          <pc:docMk/>
          <pc:sldMk cId="3688989217" sldId="1543"/>
        </pc:sldMkLst>
        <pc:spChg chg="mod">
          <ac:chgData name="Eva Jandíková" userId="7ef427b1455032d3" providerId="LiveId" clId="{DB71FD8A-2340-4F37-A670-7AB011FDCBE3}" dt="2024-08-28T13:48:38.555" v="618" actId="20577"/>
          <ac:spMkLst>
            <pc:docMk/>
            <pc:sldMk cId="3688989217" sldId="1543"/>
            <ac:spMk id="4" creationId="{2AD50B7D-FE5C-4529-8057-8AD9C6AA0A39}"/>
          </ac:spMkLst>
        </pc:spChg>
      </pc:sldChg>
      <pc:sldChg chg="add">
        <pc:chgData name="Eva Jandíková" userId="7ef427b1455032d3" providerId="LiveId" clId="{DB71FD8A-2340-4F37-A670-7AB011FDCBE3}" dt="2024-08-28T14:05:55.418" v="836"/>
        <pc:sldMkLst>
          <pc:docMk/>
          <pc:sldMk cId="1435470780" sldId="1544"/>
        </pc:sldMkLst>
      </pc:sldChg>
      <pc:sldChg chg="modSp add del mod">
        <pc:chgData name="Eva Jandíková" userId="7ef427b1455032d3" providerId="LiveId" clId="{DB71FD8A-2340-4F37-A670-7AB011FDCBE3}" dt="2024-08-28T13:48:54.427" v="619" actId="47"/>
        <pc:sldMkLst>
          <pc:docMk/>
          <pc:sldMk cId="2940109533" sldId="1544"/>
        </pc:sldMkLst>
        <pc:spChg chg="mod">
          <ac:chgData name="Eva Jandíková" userId="7ef427b1455032d3" providerId="LiveId" clId="{DB71FD8A-2340-4F37-A670-7AB011FDCBE3}" dt="2024-08-28T13:32:40.019" v="199" actId="207"/>
          <ac:spMkLst>
            <pc:docMk/>
            <pc:sldMk cId="2940109533" sldId="1544"/>
            <ac:spMk id="4" creationId="{2AD50B7D-FE5C-4529-8057-8AD9C6AA0A39}"/>
          </ac:spMkLst>
        </pc:spChg>
      </pc:sldChg>
      <pc:sldChg chg="modSp add del mod">
        <pc:chgData name="Eva Jandíková" userId="7ef427b1455032d3" providerId="LiveId" clId="{DB71FD8A-2340-4F37-A670-7AB011FDCBE3}" dt="2024-08-28T13:48:54.427" v="619" actId="47"/>
        <pc:sldMkLst>
          <pc:docMk/>
          <pc:sldMk cId="433739897" sldId="1545"/>
        </pc:sldMkLst>
        <pc:spChg chg="mod">
          <ac:chgData name="Eva Jandíková" userId="7ef427b1455032d3" providerId="LiveId" clId="{DB71FD8A-2340-4F37-A670-7AB011FDCBE3}" dt="2024-08-28T13:32:55.721" v="203" actId="207"/>
          <ac:spMkLst>
            <pc:docMk/>
            <pc:sldMk cId="433739897" sldId="1545"/>
            <ac:spMk id="4" creationId="{2AD50B7D-FE5C-4529-8057-8AD9C6AA0A39}"/>
          </ac:spMkLst>
        </pc:spChg>
      </pc:sldChg>
      <pc:sldChg chg="modSp add mod">
        <pc:chgData name="Eva Jandíková" userId="7ef427b1455032d3" providerId="LiveId" clId="{DB71FD8A-2340-4F37-A670-7AB011FDCBE3}" dt="2024-08-28T14:11:04.612" v="1084" actId="20577"/>
        <pc:sldMkLst>
          <pc:docMk/>
          <pc:sldMk cId="3349952768" sldId="1545"/>
        </pc:sldMkLst>
        <pc:spChg chg="mod">
          <ac:chgData name="Eva Jandíková" userId="7ef427b1455032d3" providerId="LiveId" clId="{DB71FD8A-2340-4F37-A670-7AB011FDCBE3}" dt="2024-08-28T14:11:04.612" v="1084" actId="20577"/>
          <ac:spMkLst>
            <pc:docMk/>
            <pc:sldMk cId="3349952768" sldId="1545"/>
            <ac:spMk id="5" creationId="{2CE8A969-FE77-4591-800E-3F6136C9DB60}"/>
          </ac:spMkLst>
        </pc:spChg>
      </pc:sldChg>
      <pc:sldChg chg="modSp add del mod">
        <pc:chgData name="Eva Jandíková" userId="7ef427b1455032d3" providerId="LiveId" clId="{DB71FD8A-2340-4F37-A670-7AB011FDCBE3}" dt="2024-08-28T13:48:54.427" v="619" actId="47"/>
        <pc:sldMkLst>
          <pc:docMk/>
          <pc:sldMk cId="3643773415" sldId="1546"/>
        </pc:sldMkLst>
        <pc:spChg chg="mod">
          <ac:chgData name="Eva Jandíková" userId="7ef427b1455032d3" providerId="LiveId" clId="{DB71FD8A-2340-4F37-A670-7AB011FDCBE3}" dt="2024-08-28T13:33:08.978" v="206" actId="207"/>
          <ac:spMkLst>
            <pc:docMk/>
            <pc:sldMk cId="3643773415" sldId="1546"/>
            <ac:spMk id="4" creationId="{2AD50B7D-FE5C-4529-8057-8AD9C6AA0A39}"/>
          </ac:spMkLst>
        </pc:spChg>
      </pc:sldChg>
      <pc:sldChg chg="add">
        <pc:chgData name="Eva Jandíková" userId="7ef427b1455032d3" providerId="LiveId" clId="{DB71FD8A-2340-4F37-A670-7AB011FDCBE3}" dt="2024-08-28T14:05:55.418" v="836"/>
        <pc:sldMkLst>
          <pc:docMk/>
          <pc:sldMk cId="4008282329" sldId="1546"/>
        </pc:sldMkLst>
      </pc:sldChg>
      <pc:sldChg chg="modSp add mod">
        <pc:chgData name="Eva Jandíková" userId="7ef427b1455032d3" providerId="LiveId" clId="{DB71FD8A-2340-4F37-A670-7AB011FDCBE3}" dt="2024-08-28T13:49:07.996" v="626" actId="20577"/>
        <pc:sldMkLst>
          <pc:docMk/>
          <pc:sldMk cId="1413842947" sldId="1547"/>
        </pc:sldMkLst>
        <pc:spChg chg="mod">
          <ac:chgData name="Eva Jandíková" userId="7ef427b1455032d3" providerId="LiveId" clId="{DB71FD8A-2340-4F37-A670-7AB011FDCBE3}" dt="2024-08-28T13:49:07.996" v="626" actId="20577"/>
          <ac:spMkLst>
            <pc:docMk/>
            <pc:sldMk cId="1413842947" sldId="1547"/>
            <ac:spMk id="4" creationId="{2AD50B7D-FE5C-4529-8057-8AD9C6AA0A39}"/>
          </ac:spMkLst>
        </pc:spChg>
      </pc:sldChg>
      <pc:sldChg chg="modSp add del mod">
        <pc:chgData name="Eva Jandíková" userId="7ef427b1455032d3" providerId="LiveId" clId="{DB71FD8A-2340-4F37-A670-7AB011FDCBE3}" dt="2024-08-28T14:19:47.818" v="1218" actId="47"/>
        <pc:sldMkLst>
          <pc:docMk/>
          <pc:sldMk cId="3225686105" sldId="1548"/>
        </pc:sldMkLst>
        <pc:spChg chg="mod">
          <ac:chgData name="Eva Jandíková" userId="7ef427b1455032d3" providerId="LiveId" clId="{DB71FD8A-2340-4F37-A670-7AB011FDCBE3}" dt="2024-08-28T13:49:55.609" v="639" actId="20577"/>
          <ac:spMkLst>
            <pc:docMk/>
            <pc:sldMk cId="3225686105" sldId="1548"/>
            <ac:spMk id="4" creationId="{2AD50B7D-FE5C-4529-8057-8AD9C6AA0A39}"/>
          </ac:spMkLst>
        </pc:spChg>
      </pc:sldChg>
      <pc:sldChg chg="modSp add mod">
        <pc:chgData name="Eva Jandíková" userId="7ef427b1455032d3" providerId="LiveId" clId="{DB71FD8A-2340-4F37-A670-7AB011FDCBE3}" dt="2024-08-28T13:37:11.740" v="226" actId="20577"/>
        <pc:sldMkLst>
          <pc:docMk/>
          <pc:sldMk cId="587376232" sldId="1549"/>
        </pc:sldMkLst>
        <pc:spChg chg="mod">
          <ac:chgData name="Eva Jandíková" userId="7ef427b1455032d3" providerId="LiveId" clId="{DB71FD8A-2340-4F37-A670-7AB011FDCBE3}" dt="2024-08-28T13:37:11.740" v="226" actId="20577"/>
          <ac:spMkLst>
            <pc:docMk/>
            <pc:sldMk cId="587376232" sldId="1549"/>
            <ac:spMk id="4" creationId="{2AD50B7D-FE5C-4529-8057-8AD9C6AA0A39}"/>
          </ac:spMkLst>
        </pc:spChg>
      </pc:sldChg>
      <pc:sldChg chg="addSp delSp modSp new del mod ord modClrScheme chgLayout">
        <pc:chgData name="Eva Jandíková" userId="7ef427b1455032d3" providerId="LiveId" clId="{DB71FD8A-2340-4F37-A670-7AB011FDCBE3}" dt="2024-08-28T13:38:38.794" v="240" actId="47"/>
        <pc:sldMkLst>
          <pc:docMk/>
          <pc:sldMk cId="306642274" sldId="1550"/>
        </pc:sldMkLst>
        <pc:spChg chg="mod ord">
          <ac:chgData name="Eva Jandíková" userId="7ef427b1455032d3" providerId="LiveId" clId="{DB71FD8A-2340-4F37-A670-7AB011FDCBE3}" dt="2024-08-28T13:38:34.174" v="237" actId="700"/>
          <ac:spMkLst>
            <pc:docMk/>
            <pc:sldMk cId="306642274" sldId="1550"/>
            <ac:spMk id="2" creationId="{CE35D056-64D3-2DC0-7C1C-726A91B5747B}"/>
          </ac:spMkLst>
        </pc:spChg>
        <pc:spChg chg="mod ord">
          <ac:chgData name="Eva Jandíková" userId="7ef427b1455032d3" providerId="LiveId" clId="{DB71FD8A-2340-4F37-A670-7AB011FDCBE3}" dt="2024-08-28T13:38:34.174" v="237" actId="700"/>
          <ac:spMkLst>
            <pc:docMk/>
            <pc:sldMk cId="306642274" sldId="1550"/>
            <ac:spMk id="3" creationId="{B123C9D0-53AC-A568-ECFF-C162424ED8E9}"/>
          </ac:spMkLst>
        </pc:spChg>
        <pc:spChg chg="del mod ord">
          <ac:chgData name="Eva Jandíková" userId="7ef427b1455032d3" providerId="LiveId" clId="{DB71FD8A-2340-4F37-A670-7AB011FDCBE3}" dt="2024-08-28T13:38:34.174" v="237" actId="700"/>
          <ac:spMkLst>
            <pc:docMk/>
            <pc:sldMk cId="306642274" sldId="1550"/>
            <ac:spMk id="4" creationId="{7495FF37-B879-1275-B030-0EB39A489B67}"/>
          </ac:spMkLst>
        </pc:spChg>
        <pc:spChg chg="del mod ord">
          <ac:chgData name="Eva Jandíková" userId="7ef427b1455032d3" providerId="LiveId" clId="{DB71FD8A-2340-4F37-A670-7AB011FDCBE3}" dt="2024-08-28T13:38:34.174" v="237" actId="700"/>
          <ac:spMkLst>
            <pc:docMk/>
            <pc:sldMk cId="306642274" sldId="1550"/>
            <ac:spMk id="5" creationId="{503CB4D1-FD5B-5354-5919-673E534E0D9F}"/>
          </ac:spMkLst>
        </pc:spChg>
        <pc:spChg chg="del mod ord">
          <ac:chgData name="Eva Jandíková" userId="7ef427b1455032d3" providerId="LiveId" clId="{DB71FD8A-2340-4F37-A670-7AB011FDCBE3}" dt="2024-08-28T13:38:34.174" v="237" actId="700"/>
          <ac:spMkLst>
            <pc:docMk/>
            <pc:sldMk cId="306642274" sldId="1550"/>
            <ac:spMk id="6" creationId="{BA751D86-14EA-0236-C51E-680B87F9D225}"/>
          </ac:spMkLst>
        </pc:spChg>
        <pc:spChg chg="add mod ord">
          <ac:chgData name="Eva Jandíková" userId="7ef427b1455032d3" providerId="LiveId" clId="{DB71FD8A-2340-4F37-A670-7AB011FDCBE3}" dt="2024-08-28T13:38:34.174" v="237" actId="700"/>
          <ac:spMkLst>
            <pc:docMk/>
            <pc:sldMk cId="306642274" sldId="1550"/>
            <ac:spMk id="7" creationId="{C2166CEB-B2EE-FC9C-6F29-7F13ED9BFA2B}"/>
          </ac:spMkLst>
        </pc:spChg>
        <pc:spChg chg="add mod ord">
          <ac:chgData name="Eva Jandíková" userId="7ef427b1455032d3" providerId="LiveId" clId="{DB71FD8A-2340-4F37-A670-7AB011FDCBE3}" dt="2024-08-28T13:38:34.174" v="237" actId="700"/>
          <ac:spMkLst>
            <pc:docMk/>
            <pc:sldMk cId="306642274" sldId="1550"/>
            <ac:spMk id="8" creationId="{BF4741F8-81C8-CFA5-D2E4-CE92C3D82A3E}"/>
          </ac:spMkLst>
        </pc:spChg>
        <pc:spChg chg="add mod ord">
          <ac:chgData name="Eva Jandíková" userId="7ef427b1455032d3" providerId="LiveId" clId="{DB71FD8A-2340-4F37-A670-7AB011FDCBE3}" dt="2024-08-28T13:38:34.174" v="237" actId="700"/>
          <ac:spMkLst>
            <pc:docMk/>
            <pc:sldMk cId="306642274" sldId="1550"/>
            <ac:spMk id="9" creationId="{A122CA22-5950-989B-EBB0-8B6F5E021BED}"/>
          </ac:spMkLst>
        </pc:spChg>
      </pc:sldChg>
      <pc:sldChg chg="modSp add mod">
        <pc:chgData name="Eva Jandíková" userId="7ef427b1455032d3" providerId="LiveId" clId="{DB71FD8A-2340-4F37-A670-7AB011FDCBE3}" dt="2024-08-28T13:40:38.840" v="310" actId="6549"/>
        <pc:sldMkLst>
          <pc:docMk/>
          <pc:sldMk cId="3556958916" sldId="1550"/>
        </pc:sldMkLst>
        <pc:spChg chg="mod">
          <ac:chgData name="Eva Jandíková" userId="7ef427b1455032d3" providerId="LiveId" clId="{DB71FD8A-2340-4F37-A670-7AB011FDCBE3}" dt="2024-08-28T13:40:38.840" v="310" actId="6549"/>
          <ac:spMkLst>
            <pc:docMk/>
            <pc:sldMk cId="3556958916" sldId="1550"/>
            <ac:spMk id="4" creationId="{ADEBE802-6556-4407-B41E-41835B1636DF}"/>
          </ac:spMkLst>
        </pc:spChg>
      </pc:sldChg>
      <pc:sldChg chg="modSp add mod">
        <pc:chgData name="Eva Jandíková" userId="7ef427b1455032d3" providerId="LiveId" clId="{DB71FD8A-2340-4F37-A670-7AB011FDCBE3}" dt="2024-08-28T13:41:09.064" v="325" actId="27636"/>
        <pc:sldMkLst>
          <pc:docMk/>
          <pc:sldMk cId="15385815" sldId="1551"/>
        </pc:sldMkLst>
        <pc:spChg chg="mod">
          <ac:chgData name="Eva Jandíková" userId="7ef427b1455032d3" providerId="LiveId" clId="{DB71FD8A-2340-4F37-A670-7AB011FDCBE3}" dt="2024-08-28T13:41:09.064" v="325" actId="27636"/>
          <ac:spMkLst>
            <pc:docMk/>
            <pc:sldMk cId="15385815" sldId="1551"/>
            <ac:spMk id="4" creationId="{ADEBE802-6556-4407-B41E-41835B1636DF}"/>
          </ac:spMkLst>
        </pc:spChg>
      </pc:sldChg>
      <pc:sldChg chg="modSp add mod">
        <pc:chgData name="Eva Jandíková" userId="7ef427b1455032d3" providerId="LiveId" clId="{DB71FD8A-2340-4F37-A670-7AB011FDCBE3}" dt="2024-08-28T13:41:31.461" v="329"/>
        <pc:sldMkLst>
          <pc:docMk/>
          <pc:sldMk cId="2759434743" sldId="1552"/>
        </pc:sldMkLst>
        <pc:spChg chg="mod">
          <ac:chgData name="Eva Jandíková" userId="7ef427b1455032d3" providerId="LiveId" clId="{DB71FD8A-2340-4F37-A670-7AB011FDCBE3}" dt="2024-08-28T13:41:31.461" v="329"/>
          <ac:spMkLst>
            <pc:docMk/>
            <pc:sldMk cId="2759434743" sldId="1552"/>
            <ac:spMk id="4" creationId="{ADEBE802-6556-4407-B41E-41835B1636DF}"/>
          </ac:spMkLst>
        </pc:spChg>
      </pc:sldChg>
      <pc:sldChg chg="modSp add mod">
        <pc:chgData name="Eva Jandíková" userId="7ef427b1455032d3" providerId="LiveId" clId="{DB71FD8A-2340-4F37-A670-7AB011FDCBE3}" dt="2024-08-28T13:41:37.545" v="331"/>
        <pc:sldMkLst>
          <pc:docMk/>
          <pc:sldMk cId="2543722203" sldId="1553"/>
        </pc:sldMkLst>
        <pc:spChg chg="mod">
          <ac:chgData name="Eva Jandíková" userId="7ef427b1455032d3" providerId="LiveId" clId="{DB71FD8A-2340-4F37-A670-7AB011FDCBE3}" dt="2024-08-28T13:41:37.545" v="331"/>
          <ac:spMkLst>
            <pc:docMk/>
            <pc:sldMk cId="2543722203" sldId="1553"/>
            <ac:spMk id="4" creationId="{ADEBE802-6556-4407-B41E-41835B1636DF}"/>
          </ac:spMkLst>
        </pc:spChg>
      </pc:sldChg>
      <pc:sldChg chg="modSp add mod">
        <pc:chgData name="Eva Jandíková" userId="7ef427b1455032d3" providerId="LiveId" clId="{DB71FD8A-2340-4F37-A670-7AB011FDCBE3}" dt="2024-08-28T13:41:46.778" v="335" actId="27636"/>
        <pc:sldMkLst>
          <pc:docMk/>
          <pc:sldMk cId="233112867" sldId="1554"/>
        </pc:sldMkLst>
        <pc:spChg chg="mod">
          <ac:chgData name="Eva Jandíková" userId="7ef427b1455032d3" providerId="LiveId" clId="{DB71FD8A-2340-4F37-A670-7AB011FDCBE3}" dt="2024-08-28T13:41:46.778" v="335" actId="27636"/>
          <ac:spMkLst>
            <pc:docMk/>
            <pc:sldMk cId="233112867" sldId="1554"/>
            <ac:spMk id="4" creationId="{ADEBE802-6556-4407-B41E-41835B1636DF}"/>
          </ac:spMkLst>
        </pc:spChg>
      </pc:sldChg>
      <pc:sldChg chg="modSp add mod">
        <pc:chgData name="Eva Jandíková" userId="7ef427b1455032d3" providerId="LiveId" clId="{DB71FD8A-2340-4F37-A670-7AB011FDCBE3}" dt="2024-08-28T13:42:06.413" v="340" actId="27636"/>
        <pc:sldMkLst>
          <pc:docMk/>
          <pc:sldMk cId="1807021179" sldId="1555"/>
        </pc:sldMkLst>
        <pc:spChg chg="mod">
          <ac:chgData name="Eva Jandíková" userId="7ef427b1455032d3" providerId="LiveId" clId="{DB71FD8A-2340-4F37-A670-7AB011FDCBE3}" dt="2024-08-28T13:42:06.413" v="340" actId="27636"/>
          <ac:spMkLst>
            <pc:docMk/>
            <pc:sldMk cId="1807021179" sldId="1555"/>
            <ac:spMk id="4" creationId="{ADEBE802-6556-4407-B41E-41835B1636DF}"/>
          </ac:spMkLst>
        </pc:spChg>
      </pc:sldChg>
      <pc:sldChg chg="modSp add mod">
        <pc:chgData name="Eva Jandíková" userId="7ef427b1455032d3" providerId="LiveId" clId="{DB71FD8A-2340-4F37-A670-7AB011FDCBE3}" dt="2024-08-28T13:42:12.801" v="342"/>
        <pc:sldMkLst>
          <pc:docMk/>
          <pc:sldMk cId="4105180587" sldId="1556"/>
        </pc:sldMkLst>
        <pc:spChg chg="mod">
          <ac:chgData name="Eva Jandíková" userId="7ef427b1455032d3" providerId="LiveId" clId="{DB71FD8A-2340-4F37-A670-7AB011FDCBE3}" dt="2024-08-28T13:42:12.801" v="342"/>
          <ac:spMkLst>
            <pc:docMk/>
            <pc:sldMk cId="4105180587" sldId="1556"/>
            <ac:spMk id="4" creationId="{ADEBE802-6556-4407-B41E-41835B1636DF}"/>
          </ac:spMkLst>
        </pc:spChg>
      </pc:sldChg>
      <pc:sldChg chg="modSp add mod">
        <pc:chgData name="Eva Jandíková" userId="7ef427b1455032d3" providerId="LiveId" clId="{DB71FD8A-2340-4F37-A670-7AB011FDCBE3}" dt="2024-08-28T13:42:36.229" v="346"/>
        <pc:sldMkLst>
          <pc:docMk/>
          <pc:sldMk cId="1568637408" sldId="1557"/>
        </pc:sldMkLst>
        <pc:spChg chg="mod">
          <ac:chgData name="Eva Jandíková" userId="7ef427b1455032d3" providerId="LiveId" clId="{DB71FD8A-2340-4F37-A670-7AB011FDCBE3}" dt="2024-08-28T13:42:36.229" v="346"/>
          <ac:spMkLst>
            <pc:docMk/>
            <pc:sldMk cId="1568637408" sldId="1557"/>
            <ac:spMk id="4" creationId="{ADEBE802-6556-4407-B41E-41835B1636DF}"/>
          </ac:spMkLst>
        </pc:spChg>
      </pc:sldChg>
      <pc:sldChg chg="modSp add mod">
        <pc:chgData name="Eva Jandíková" userId="7ef427b1455032d3" providerId="LiveId" clId="{DB71FD8A-2340-4F37-A670-7AB011FDCBE3}" dt="2024-08-28T13:42:42.493" v="349" actId="27636"/>
        <pc:sldMkLst>
          <pc:docMk/>
          <pc:sldMk cId="11835894" sldId="1558"/>
        </pc:sldMkLst>
        <pc:spChg chg="mod">
          <ac:chgData name="Eva Jandíková" userId="7ef427b1455032d3" providerId="LiveId" clId="{DB71FD8A-2340-4F37-A670-7AB011FDCBE3}" dt="2024-08-28T13:42:42.493" v="349" actId="27636"/>
          <ac:spMkLst>
            <pc:docMk/>
            <pc:sldMk cId="11835894" sldId="1558"/>
            <ac:spMk id="4" creationId="{ADEBE802-6556-4407-B41E-41835B1636DF}"/>
          </ac:spMkLst>
        </pc:spChg>
      </pc:sldChg>
      <pc:sldChg chg="modSp add mod">
        <pc:chgData name="Eva Jandíková" userId="7ef427b1455032d3" providerId="LiveId" clId="{DB71FD8A-2340-4F37-A670-7AB011FDCBE3}" dt="2024-08-28T13:43:00.466" v="354" actId="27636"/>
        <pc:sldMkLst>
          <pc:docMk/>
          <pc:sldMk cId="2184124800" sldId="1559"/>
        </pc:sldMkLst>
        <pc:spChg chg="mod">
          <ac:chgData name="Eva Jandíková" userId="7ef427b1455032d3" providerId="LiveId" clId="{DB71FD8A-2340-4F37-A670-7AB011FDCBE3}" dt="2024-08-28T13:43:00.466" v="354" actId="27636"/>
          <ac:spMkLst>
            <pc:docMk/>
            <pc:sldMk cId="2184124800" sldId="1559"/>
            <ac:spMk id="4" creationId="{ADEBE802-6556-4407-B41E-41835B1636DF}"/>
          </ac:spMkLst>
        </pc:spChg>
      </pc:sldChg>
      <pc:sldChg chg="modSp add mod">
        <pc:chgData name="Eva Jandíková" userId="7ef427b1455032d3" providerId="LiveId" clId="{DB71FD8A-2340-4F37-A670-7AB011FDCBE3}" dt="2024-08-28T13:43:12.827" v="356"/>
        <pc:sldMkLst>
          <pc:docMk/>
          <pc:sldMk cId="1037137438" sldId="1560"/>
        </pc:sldMkLst>
        <pc:spChg chg="mod">
          <ac:chgData name="Eva Jandíková" userId="7ef427b1455032d3" providerId="LiveId" clId="{DB71FD8A-2340-4F37-A670-7AB011FDCBE3}" dt="2024-08-28T13:43:12.827" v="356"/>
          <ac:spMkLst>
            <pc:docMk/>
            <pc:sldMk cId="1037137438" sldId="1560"/>
            <ac:spMk id="4" creationId="{ADEBE802-6556-4407-B41E-41835B1636DF}"/>
          </ac:spMkLst>
        </pc:spChg>
      </pc:sldChg>
      <pc:sldChg chg="modSp add mod">
        <pc:chgData name="Eva Jandíková" userId="7ef427b1455032d3" providerId="LiveId" clId="{DB71FD8A-2340-4F37-A670-7AB011FDCBE3}" dt="2024-08-28T13:43:26.117" v="360"/>
        <pc:sldMkLst>
          <pc:docMk/>
          <pc:sldMk cId="1511324161" sldId="1561"/>
        </pc:sldMkLst>
        <pc:spChg chg="mod">
          <ac:chgData name="Eva Jandíková" userId="7ef427b1455032d3" providerId="LiveId" clId="{DB71FD8A-2340-4F37-A670-7AB011FDCBE3}" dt="2024-08-28T13:43:26.117" v="360"/>
          <ac:spMkLst>
            <pc:docMk/>
            <pc:sldMk cId="1511324161" sldId="1561"/>
            <ac:spMk id="4" creationId="{ADEBE802-6556-4407-B41E-41835B1636DF}"/>
          </ac:spMkLst>
        </pc:spChg>
      </pc:sldChg>
      <pc:sldChg chg="modSp add mod">
        <pc:chgData name="Eva Jandíková" userId="7ef427b1455032d3" providerId="LiveId" clId="{DB71FD8A-2340-4F37-A670-7AB011FDCBE3}" dt="2024-08-28T13:43:31.939" v="362" actId="27636"/>
        <pc:sldMkLst>
          <pc:docMk/>
          <pc:sldMk cId="2268568101" sldId="1562"/>
        </pc:sldMkLst>
        <pc:spChg chg="mod">
          <ac:chgData name="Eva Jandíková" userId="7ef427b1455032d3" providerId="LiveId" clId="{DB71FD8A-2340-4F37-A670-7AB011FDCBE3}" dt="2024-08-28T13:43:31.939" v="362" actId="27636"/>
          <ac:spMkLst>
            <pc:docMk/>
            <pc:sldMk cId="2268568101" sldId="1562"/>
            <ac:spMk id="4" creationId="{ADEBE802-6556-4407-B41E-41835B1636DF}"/>
          </ac:spMkLst>
        </pc:spChg>
      </pc:sldChg>
      <pc:sldChg chg="modSp add mod">
        <pc:chgData name="Eva Jandíková" userId="7ef427b1455032d3" providerId="LiveId" clId="{DB71FD8A-2340-4F37-A670-7AB011FDCBE3}" dt="2024-08-28T13:43:57.492" v="371"/>
        <pc:sldMkLst>
          <pc:docMk/>
          <pc:sldMk cId="2706048233" sldId="1563"/>
        </pc:sldMkLst>
        <pc:spChg chg="mod">
          <ac:chgData name="Eva Jandíková" userId="7ef427b1455032d3" providerId="LiveId" clId="{DB71FD8A-2340-4F37-A670-7AB011FDCBE3}" dt="2024-08-28T13:43:57.492" v="371"/>
          <ac:spMkLst>
            <pc:docMk/>
            <pc:sldMk cId="2706048233" sldId="1563"/>
            <ac:spMk id="4" creationId="{ADEBE802-6556-4407-B41E-41835B1636DF}"/>
          </ac:spMkLst>
        </pc:spChg>
      </pc:sldChg>
      <pc:sldChg chg="add del">
        <pc:chgData name="Eva Jandíková" userId="7ef427b1455032d3" providerId="LiveId" clId="{DB71FD8A-2340-4F37-A670-7AB011FDCBE3}" dt="2024-08-28T13:43:42.839" v="366"/>
        <pc:sldMkLst>
          <pc:docMk/>
          <pc:sldMk cId="4114982900" sldId="1563"/>
        </pc:sldMkLst>
      </pc:sldChg>
      <pc:sldChg chg="modSp add mod">
        <pc:chgData name="Eva Jandíková" userId="7ef427b1455032d3" providerId="LiveId" clId="{DB71FD8A-2340-4F37-A670-7AB011FDCBE3}" dt="2024-08-28T13:44:34.252" v="374" actId="27636"/>
        <pc:sldMkLst>
          <pc:docMk/>
          <pc:sldMk cId="3514162766" sldId="1564"/>
        </pc:sldMkLst>
        <pc:spChg chg="mod">
          <ac:chgData name="Eva Jandíková" userId="7ef427b1455032d3" providerId="LiveId" clId="{DB71FD8A-2340-4F37-A670-7AB011FDCBE3}" dt="2024-08-28T13:44:34.252" v="374" actId="27636"/>
          <ac:spMkLst>
            <pc:docMk/>
            <pc:sldMk cId="3514162766" sldId="1564"/>
            <ac:spMk id="4" creationId="{ADEBE802-6556-4407-B41E-41835B1636DF}"/>
          </ac:spMkLst>
        </pc:spChg>
      </pc:sldChg>
      <pc:sldChg chg="modSp add del mod">
        <pc:chgData name="Eva Jandíková" userId="7ef427b1455032d3" providerId="LiveId" clId="{DB71FD8A-2340-4F37-A670-7AB011FDCBE3}" dt="2024-08-28T13:46:03.402" v="441" actId="47"/>
        <pc:sldMkLst>
          <pc:docMk/>
          <pc:sldMk cId="1244290872" sldId="1565"/>
        </pc:sldMkLst>
        <pc:spChg chg="mod">
          <ac:chgData name="Eva Jandíková" userId="7ef427b1455032d3" providerId="LiveId" clId="{DB71FD8A-2340-4F37-A670-7AB011FDCBE3}" dt="2024-08-28T13:46:00.872" v="440" actId="20577"/>
          <ac:spMkLst>
            <pc:docMk/>
            <pc:sldMk cId="1244290872" sldId="1565"/>
            <ac:spMk id="4" creationId="{2AD50B7D-FE5C-4529-8057-8AD9C6AA0A39}"/>
          </ac:spMkLst>
        </pc:spChg>
      </pc:sldChg>
      <pc:sldChg chg="modSp add mod">
        <pc:chgData name="Eva Jandíková" userId="7ef427b1455032d3" providerId="LiveId" clId="{DB71FD8A-2340-4F37-A670-7AB011FDCBE3}" dt="2024-08-28T13:48:11.245" v="601" actId="20577"/>
        <pc:sldMkLst>
          <pc:docMk/>
          <pc:sldMk cId="2334200526" sldId="1565"/>
        </pc:sldMkLst>
        <pc:spChg chg="mod">
          <ac:chgData name="Eva Jandíková" userId="7ef427b1455032d3" providerId="LiveId" clId="{DB71FD8A-2340-4F37-A670-7AB011FDCBE3}" dt="2024-08-28T13:48:11.245" v="601" actId="20577"/>
          <ac:spMkLst>
            <pc:docMk/>
            <pc:sldMk cId="2334200526" sldId="1565"/>
            <ac:spMk id="4" creationId="{2AD50B7D-FE5C-4529-8057-8AD9C6AA0A39}"/>
          </ac:spMkLst>
        </pc:spChg>
      </pc:sldChg>
      <pc:sldChg chg="modSp add mod">
        <pc:chgData name="Eva Jandíková" userId="7ef427b1455032d3" providerId="LiveId" clId="{DB71FD8A-2340-4F37-A670-7AB011FDCBE3}" dt="2024-08-28T13:49:33.452" v="628"/>
        <pc:sldMkLst>
          <pc:docMk/>
          <pc:sldMk cId="1665785031" sldId="1566"/>
        </pc:sldMkLst>
        <pc:spChg chg="mod">
          <ac:chgData name="Eva Jandíková" userId="7ef427b1455032d3" providerId="LiveId" clId="{DB71FD8A-2340-4F37-A670-7AB011FDCBE3}" dt="2024-08-28T13:49:33.452" v="628"/>
          <ac:spMkLst>
            <pc:docMk/>
            <pc:sldMk cId="1665785031" sldId="1566"/>
            <ac:spMk id="4" creationId="{2AD50B7D-FE5C-4529-8057-8AD9C6AA0A39}"/>
          </ac:spMkLst>
        </pc:spChg>
      </pc:sldChg>
      <pc:sldChg chg="modSp add del mod">
        <pc:chgData name="Eva Jandíková" userId="7ef427b1455032d3" providerId="LiveId" clId="{DB71FD8A-2340-4F37-A670-7AB011FDCBE3}" dt="2024-08-28T13:45:54.461" v="436"/>
        <pc:sldMkLst>
          <pc:docMk/>
          <pc:sldMk cId="4036813993" sldId="1566"/>
        </pc:sldMkLst>
        <pc:spChg chg="mod">
          <ac:chgData name="Eva Jandíková" userId="7ef427b1455032d3" providerId="LiveId" clId="{DB71FD8A-2340-4F37-A670-7AB011FDCBE3}" dt="2024-08-28T13:45:53.912" v="435"/>
          <ac:spMkLst>
            <pc:docMk/>
            <pc:sldMk cId="4036813993" sldId="1566"/>
            <ac:spMk id="4" creationId="{ADEBE802-6556-4407-B41E-41835B1636DF}"/>
          </ac:spMkLst>
        </pc:spChg>
        <pc:spChg chg="mod">
          <ac:chgData name="Eva Jandíková" userId="7ef427b1455032d3" providerId="LiveId" clId="{DB71FD8A-2340-4F37-A670-7AB011FDCBE3}" dt="2024-08-28T13:45:53.438" v="434" actId="20577"/>
          <ac:spMkLst>
            <pc:docMk/>
            <pc:sldMk cId="4036813993" sldId="1566"/>
            <ac:spMk id="5" creationId="{2CE8A969-FE77-4591-800E-3F6136C9DB60}"/>
          </ac:spMkLst>
        </pc:spChg>
      </pc:sldChg>
      <pc:sldChg chg="modSp add del mod">
        <pc:chgData name="Eva Jandíková" userId="7ef427b1455032d3" providerId="LiveId" clId="{DB71FD8A-2340-4F37-A670-7AB011FDCBE3}" dt="2024-08-28T13:45:52.588" v="432"/>
        <pc:sldMkLst>
          <pc:docMk/>
          <pc:sldMk cId="120593580" sldId="1567"/>
        </pc:sldMkLst>
        <pc:spChg chg="mod">
          <ac:chgData name="Eva Jandíková" userId="7ef427b1455032d3" providerId="LiveId" clId="{DB71FD8A-2340-4F37-A670-7AB011FDCBE3}" dt="2024-08-28T13:45:52.163" v="431"/>
          <ac:spMkLst>
            <pc:docMk/>
            <pc:sldMk cId="120593580" sldId="1567"/>
            <ac:spMk id="4" creationId="{ADEBE802-6556-4407-B41E-41835B1636DF}"/>
          </ac:spMkLst>
        </pc:spChg>
      </pc:sldChg>
      <pc:sldChg chg="modSp add del mod">
        <pc:chgData name="Eva Jandíková" userId="7ef427b1455032d3" providerId="LiveId" clId="{DB71FD8A-2340-4F37-A670-7AB011FDCBE3}" dt="2024-08-28T14:19:50.674" v="1219" actId="47"/>
        <pc:sldMkLst>
          <pc:docMk/>
          <pc:sldMk cId="152638958" sldId="1567"/>
        </pc:sldMkLst>
        <pc:spChg chg="mod">
          <ac:chgData name="Eva Jandíková" userId="7ef427b1455032d3" providerId="LiveId" clId="{DB71FD8A-2340-4F37-A670-7AB011FDCBE3}" dt="2024-08-28T13:50:10.770" v="645" actId="20577"/>
          <ac:spMkLst>
            <pc:docMk/>
            <pc:sldMk cId="152638958" sldId="1567"/>
            <ac:spMk id="4" creationId="{2AD50B7D-FE5C-4529-8057-8AD9C6AA0A39}"/>
          </ac:spMkLst>
        </pc:spChg>
      </pc:sldChg>
      <pc:sldChg chg="modSp add del mod">
        <pc:chgData name="Eva Jandíková" userId="7ef427b1455032d3" providerId="LiveId" clId="{DB71FD8A-2340-4F37-A670-7AB011FDCBE3}" dt="2024-08-28T13:45:51.253" v="429"/>
        <pc:sldMkLst>
          <pc:docMk/>
          <pc:sldMk cId="2736960114" sldId="1568"/>
        </pc:sldMkLst>
        <pc:spChg chg="mod">
          <ac:chgData name="Eva Jandíková" userId="7ef427b1455032d3" providerId="LiveId" clId="{DB71FD8A-2340-4F37-A670-7AB011FDCBE3}" dt="2024-08-28T13:45:50.841" v="428"/>
          <ac:spMkLst>
            <pc:docMk/>
            <pc:sldMk cId="2736960114" sldId="1568"/>
            <ac:spMk id="4" creationId="{ADEBE802-6556-4407-B41E-41835B1636DF}"/>
          </ac:spMkLst>
        </pc:spChg>
      </pc:sldChg>
      <pc:sldChg chg="modSp add del mod">
        <pc:chgData name="Eva Jandíková" userId="7ef427b1455032d3" providerId="LiveId" clId="{DB71FD8A-2340-4F37-A670-7AB011FDCBE3}" dt="2024-08-28T14:19:55.259" v="1220" actId="47"/>
        <pc:sldMkLst>
          <pc:docMk/>
          <pc:sldMk cId="3264625468" sldId="1568"/>
        </pc:sldMkLst>
        <pc:spChg chg="mod">
          <ac:chgData name="Eva Jandíková" userId="7ef427b1455032d3" providerId="LiveId" clId="{DB71FD8A-2340-4F37-A670-7AB011FDCBE3}" dt="2024-08-28T13:50:26.645" v="647"/>
          <ac:spMkLst>
            <pc:docMk/>
            <pc:sldMk cId="3264625468" sldId="1568"/>
            <ac:spMk id="4" creationId="{2AD50B7D-FE5C-4529-8057-8AD9C6AA0A39}"/>
          </ac:spMkLst>
        </pc:spChg>
      </pc:sldChg>
      <pc:sldChg chg="modSp add del mod">
        <pc:chgData name="Eva Jandíková" userId="7ef427b1455032d3" providerId="LiveId" clId="{DB71FD8A-2340-4F37-A670-7AB011FDCBE3}" dt="2024-08-28T14:19:57.616" v="1221" actId="47"/>
        <pc:sldMkLst>
          <pc:docMk/>
          <pc:sldMk cId="1962779299" sldId="1569"/>
        </pc:sldMkLst>
        <pc:spChg chg="mod">
          <ac:chgData name="Eva Jandíková" userId="7ef427b1455032d3" providerId="LiveId" clId="{DB71FD8A-2340-4F37-A670-7AB011FDCBE3}" dt="2024-08-28T13:50:44.560" v="655" actId="20577"/>
          <ac:spMkLst>
            <pc:docMk/>
            <pc:sldMk cId="1962779299" sldId="1569"/>
            <ac:spMk id="4" creationId="{2AD50B7D-FE5C-4529-8057-8AD9C6AA0A39}"/>
          </ac:spMkLst>
        </pc:spChg>
      </pc:sldChg>
      <pc:sldChg chg="add del">
        <pc:chgData name="Eva Jandíková" userId="7ef427b1455032d3" providerId="LiveId" clId="{DB71FD8A-2340-4F37-A670-7AB011FDCBE3}" dt="2024-08-28T13:45:50.559" v="427"/>
        <pc:sldMkLst>
          <pc:docMk/>
          <pc:sldMk cId="3414332104" sldId="1569"/>
        </pc:sldMkLst>
      </pc:sldChg>
      <pc:sldChg chg="modSp add mod">
        <pc:chgData name="Eva Jandíková" userId="7ef427b1455032d3" providerId="LiveId" clId="{DB71FD8A-2340-4F37-A670-7AB011FDCBE3}" dt="2024-08-28T13:50:55.987" v="656"/>
        <pc:sldMkLst>
          <pc:docMk/>
          <pc:sldMk cId="2139798772" sldId="1570"/>
        </pc:sldMkLst>
        <pc:spChg chg="mod">
          <ac:chgData name="Eva Jandíková" userId="7ef427b1455032d3" providerId="LiveId" clId="{DB71FD8A-2340-4F37-A670-7AB011FDCBE3}" dt="2024-08-28T13:50:55.987" v="656"/>
          <ac:spMkLst>
            <pc:docMk/>
            <pc:sldMk cId="2139798772" sldId="1570"/>
            <ac:spMk id="4" creationId="{2AD50B7D-FE5C-4529-8057-8AD9C6AA0A39}"/>
          </ac:spMkLst>
        </pc:spChg>
      </pc:sldChg>
      <pc:sldChg chg="modSp add mod">
        <pc:chgData name="Eva Jandíková" userId="7ef427b1455032d3" providerId="LiveId" clId="{DB71FD8A-2340-4F37-A670-7AB011FDCBE3}" dt="2024-08-28T13:51:06.740" v="659"/>
        <pc:sldMkLst>
          <pc:docMk/>
          <pc:sldMk cId="1289468803" sldId="1571"/>
        </pc:sldMkLst>
        <pc:spChg chg="mod">
          <ac:chgData name="Eva Jandíková" userId="7ef427b1455032d3" providerId="LiveId" clId="{DB71FD8A-2340-4F37-A670-7AB011FDCBE3}" dt="2024-08-28T13:51:06.740" v="659"/>
          <ac:spMkLst>
            <pc:docMk/>
            <pc:sldMk cId="1289468803" sldId="1571"/>
            <ac:spMk id="4" creationId="{2AD50B7D-FE5C-4529-8057-8AD9C6AA0A39}"/>
          </ac:spMkLst>
        </pc:spChg>
      </pc:sldChg>
      <pc:sldChg chg="modSp add mod">
        <pc:chgData name="Eva Jandíková" userId="7ef427b1455032d3" providerId="LiveId" clId="{DB71FD8A-2340-4F37-A670-7AB011FDCBE3}" dt="2024-08-28T13:51:14.254" v="660"/>
        <pc:sldMkLst>
          <pc:docMk/>
          <pc:sldMk cId="1987337355" sldId="1572"/>
        </pc:sldMkLst>
        <pc:spChg chg="mod">
          <ac:chgData name="Eva Jandíková" userId="7ef427b1455032d3" providerId="LiveId" clId="{DB71FD8A-2340-4F37-A670-7AB011FDCBE3}" dt="2024-08-28T13:51:14.254" v="660"/>
          <ac:spMkLst>
            <pc:docMk/>
            <pc:sldMk cId="1987337355" sldId="1572"/>
            <ac:spMk id="4" creationId="{2AD50B7D-FE5C-4529-8057-8AD9C6AA0A39}"/>
          </ac:spMkLst>
        </pc:spChg>
      </pc:sldChg>
      <pc:sldChg chg="add">
        <pc:chgData name="Eva Jandíková" userId="7ef427b1455032d3" providerId="LiveId" clId="{DB71FD8A-2340-4F37-A670-7AB011FDCBE3}" dt="2024-08-28T13:52:41.170" v="661"/>
        <pc:sldMkLst>
          <pc:docMk/>
          <pc:sldMk cId="711369989" sldId="1573"/>
        </pc:sldMkLst>
      </pc:sldChg>
      <pc:sldChg chg="add del">
        <pc:chgData name="Eva Jandíková" userId="7ef427b1455032d3" providerId="LiveId" clId="{DB71FD8A-2340-4F37-A670-7AB011FDCBE3}" dt="2024-08-28T13:54:18.610" v="664" actId="2696"/>
        <pc:sldMkLst>
          <pc:docMk/>
          <pc:sldMk cId="662186455" sldId="1574"/>
        </pc:sldMkLst>
      </pc:sldChg>
      <pc:sldChg chg="add">
        <pc:chgData name="Eva Jandíková" userId="7ef427b1455032d3" providerId="LiveId" clId="{DB71FD8A-2340-4F37-A670-7AB011FDCBE3}" dt="2024-08-28T13:54:36.476" v="665"/>
        <pc:sldMkLst>
          <pc:docMk/>
          <pc:sldMk cId="3559814828" sldId="1574"/>
        </pc:sldMkLst>
      </pc:sldChg>
      <pc:sldChg chg="add">
        <pc:chgData name="Eva Jandíková" userId="7ef427b1455032d3" providerId="LiveId" clId="{DB71FD8A-2340-4F37-A670-7AB011FDCBE3}" dt="2024-08-28T13:53:55.566" v="663"/>
        <pc:sldMkLst>
          <pc:docMk/>
          <pc:sldMk cId="1041721639" sldId="1575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1045266884" sldId="1597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1738096190" sldId="1598"/>
        </pc:sldMkLst>
      </pc:sldChg>
      <pc:sldChg chg="add">
        <pc:chgData name="Eva Jandíková" userId="7ef427b1455032d3" providerId="LiveId" clId="{DB71FD8A-2340-4F37-A670-7AB011FDCBE3}" dt="2024-08-28T13:55:36.445" v="666"/>
        <pc:sldMkLst>
          <pc:docMk/>
          <pc:sldMk cId="2946785568" sldId="1601"/>
        </pc:sldMkLst>
      </pc:sldChg>
      <pc:sldChg chg="modSp add mod">
        <pc:chgData name="Eva Jandíková" userId="7ef427b1455032d3" providerId="LiveId" clId="{DB71FD8A-2340-4F37-A670-7AB011FDCBE3}" dt="2024-08-28T13:56:53.156" v="723" actId="20577"/>
        <pc:sldMkLst>
          <pc:docMk/>
          <pc:sldMk cId="2143098384" sldId="1602"/>
        </pc:sldMkLst>
        <pc:spChg chg="mod">
          <ac:chgData name="Eva Jandíková" userId="7ef427b1455032d3" providerId="LiveId" clId="{DB71FD8A-2340-4F37-A670-7AB011FDCBE3}" dt="2024-08-28T13:56:40.892" v="673" actId="20577"/>
          <ac:spMkLst>
            <pc:docMk/>
            <pc:sldMk cId="2143098384" sldId="1602"/>
            <ac:spMk id="5" creationId="{3972223B-AE43-4696-BB2C-FB054B7A83D3}"/>
          </ac:spMkLst>
        </pc:spChg>
        <pc:spChg chg="mod">
          <ac:chgData name="Eva Jandíková" userId="7ef427b1455032d3" providerId="LiveId" clId="{DB71FD8A-2340-4F37-A670-7AB011FDCBE3}" dt="2024-08-28T13:56:53.156" v="723" actId="20577"/>
          <ac:spMkLst>
            <pc:docMk/>
            <pc:sldMk cId="2143098384" sldId="1602"/>
            <ac:spMk id="10" creationId="{8231BF77-8A93-3545-DB89-D92E1A58BCB1}"/>
          </ac:spMkLst>
        </pc:spChg>
      </pc:sldChg>
      <pc:sldChg chg="add">
        <pc:chgData name="Eva Jandíková" userId="7ef427b1455032d3" providerId="LiveId" clId="{DB71FD8A-2340-4F37-A670-7AB011FDCBE3}" dt="2024-08-28T13:56:35.280" v="668"/>
        <pc:sldMkLst>
          <pc:docMk/>
          <pc:sldMk cId="4019226394" sldId="1603"/>
        </pc:sldMkLst>
      </pc:sldChg>
      <pc:sldChg chg="modSp add mod modTransition">
        <pc:chgData name="Eva Jandíková" userId="7ef427b1455032d3" providerId="LiveId" clId="{DB71FD8A-2340-4F37-A670-7AB011FDCBE3}" dt="2024-08-28T13:59:57.393" v="727" actId="255"/>
        <pc:sldMkLst>
          <pc:docMk/>
          <pc:sldMk cId="3705395025" sldId="1604"/>
        </pc:sldMkLst>
        <pc:spChg chg="mod">
          <ac:chgData name="Eva Jandíková" userId="7ef427b1455032d3" providerId="LiveId" clId="{DB71FD8A-2340-4F37-A670-7AB011FDCBE3}" dt="2024-08-28T13:59:57.393" v="727" actId="255"/>
          <ac:spMkLst>
            <pc:docMk/>
            <pc:sldMk cId="3705395025" sldId="1604"/>
            <ac:spMk id="4" creationId="{4C20F29E-82C9-CA58-0506-CEFB02FDFF26}"/>
          </ac:spMkLst>
        </pc:spChg>
      </pc:sldChg>
      <pc:sldChg chg="add modTransition">
        <pc:chgData name="Eva Jandíková" userId="7ef427b1455032d3" providerId="LiveId" clId="{DB71FD8A-2340-4F37-A670-7AB011FDCBE3}" dt="2024-08-28T13:59:47.227" v="726"/>
        <pc:sldMkLst>
          <pc:docMk/>
          <pc:sldMk cId="261899931" sldId="1605"/>
        </pc:sldMkLst>
      </pc:sldChg>
      <pc:sldChg chg="add modTransition">
        <pc:chgData name="Eva Jandíková" userId="7ef427b1455032d3" providerId="LiveId" clId="{DB71FD8A-2340-4F37-A670-7AB011FDCBE3}" dt="2024-08-28T13:59:47.227" v="726"/>
        <pc:sldMkLst>
          <pc:docMk/>
          <pc:sldMk cId="3950814309" sldId="1606"/>
        </pc:sldMkLst>
      </pc:sldChg>
      <pc:sldChg chg="add modTransition">
        <pc:chgData name="Eva Jandíková" userId="7ef427b1455032d3" providerId="LiveId" clId="{DB71FD8A-2340-4F37-A670-7AB011FDCBE3}" dt="2024-08-28T13:59:47.227" v="726"/>
        <pc:sldMkLst>
          <pc:docMk/>
          <pc:sldMk cId="3336782069" sldId="1607"/>
        </pc:sldMkLst>
      </pc:sldChg>
      <pc:sldChg chg="add modTransition">
        <pc:chgData name="Eva Jandíková" userId="7ef427b1455032d3" providerId="LiveId" clId="{DB71FD8A-2340-4F37-A670-7AB011FDCBE3}" dt="2024-08-28T13:59:47.227" v="726"/>
        <pc:sldMkLst>
          <pc:docMk/>
          <pc:sldMk cId="3470745390" sldId="1608"/>
        </pc:sldMkLst>
      </pc:sldChg>
      <pc:sldChg chg="add modTransition">
        <pc:chgData name="Eva Jandíková" userId="7ef427b1455032d3" providerId="LiveId" clId="{DB71FD8A-2340-4F37-A670-7AB011FDCBE3}" dt="2024-08-28T13:59:47.227" v="726"/>
        <pc:sldMkLst>
          <pc:docMk/>
          <pc:sldMk cId="2761412249" sldId="1609"/>
        </pc:sldMkLst>
      </pc:sldChg>
      <pc:sldChg chg="add">
        <pc:chgData name="Eva Jandíková" userId="7ef427b1455032d3" providerId="LiveId" clId="{DB71FD8A-2340-4F37-A670-7AB011FDCBE3}" dt="2024-08-28T14:05:05.211" v="828"/>
        <pc:sldMkLst>
          <pc:docMk/>
          <pc:sldMk cId="292168723" sldId="1610"/>
        </pc:sldMkLst>
      </pc:sldChg>
      <pc:sldChg chg="modSp add del mod">
        <pc:chgData name="Eva Jandíková" userId="7ef427b1455032d3" providerId="LiveId" clId="{DB71FD8A-2340-4F37-A670-7AB011FDCBE3}" dt="2024-08-28T14:04:56.911" v="827" actId="2696"/>
        <pc:sldMkLst>
          <pc:docMk/>
          <pc:sldMk cId="2703111282" sldId="1610"/>
        </pc:sldMkLst>
        <pc:spChg chg="mod">
          <ac:chgData name="Eva Jandíková" userId="7ef427b1455032d3" providerId="LiveId" clId="{DB71FD8A-2340-4F37-A670-7AB011FDCBE3}" dt="2024-08-28T14:02:01.627" v="736" actId="20577"/>
          <ac:spMkLst>
            <pc:docMk/>
            <pc:sldMk cId="2703111282" sldId="1610"/>
            <ac:spMk id="4" creationId="{ADEBE802-6556-4407-B41E-41835B1636DF}"/>
          </ac:spMkLst>
        </pc:spChg>
      </pc:sldChg>
      <pc:sldChg chg="modSp add mod">
        <pc:chgData name="Eva Jandíková" userId="7ef427b1455032d3" providerId="LiveId" clId="{DB71FD8A-2340-4F37-A670-7AB011FDCBE3}" dt="2024-08-28T14:03:33.632" v="769" actId="20577"/>
        <pc:sldMkLst>
          <pc:docMk/>
          <pc:sldMk cId="2161508241" sldId="1611"/>
        </pc:sldMkLst>
        <pc:spChg chg="mod">
          <ac:chgData name="Eva Jandíková" userId="7ef427b1455032d3" providerId="LiveId" clId="{DB71FD8A-2340-4F37-A670-7AB011FDCBE3}" dt="2024-08-28T14:03:33.632" v="769" actId="20577"/>
          <ac:spMkLst>
            <pc:docMk/>
            <pc:sldMk cId="2161508241" sldId="1611"/>
            <ac:spMk id="4" creationId="{ADEBE802-6556-4407-B41E-41835B1636DF}"/>
          </ac:spMkLst>
        </pc:spChg>
      </pc:sldChg>
      <pc:sldChg chg="modSp add mod">
        <pc:chgData name="Eva Jandíková" userId="7ef427b1455032d3" providerId="LiveId" clId="{DB71FD8A-2340-4F37-A670-7AB011FDCBE3}" dt="2024-08-28T14:03:41.293" v="785" actId="20577"/>
        <pc:sldMkLst>
          <pc:docMk/>
          <pc:sldMk cId="3388329679" sldId="1612"/>
        </pc:sldMkLst>
        <pc:spChg chg="mod">
          <ac:chgData name="Eva Jandíková" userId="7ef427b1455032d3" providerId="LiveId" clId="{DB71FD8A-2340-4F37-A670-7AB011FDCBE3}" dt="2024-08-28T14:03:41.293" v="785" actId="20577"/>
          <ac:spMkLst>
            <pc:docMk/>
            <pc:sldMk cId="3388329679" sldId="1612"/>
            <ac:spMk id="4" creationId="{ADEBE802-6556-4407-B41E-41835B1636DF}"/>
          </ac:spMkLst>
        </pc:spChg>
      </pc:sldChg>
      <pc:sldChg chg="modSp add mod">
        <pc:chgData name="Eva Jandíková" userId="7ef427b1455032d3" providerId="LiveId" clId="{DB71FD8A-2340-4F37-A670-7AB011FDCBE3}" dt="2024-08-28T14:03:52.442" v="803" actId="20577"/>
        <pc:sldMkLst>
          <pc:docMk/>
          <pc:sldMk cId="3128187665" sldId="1613"/>
        </pc:sldMkLst>
        <pc:spChg chg="mod">
          <ac:chgData name="Eva Jandíková" userId="7ef427b1455032d3" providerId="LiveId" clId="{DB71FD8A-2340-4F37-A670-7AB011FDCBE3}" dt="2024-08-28T14:03:52.442" v="803" actId="20577"/>
          <ac:spMkLst>
            <pc:docMk/>
            <pc:sldMk cId="3128187665" sldId="1613"/>
            <ac:spMk id="4" creationId="{ADEBE802-6556-4407-B41E-41835B1636DF}"/>
          </ac:spMkLst>
        </pc:spChg>
      </pc:sldChg>
      <pc:sldChg chg="modSp add mod">
        <pc:chgData name="Eva Jandíková" userId="7ef427b1455032d3" providerId="LiveId" clId="{DB71FD8A-2340-4F37-A670-7AB011FDCBE3}" dt="2024-08-28T14:04:05.006" v="815" actId="20577"/>
        <pc:sldMkLst>
          <pc:docMk/>
          <pc:sldMk cId="1434239094" sldId="1614"/>
        </pc:sldMkLst>
        <pc:spChg chg="mod">
          <ac:chgData name="Eva Jandíková" userId="7ef427b1455032d3" providerId="LiveId" clId="{DB71FD8A-2340-4F37-A670-7AB011FDCBE3}" dt="2024-08-28T14:04:05.006" v="815" actId="20577"/>
          <ac:spMkLst>
            <pc:docMk/>
            <pc:sldMk cId="1434239094" sldId="1614"/>
            <ac:spMk id="4" creationId="{ADEBE802-6556-4407-B41E-41835B1636DF}"/>
          </ac:spMkLst>
        </pc:spChg>
      </pc:sldChg>
      <pc:sldChg chg="modSp add mod">
        <pc:chgData name="Eva Jandíková" userId="7ef427b1455032d3" providerId="LiveId" clId="{DB71FD8A-2340-4F37-A670-7AB011FDCBE3}" dt="2024-08-28T14:04:11.659" v="826" actId="20577"/>
        <pc:sldMkLst>
          <pc:docMk/>
          <pc:sldMk cId="1099318242" sldId="1615"/>
        </pc:sldMkLst>
        <pc:spChg chg="mod">
          <ac:chgData name="Eva Jandíková" userId="7ef427b1455032d3" providerId="LiveId" clId="{DB71FD8A-2340-4F37-A670-7AB011FDCBE3}" dt="2024-08-28T14:04:11.659" v="826" actId="20577"/>
          <ac:spMkLst>
            <pc:docMk/>
            <pc:sldMk cId="1099318242" sldId="1615"/>
            <ac:spMk id="4" creationId="{ADEBE802-6556-4407-B41E-41835B1636DF}"/>
          </ac:spMkLst>
        </pc:spChg>
      </pc:sldChg>
      <pc:sldChg chg="modSp add mod">
        <pc:chgData name="Eva Jandíková" userId="7ef427b1455032d3" providerId="LiveId" clId="{DB71FD8A-2340-4F37-A670-7AB011FDCBE3}" dt="2024-08-28T14:05:13.593" v="835" actId="20577"/>
        <pc:sldMkLst>
          <pc:docMk/>
          <pc:sldMk cId="258277103" sldId="1616"/>
        </pc:sldMkLst>
        <pc:spChg chg="mod">
          <ac:chgData name="Eva Jandíková" userId="7ef427b1455032d3" providerId="LiveId" clId="{DB71FD8A-2340-4F37-A670-7AB011FDCBE3}" dt="2024-08-28T14:05:13.593" v="835" actId="20577"/>
          <ac:spMkLst>
            <pc:docMk/>
            <pc:sldMk cId="258277103" sldId="1616"/>
            <ac:spMk id="4" creationId="{ADEBE802-6556-4407-B41E-41835B1636DF}"/>
          </ac:spMkLst>
        </pc:spChg>
      </pc:sldChg>
      <pc:sldChg chg="add">
        <pc:chgData name="Eva Jandíková" userId="7ef427b1455032d3" providerId="LiveId" clId="{DB71FD8A-2340-4F37-A670-7AB011FDCBE3}" dt="2024-08-28T14:05:55.418" v="836"/>
        <pc:sldMkLst>
          <pc:docMk/>
          <pc:sldMk cId="884071901" sldId="1617"/>
        </pc:sldMkLst>
      </pc:sldChg>
      <pc:sldChg chg="add">
        <pc:chgData name="Eva Jandíková" userId="7ef427b1455032d3" providerId="LiveId" clId="{DB71FD8A-2340-4F37-A670-7AB011FDCBE3}" dt="2024-08-28T14:05:55.418" v="836"/>
        <pc:sldMkLst>
          <pc:docMk/>
          <pc:sldMk cId="1415546692" sldId="1618"/>
        </pc:sldMkLst>
      </pc:sldChg>
      <pc:sldChg chg="add">
        <pc:chgData name="Eva Jandíková" userId="7ef427b1455032d3" providerId="LiveId" clId="{DB71FD8A-2340-4F37-A670-7AB011FDCBE3}" dt="2024-08-28T14:12:44.145" v="1088"/>
        <pc:sldMkLst>
          <pc:docMk/>
          <pc:sldMk cId="3026677961" sldId="1619"/>
        </pc:sldMkLst>
      </pc:sldChg>
      <pc:sldChg chg="add">
        <pc:chgData name="Eva Jandíková" userId="7ef427b1455032d3" providerId="LiveId" clId="{DB71FD8A-2340-4F37-A670-7AB011FDCBE3}" dt="2024-08-28T14:12:44.145" v="1088"/>
        <pc:sldMkLst>
          <pc:docMk/>
          <pc:sldMk cId="1726640057" sldId="1620"/>
        </pc:sldMkLst>
      </pc:sldChg>
      <pc:sldChg chg="add">
        <pc:chgData name="Eva Jandíková" userId="7ef427b1455032d3" providerId="LiveId" clId="{DB71FD8A-2340-4F37-A670-7AB011FDCBE3}" dt="2024-08-28T14:12:44.145" v="1088"/>
        <pc:sldMkLst>
          <pc:docMk/>
          <pc:sldMk cId="110389701" sldId="1621"/>
        </pc:sldMkLst>
      </pc:sldChg>
      <pc:sldChg chg="add">
        <pc:chgData name="Eva Jandíková" userId="7ef427b1455032d3" providerId="LiveId" clId="{DB71FD8A-2340-4F37-A670-7AB011FDCBE3}" dt="2024-08-28T14:12:44.145" v="1088"/>
        <pc:sldMkLst>
          <pc:docMk/>
          <pc:sldMk cId="2163141629" sldId="1622"/>
        </pc:sldMkLst>
      </pc:sldChg>
      <pc:sldChg chg="modSp add mod">
        <pc:chgData name="Eva Jandíková" userId="7ef427b1455032d3" providerId="LiveId" clId="{DB71FD8A-2340-4F37-A670-7AB011FDCBE3}" dt="2024-08-28T14:15:01.922" v="1148" actId="404"/>
        <pc:sldMkLst>
          <pc:docMk/>
          <pc:sldMk cId="3484698287" sldId="1623"/>
        </pc:sldMkLst>
        <pc:spChg chg="mod">
          <ac:chgData name="Eva Jandíková" userId="7ef427b1455032d3" providerId="LiveId" clId="{DB71FD8A-2340-4F37-A670-7AB011FDCBE3}" dt="2024-08-28T14:15:01.922" v="1148" actId="404"/>
          <ac:spMkLst>
            <pc:docMk/>
            <pc:sldMk cId="3484698287" sldId="1623"/>
            <ac:spMk id="4" creationId="{ADEBE802-6556-4407-B41E-41835B1636DF}"/>
          </ac:spMkLst>
        </pc:spChg>
      </pc:sldChg>
      <pc:sldChg chg="modSp new mod">
        <pc:chgData name="Eva Jandíková" userId="7ef427b1455032d3" providerId="LiveId" clId="{DB71FD8A-2340-4F37-A670-7AB011FDCBE3}" dt="2024-08-28T14:15:32.196" v="1153"/>
        <pc:sldMkLst>
          <pc:docMk/>
          <pc:sldMk cId="784755499" sldId="1624"/>
        </pc:sldMkLst>
        <pc:spChg chg="mod">
          <ac:chgData name="Eva Jandíková" userId="7ef427b1455032d3" providerId="LiveId" clId="{DB71FD8A-2340-4F37-A670-7AB011FDCBE3}" dt="2024-08-28T14:15:32.196" v="1153"/>
          <ac:spMkLst>
            <pc:docMk/>
            <pc:sldMk cId="784755499" sldId="1624"/>
            <ac:spMk id="2" creationId="{0536B41C-6AB4-961F-BCAF-417AF332E3B4}"/>
          </ac:spMkLst>
        </pc:spChg>
        <pc:spChg chg="mod">
          <ac:chgData name="Eva Jandíková" userId="7ef427b1455032d3" providerId="LiveId" clId="{DB71FD8A-2340-4F37-A670-7AB011FDCBE3}" dt="2024-08-28T14:15:22.003" v="1152" actId="207"/>
          <ac:spMkLst>
            <pc:docMk/>
            <pc:sldMk cId="784755499" sldId="1624"/>
            <ac:spMk id="4" creationId="{3AE7AF52-2318-800D-D9AC-F31028C9678A}"/>
          </ac:spMkLst>
        </pc:spChg>
      </pc:sldChg>
      <pc:sldChg chg="modSp add mod">
        <pc:chgData name="Eva Jandíková" userId="7ef427b1455032d3" providerId="LiveId" clId="{DB71FD8A-2340-4F37-A670-7AB011FDCBE3}" dt="2024-08-28T14:16:02.056" v="1164" actId="20577"/>
        <pc:sldMkLst>
          <pc:docMk/>
          <pc:sldMk cId="2443719266" sldId="1625"/>
        </pc:sldMkLst>
        <pc:spChg chg="mod">
          <ac:chgData name="Eva Jandíková" userId="7ef427b1455032d3" providerId="LiveId" clId="{DB71FD8A-2340-4F37-A670-7AB011FDCBE3}" dt="2024-08-28T14:16:02.056" v="1164" actId="20577"/>
          <ac:spMkLst>
            <pc:docMk/>
            <pc:sldMk cId="2443719266" sldId="1625"/>
            <ac:spMk id="4" creationId="{ADEBE802-6556-4407-B41E-41835B1636DF}"/>
          </ac:spMkLst>
        </pc:spChg>
      </pc:sldChg>
      <pc:sldChg chg="add">
        <pc:chgData name="Eva Jandíková" userId="7ef427b1455032d3" providerId="LiveId" clId="{DB71FD8A-2340-4F37-A670-7AB011FDCBE3}" dt="2024-08-28T14:15:36.437" v="1154"/>
        <pc:sldMkLst>
          <pc:docMk/>
          <pc:sldMk cId="3066162846" sldId="1626"/>
        </pc:sldMkLst>
      </pc:sldChg>
      <pc:sldChg chg="modSp add mod">
        <pc:chgData name="Eva Jandíková" userId="7ef427b1455032d3" providerId="LiveId" clId="{DB71FD8A-2340-4F37-A670-7AB011FDCBE3}" dt="2024-08-28T14:16:17.248" v="1194" actId="20577"/>
        <pc:sldMkLst>
          <pc:docMk/>
          <pc:sldMk cId="1388295473" sldId="1627"/>
        </pc:sldMkLst>
        <pc:spChg chg="mod">
          <ac:chgData name="Eva Jandíková" userId="7ef427b1455032d3" providerId="LiveId" clId="{DB71FD8A-2340-4F37-A670-7AB011FDCBE3}" dt="2024-08-28T14:16:17.248" v="1194" actId="20577"/>
          <ac:spMkLst>
            <pc:docMk/>
            <pc:sldMk cId="1388295473" sldId="1627"/>
            <ac:spMk id="4" creationId="{ADEBE802-6556-4407-B41E-41835B1636DF}"/>
          </ac:spMkLst>
        </pc:spChg>
      </pc:sldChg>
      <pc:sldChg chg="add">
        <pc:chgData name="Eva Jandíková" userId="7ef427b1455032d3" providerId="LiveId" clId="{DB71FD8A-2340-4F37-A670-7AB011FDCBE3}" dt="2024-08-28T14:15:38.467" v="1155"/>
        <pc:sldMkLst>
          <pc:docMk/>
          <pc:sldMk cId="3038867611" sldId="1628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1874021689" sldId="1629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2192473456" sldId="1630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4137759546" sldId="1631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3438682059" sldId="1632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3412931359" sldId="1633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2065341536" sldId="1634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1818163876" sldId="1635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1281061834" sldId="1637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3942915593" sldId="1639"/>
        </pc:sldMkLst>
      </pc:sldChg>
      <pc:sldChg chg="modSp add mod">
        <pc:chgData name="Eva Jandíková" userId="7ef427b1455032d3" providerId="LiveId" clId="{DB71FD8A-2340-4F37-A670-7AB011FDCBE3}" dt="2024-08-28T14:20:23.890" v="1223" actId="20577"/>
        <pc:sldMkLst>
          <pc:docMk/>
          <pc:sldMk cId="2710731183" sldId="1640"/>
        </pc:sldMkLst>
        <pc:spChg chg="mod">
          <ac:chgData name="Eva Jandíková" userId="7ef427b1455032d3" providerId="LiveId" clId="{DB71FD8A-2340-4F37-A670-7AB011FDCBE3}" dt="2024-08-28T14:20:23.890" v="1223" actId="20577"/>
          <ac:spMkLst>
            <pc:docMk/>
            <pc:sldMk cId="2710731183" sldId="1640"/>
            <ac:spMk id="4" creationId="{3D7BD18C-C666-E337-6296-80E7B80EFC3C}"/>
          </ac:spMkLst>
        </pc:spChg>
      </pc:sldChg>
      <pc:sldChg chg="add del">
        <pc:chgData name="Eva Jandíková" userId="7ef427b1455032d3" providerId="LiveId" clId="{DB71FD8A-2340-4F37-A670-7AB011FDCBE3}" dt="2024-08-28T14:17:47.658" v="1216" actId="47"/>
        <pc:sldMkLst>
          <pc:docMk/>
          <pc:sldMk cId="2187755675" sldId="1641"/>
        </pc:sldMkLst>
      </pc:sldChg>
      <pc:sldChg chg="add">
        <pc:chgData name="Eva Jandíková" userId="7ef427b1455032d3" providerId="LiveId" clId="{DB71FD8A-2340-4F37-A670-7AB011FDCBE3}" dt="2024-08-28T14:17:17.868" v="1195"/>
        <pc:sldMkLst>
          <pc:docMk/>
          <pc:sldMk cId="1580121733" sldId="1642"/>
        </pc:sldMkLst>
      </pc:sldChg>
      <pc:sldChg chg="add">
        <pc:chgData name="Eva Jandíková" userId="7ef427b1455032d3" providerId="LiveId" clId="{DB71FD8A-2340-4F37-A670-7AB011FDCBE3}" dt="2024-08-28T14:17:17.868" v="1195"/>
        <pc:sldMkLst>
          <pc:docMk/>
          <pc:sldMk cId="3200769138" sldId="1643"/>
        </pc:sldMkLst>
      </pc:sldChg>
      <pc:sldChg chg="add">
        <pc:chgData name="Eva Jandíková" userId="7ef427b1455032d3" providerId="LiveId" clId="{DB71FD8A-2340-4F37-A670-7AB011FDCBE3}" dt="2024-08-28T14:17:17.868" v="1195"/>
        <pc:sldMkLst>
          <pc:docMk/>
          <pc:sldMk cId="3317162119" sldId="1644"/>
        </pc:sldMkLst>
      </pc:sldChg>
      <pc:sldChg chg="add">
        <pc:chgData name="Eva Jandíková" userId="7ef427b1455032d3" providerId="LiveId" clId="{DB71FD8A-2340-4F37-A670-7AB011FDCBE3}" dt="2024-08-28T14:17:17.868" v="1195"/>
        <pc:sldMkLst>
          <pc:docMk/>
          <pc:sldMk cId="830984780" sldId="1645"/>
        </pc:sldMkLst>
      </pc:sldChg>
      <pc:sldChg chg="modSp add mod">
        <pc:chgData name="Eva Jandíková" userId="7ef427b1455032d3" providerId="LiveId" clId="{DB71FD8A-2340-4F37-A670-7AB011FDCBE3}" dt="2024-08-28T14:17:43.775" v="1215" actId="20577"/>
        <pc:sldMkLst>
          <pc:docMk/>
          <pc:sldMk cId="2730218751" sldId="1646"/>
        </pc:sldMkLst>
        <pc:spChg chg="mod">
          <ac:chgData name="Eva Jandíková" userId="7ef427b1455032d3" providerId="LiveId" clId="{DB71FD8A-2340-4F37-A670-7AB011FDCBE3}" dt="2024-08-28T14:17:40.881" v="1214" actId="20577"/>
          <ac:spMkLst>
            <pc:docMk/>
            <pc:sldMk cId="2730218751" sldId="1646"/>
            <ac:spMk id="4" creationId="{ADEBE802-6556-4407-B41E-41835B1636DF}"/>
          </ac:spMkLst>
        </pc:spChg>
        <pc:spChg chg="mod">
          <ac:chgData name="Eva Jandíková" userId="7ef427b1455032d3" providerId="LiveId" clId="{DB71FD8A-2340-4F37-A670-7AB011FDCBE3}" dt="2024-08-28T14:17:43.775" v="1215" actId="20577"/>
          <ac:spMkLst>
            <pc:docMk/>
            <pc:sldMk cId="2730218751" sldId="1646"/>
            <ac:spMk id="5" creationId="{2CE8A969-FE77-4591-800E-3F6136C9DB60}"/>
          </ac:spMkLst>
        </pc:spChg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1621858950" sldId="1647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797759247" sldId="1648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3133382944" sldId="1649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1761858310" sldId="1650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2248596057" sldId="1651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2694056240" sldId="1652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4013203784" sldId="1653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585463199" sldId="1654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3077343573" sldId="1655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2670300549" sldId="1656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1962091266" sldId="1657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3577629205" sldId="1658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3209716471" sldId="1659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2145109821" sldId="1660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1826095205" sldId="1661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1779620600" sldId="1662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2133617346" sldId="1663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1024860642" sldId="1664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2470954178" sldId="1665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879171619" sldId="1666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2034776031" sldId="1667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3912439826" sldId="1668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3617529322" sldId="1669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529293872" sldId="1670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1154242439" sldId="1671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748059923" sldId="1672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4106462916" sldId="1673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1453085955" sldId="1676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3426831221" sldId="1677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3428205706" sldId="1678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1188207959" sldId="1679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1092470074" sldId="1680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2742754536" sldId="1681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69505021" sldId="1682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1526688892" sldId="1683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2922185836" sldId="1684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1704552197" sldId="1685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955314985" sldId="1686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4174279801" sldId="1687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4068951472" sldId="1688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825990188" sldId="1689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1474151544" sldId="1690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436098437" sldId="1691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3312665727" sldId="1692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1772662254" sldId="1693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1629495507" sldId="1694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3550904843" sldId="1695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2395539351" sldId="1696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1497076501" sldId="1697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3982071220" sldId="1698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537110308" sldId="1699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879566110" sldId="1700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2958807737" sldId="1701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2920706409" sldId="1714"/>
        </pc:sldMkLst>
      </pc:sldChg>
      <pc:sldChg chg="add">
        <pc:chgData name="Eva Jandíková" userId="7ef427b1455032d3" providerId="LiveId" clId="{DB71FD8A-2340-4F37-A670-7AB011FDCBE3}" dt="2024-08-28T14:19:32.533" v="1217"/>
        <pc:sldMkLst>
          <pc:docMk/>
          <pc:sldMk cId="1483895267" sldId="1716"/>
        </pc:sldMkLst>
      </pc:sldChg>
    </pc:docChg>
  </pc:docChgLst>
  <pc:docChgLst>
    <pc:chgData name="DOUBEK Martin" userId="S::martin.doubek@asseco-ce.com::5920543b-09f7-4084-b3f7-93aaab8f702b" providerId="AD" clId="Web-{03BA15E7-7407-0ABE-6A1F-AD612385B4D7}"/>
    <pc:docChg chg="modSld">
      <pc:chgData name="DOUBEK Martin" userId="S::martin.doubek@asseco-ce.com::5920543b-09f7-4084-b3f7-93aaab8f702b" providerId="AD" clId="Web-{03BA15E7-7407-0ABE-6A1F-AD612385B4D7}" dt="2024-09-06T12:12:43.921" v="111" actId="20577"/>
      <pc:docMkLst>
        <pc:docMk/>
      </pc:docMkLst>
      <pc:sldChg chg="delSp modSp">
        <pc:chgData name="DOUBEK Martin" userId="S::martin.doubek@asseco-ce.com::5920543b-09f7-4084-b3f7-93aaab8f702b" providerId="AD" clId="Web-{03BA15E7-7407-0ABE-6A1F-AD612385B4D7}" dt="2024-09-06T12:09:09.806" v="110" actId="20577"/>
        <pc:sldMkLst>
          <pc:docMk/>
          <pc:sldMk cId="3105184983" sldId="1878"/>
        </pc:sldMkLst>
        <pc:spChg chg="mod">
          <ac:chgData name="DOUBEK Martin" userId="S::martin.doubek@asseco-ce.com::5920543b-09f7-4084-b3f7-93aaab8f702b" providerId="AD" clId="Web-{03BA15E7-7407-0ABE-6A1F-AD612385B4D7}" dt="2024-09-06T12:09:09.806" v="110" actId="20577"/>
          <ac:spMkLst>
            <pc:docMk/>
            <pc:sldMk cId="3105184983" sldId="1878"/>
            <ac:spMk id="4" creationId="{F0A21F35-253E-BDBF-2CFA-222096D86808}"/>
          </ac:spMkLst>
        </pc:spChg>
        <pc:spChg chg="del mod">
          <ac:chgData name="DOUBEK Martin" userId="S::martin.doubek@asseco-ce.com::5920543b-09f7-4084-b3f7-93aaab8f702b" providerId="AD" clId="Web-{03BA15E7-7407-0ABE-6A1F-AD612385B4D7}" dt="2024-09-06T12:06:25.270" v="22"/>
          <ac:spMkLst>
            <pc:docMk/>
            <pc:sldMk cId="3105184983" sldId="1878"/>
            <ac:spMk id="6" creationId="{872BA3D0-1915-CE58-FFDD-0CBFCFC66EBE}"/>
          </ac:spMkLst>
        </pc:spChg>
      </pc:sldChg>
      <pc:sldChg chg="delSp modSp">
        <pc:chgData name="DOUBEK Martin" userId="S::martin.doubek@asseco-ce.com::5920543b-09f7-4084-b3f7-93aaab8f702b" providerId="AD" clId="Web-{03BA15E7-7407-0ABE-6A1F-AD612385B4D7}" dt="2024-09-06T12:08:30.774" v="105" actId="20577"/>
        <pc:sldMkLst>
          <pc:docMk/>
          <pc:sldMk cId="3030685184" sldId="1881"/>
        </pc:sldMkLst>
        <pc:spChg chg="del mod">
          <ac:chgData name="DOUBEK Martin" userId="S::martin.doubek@asseco-ce.com::5920543b-09f7-4084-b3f7-93aaab8f702b" providerId="AD" clId="Web-{03BA15E7-7407-0ABE-6A1F-AD612385B4D7}" dt="2024-09-06T12:05:27.987" v="19"/>
          <ac:spMkLst>
            <pc:docMk/>
            <pc:sldMk cId="3030685184" sldId="1881"/>
            <ac:spMk id="4" creationId="{809EF77C-30F3-7F6D-725C-4C763C0FA3A5}"/>
          </ac:spMkLst>
        </pc:spChg>
        <pc:spChg chg="mod">
          <ac:chgData name="DOUBEK Martin" userId="S::martin.doubek@asseco-ce.com::5920543b-09f7-4084-b3f7-93aaab8f702b" providerId="AD" clId="Web-{03BA15E7-7407-0ABE-6A1F-AD612385B4D7}" dt="2024-09-06T12:04:56.986" v="16" actId="20577"/>
          <ac:spMkLst>
            <pc:docMk/>
            <pc:sldMk cId="3030685184" sldId="1881"/>
            <ac:spMk id="6" creationId="{C39E676E-AA89-D579-CA8B-041A7945DE1B}"/>
          </ac:spMkLst>
        </pc:spChg>
        <pc:spChg chg="mod">
          <ac:chgData name="DOUBEK Martin" userId="S::martin.doubek@asseco-ce.com::5920543b-09f7-4084-b3f7-93aaab8f702b" providerId="AD" clId="Web-{03BA15E7-7407-0ABE-6A1F-AD612385B4D7}" dt="2024-09-06T12:08:30.774" v="105" actId="20577"/>
          <ac:spMkLst>
            <pc:docMk/>
            <pc:sldMk cId="3030685184" sldId="1881"/>
            <ac:spMk id="7" creationId="{C5E47715-B2F4-0966-13BB-870C2833E0EF}"/>
          </ac:spMkLst>
        </pc:spChg>
      </pc:sldChg>
      <pc:sldChg chg="modSp">
        <pc:chgData name="DOUBEK Martin" userId="S::martin.doubek@asseco-ce.com::5920543b-09f7-4084-b3f7-93aaab8f702b" providerId="AD" clId="Web-{03BA15E7-7407-0ABE-6A1F-AD612385B4D7}" dt="2024-09-06T12:12:43.921" v="111" actId="20577"/>
        <pc:sldMkLst>
          <pc:docMk/>
          <pc:sldMk cId="4138447659" sldId="1883"/>
        </pc:sldMkLst>
        <pc:spChg chg="mod">
          <ac:chgData name="DOUBEK Martin" userId="S::martin.doubek@asseco-ce.com::5920543b-09f7-4084-b3f7-93aaab8f702b" providerId="AD" clId="Web-{03BA15E7-7407-0ABE-6A1F-AD612385B4D7}" dt="2024-09-06T12:12:43.921" v="111" actId="20577"/>
          <ac:spMkLst>
            <pc:docMk/>
            <pc:sldMk cId="4138447659" sldId="1883"/>
            <ac:spMk id="2" creationId="{29B027ED-CC76-7D20-87EB-19CEB93C96E2}"/>
          </ac:spMkLst>
        </pc:spChg>
      </pc:sldChg>
    </pc:docChg>
  </pc:docChgLst>
  <pc:docChgLst>
    <pc:chgData name="BÜRGER Tomáš" userId="S::tomas.burger@asseco-ce.com::f5b8df6d-73f5-4c4f-8795-b4d9459f9abf" providerId="AD" clId="Web-{43DEC845-52B1-DD27-739D-5189DA42EDDC}"/>
    <pc:docChg chg="addSld delSld">
      <pc:chgData name="BÜRGER Tomáš" userId="S::tomas.burger@asseco-ce.com::f5b8df6d-73f5-4c4f-8795-b4d9459f9abf" providerId="AD" clId="Web-{43DEC845-52B1-DD27-739D-5189DA42EDDC}" dt="2024-10-02T19:12:45.762" v="75"/>
      <pc:docMkLst>
        <pc:docMk/>
      </pc:docMkLst>
      <pc:sldChg chg="add del">
        <pc:chgData name="BÜRGER Tomáš" userId="S::tomas.burger@asseco-ce.com::f5b8df6d-73f5-4c4f-8795-b4d9459f9abf" providerId="AD" clId="Web-{43DEC845-52B1-DD27-739D-5189DA42EDDC}" dt="2024-10-02T19:12:44.371" v="38"/>
        <pc:sldMkLst>
          <pc:docMk/>
          <pc:sldMk cId="2290412953" sldId="1689"/>
        </pc:sldMkLst>
      </pc:sldChg>
      <pc:sldChg chg="add del">
        <pc:chgData name="BÜRGER Tomáš" userId="S::tomas.burger@asseco-ce.com::f5b8df6d-73f5-4c4f-8795-b4d9459f9abf" providerId="AD" clId="Web-{43DEC845-52B1-DD27-739D-5189DA42EDDC}" dt="2024-10-02T19:12:44.309" v="36"/>
        <pc:sldMkLst>
          <pc:docMk/>
          <pc:sldMk cId="2920706409" sldId="1714"/>
        </pc:sldMkLst>
      </pc:sldChg>
      <pc:sldChg chg="add del">
        <pc:chgData name="BÜRGER Tomáš" userId="S::tomas.burger@asseco-ce.com::f5b8df6d-73f5-4c4f-8795-b4d9459f9abf" providerId="AD" clId="Web-{43DEC845-52B1-DD27-739D-5189DA42EDDC}" dt="2024-10-02T19:12:44.278" v="35"/>
        <pc:sldMkLst>
          <pc:docMk/>
          <pc:sldMk cId="1483895267" sldId="1716"/>
        </pc:sldMkLst>
      </pc:sldChg>
      <pc:sldChg chg="add del">
        <pc:chgData name="BÜRGER Tomáš" userId="S::tomas.burger@asseco-ce.com::f5b8df6d-73f5-4c4f-8795-b4d9459f9abf" providerId="AD" clId="Web-{43DEC845-52B1-DD27-739D-5189DA42EDDC}" dt="2024-10-02T19:12:44.418" v="39"/>
        <pc:sldMkLst>
          <pc:docMk/>
          <pc:sldMk cId="4131978358" sldId="1733"/>
        </pc:sldMkLst>
      </pc:sldChg>
      <pc:sldChg chg="add del">
        <pc:chgData name="BÜRGER Tomáš" userId="S::tomas.burger@asseco-ce.com::f5b8df6d-73f5-4c4f-8795-b4d9459f9abf" providerId="AD" clId="Web-{43DEC845-52B1-DD27-739D-5189DA42EDDC}" dt="2024-10-02T19:12:44.450" v="40"/>
        <pc:sldMkLst>
          <pc:docMk/>
          <pc:sldMk cId="4285471764" sldId="1734"/>
        </pc:sldMkLst>
      </pc:sldChg>
      <pc:sldChg chg="add del">
        <pc:chgData name="BÜRGER Tomáš" userId="S::tomas.burger@asseco-ce.com::f5b8df6d-73f5-4c4f-8795-b4d9459f9abf" providerId="AD" clId="Web-{43DEC845-52B1-DD27-739D-5189DA42EDDC}" dt="2024-10-02T19:12:44.481" v="41"/>
        <pc:sldMkLst>
          <pc:docMk/>
          <pc:sldMk cId="3059135553" sldId="1735"/>
        </pc:sldMkLst>
      </pc:sldChg>
      <pc:sldChg chg="add del">
        <pc:chgData name="BÜRGER Tomáš" userId="S::tomas.burger@asseco-ce.com::f5b8df6d-73f5-4c4f-8795-b4d9459f9abf" providerId="AD" clId="Web-{43DEC845-52B1-DD27-739D-5189DA42EDDC}" dt="2024-10-02T19:12:44.512" v="42"/>
        <pc:sldMkLst>
          <pc:docMk/>
          <pc:sldMk cId="2322827552" sldId="1737"/>
        </pc:sldMkLst>
      </pc:sldChg>
      <pc:sldChg chg="add del">
        <pc:chgData name="BÜRGER Tomáš" userId="S::tomas.burger@asseco-ce.com::f5b8df6d-73f5-4c4f-8795-b4d9459f9abf" providerId="AD" clId="Web-{43DEC845-52B1-DD27-739D-5189DA42EDDC}" dt="2024-10-02T19:12:44.543" v="43"/>
        <pc:sldMkLst>
          <pc:docMk/>
          <pc:sldMk cId="373132692" sldId="1738"/>
        </pc:sldMkLst>
      </pc:sldChg>
      <pc:sldChg chg="add del">
        <pc:chgData name="BÜRGER Tomáš" userId="S::tomas.burger@asseco-ce.com::f5b8df6d-73f5-4c4f-8795-b4d9459f9abf" providerId="AD" clId="Web-{43DEC845-52B1-DD27-739D-5189DA42EDDC}" dt="2024-10-02T19:12:44.575" v="44"/>
        <pc:sldMkLst>
          <pc:docMk/>
          <pc:sldMk cId="3033619267" sldId="1739"/>
        </pc:sldMkLst>
      </pc:sldChg>
      <pc:sldChg chg="add del">
        <pc:chgData name="BÜRGER Tomáš" userId="S::tomas.burger@asseco-ce.com::f5b8df6d-73f5-4c4f-8795-b4d9459f9abf" providerId="AD" clId="Web-{43DEC845-52B1-DD27-739D-5189DA42EDDC}" dt="2024-10-02T19:12:44.621" v="45"/>
        <pc:sldMkLst>
          <pc:docMk/>
          <pc:sldMk cId="425340916" sldId="1740"/>
        </pc:sldMkLst>
      </pc:sldChg>
      <pc:sldChg chg="add del">
        <pc:chgData name="BÜRGER Tomáš" userId="S::tomas.burger@asseco-ce.com::f5b8df6d-73f5-4c4f-8795-b4d9459f9abf" providerId="AD" clId="Web-{43DEC845-52B1-DD27-739D-5189DA42EDDC}" dt="2024-10-02T19:12:44.653" v="46"/>
        <pc:sldMkLst>
          <pc:docMk/>
          <pc:sldMk cId="3137627062" sldId="1741"/>
        </pc:sldMkLst>
      </pc:sldChg>
      <pc:sldChg chg="add del">
        <pc:chgData name="BÜRGER Tomáš" userId="S::tomas.burger@asseco-ce.com::f5b8df6d-73f5-4c4f-8795-b4d9459f9abf" providerId="AD" clId="Web-{43DEC845-52B1-DD27-739D-5189DA42EDDC}" dt="2024-10-02T19:12:44.856" v="51"/>
        <pc:sldMkLst>
          <pc:docMk/>
          <pc:sldMk cId="997918931" sldId="1742"/>
        </pc:sldMkLst>
      </pc:sldChg>
      <pc:sldChg chg="add del">
        <pc:chgData name="BÜRGER Tomáš" userId="S::tomas.burger@asseco-ce.com::f5b8df6d-73f5-4c4f-8795-b4d9459f9abf" providerId="AD" clId="Web-{43DEC845-52B1-DD27-739D-5189DA42EDDC}" dt="2024-10-02T19:12:44.903" v="52"/>
        <pc:sldMkLst>
          <pc:docMk/>
          <pc:sldMk cId="1032036446" sldId="1744"/>
        </pc:sldMkLst>
      </pc:sldChg>
      <pc:sldChg chg="add del">
        <pc:chgData name="BÜRGER Tomáš" userId="S::tomas.burger@asseco-ce.com::f5b8df6d-73f5-4c4f-8795-b4d9459f9abf" providerId="AD" clId="Web-{43DEC845-52B1-DD27-739D-5189DA42EDDC}" dt="2024-10-02T19:12:44.934" v="53"/>
        <pc:sldMkLst>
          <pc:docMk/>
          <pc:sldMk cId="1951493192" sldId="1745"/>
        </pc:sldMkLst>
      </pc:sldChg>
      <pc:sldChg chg="del">
        <pc:chgData name="BÜRGER Tomáš" userId="S::tomas.burger@asseco-ce.com::f5b8df6d-73f5-4c4f-8795-b4d9459f9abf" providerId="AD" clId="Web-{43DEC845-52B1-DD27-739D-5189DA42EDDC}" dt="2024-10-02T19:11:47.588" v="19"/>
        <pc:sldMkLst>
          <pc:docMk/>
          <pc:sldMk cId="1389120695" sldId="1746"/>
        </pc:sldMkLst>
      </pc:sldChg>
      <pc:sldChg chg="add del">
        <pc:chgData name="BÜRGER Tomáš" userId="S::tomas.burger@asseco-ce.com::f5b8df6d-73f5-4c4f-8795-b4d9459f9abf" providerId="AD" clId="Web-{43DEC845-52B1-DD27-739D-5189DA42EDDC}" dt="2024-10-02T19:12:45.090" v="57"/>
        <pc:sldMkLst>
          <pc:docMk/>
          <pc:sldMk cId="2651216860" sldId="1748"/>
        </pc:sldMkLst>
      </pc:sldChg>
      <pc:sldChg chg="add del">
        <pc:chgData name="BÜRGER Tomáš" userId="S::tomas.burger@asseco-ce.com::f5b8df6d-73f5-4c4f-8795-b4d9459f9abf" providerId="AD" clId="Web-{43DEC845-52B1-DD27-739D-5189DA42EDDC}" dt="2024-10-02T19:12:45.012" v="55"/>
        <pc:sldMkLst>
          <pc:docMk/>
          <pc:sldMk cId="3618726982" sldId="1749"/>
        </pc:sldMkLst>
      </pc:sldChg>
      <pc:sldChg chg="add del">
        <pc:chgData name="BÜRGER Tomáš" userId="S::tomas.burger@asseco-ce.com::f5b8df6d-73f5-4c4f-8795-b4d9459f9abf" providerId="AD" clId="Web-{43DEC845-52B1-DD27-739D-5189DA42EDDC}" dt="2024-10-02T19:12:45.121" v="58"/>
        <pc:sldMkLst>
          <pc:docMk/>
          <pc:sldMk cId="3773285354" sldId="1750"/>
        </pc:sldMkLst>
      </pc:sldChg>
      <pc:sldChg chg="add del">
        <pc:chgData name="BÜRGER Tomáš" userId="S::tomas.burger@asseco-ce.com::f5b8df6d-73f5-4c4f-8795-b4d9459f9abf" providerId="AD" clId="Web-{43DEC845-52B1-DD27-739D-5189DA42EDDC}" dt="2024-10-02T19:12:45.168" v="59"/>
        <pc:sldMkLst>
          <pc:docMk/>
          <pc:sldMk cId="2586051089" sldId="1937"/>
        </pc:sldMkLst>
      </pc:sldChg>
      <pc:sldChg chg="add del">
        <pc:chgData name="BÜRGER Tomáš" userId="S::tomas.burger@asseco-ce.com::f5b8df6d-73f5-4c4f-8795-b4d9459f9abf" providerId="AD" clId="Web-{43DEC845-52B1-DD27-739D-5189DA42EDDC}" dt="2024-10-02T19:12:45.200" v="60"/>
        <pc:sldMkLst>
          <pc:docMk/>
          <pc:sldMk cId="1713552595" sldId="1938"/>
        </pc:sldMkLst>
      </pc:sldChg>
      <pc:sldChg chg="del">
        <pc:chgData name="BÜRGER Tomáš" userId="S::tomas.burger@asseco-ce.com::f5b8df6d-73f5-4c4f-8795-b4d9459f9abf" providerId="AD" clId="Web-{43DEC845-52B1-DD27-739D-5189DA42EDDC}" dt="2024-10-02T19:11:47.541" v="12"/>
        <pc:sldMkLst>
          <pc:docMk/>
          <pc:sldMk cId="4170080762" sldId="1939"/>
        </pc:sldMkLst>
      </pc:sldChg>
      <pc:sldChg chg="add del">
        <pc:chgData name="BÜRGER Tomáš" userId="S::tomas.burger@asseco-ce.com::f5b8df6d-73f5-4c4f-8795-b4d9459f9abf" providerId="AD" clId="Web-{43DEC845-52B1-DD27-739D-5189DA42EDDC}" dt="2024-10-02T19:12:45.418" v="66"/>
        <pc:sldMkLst>
          <pc:docMk/>
          <pc:sldMk cId="1167959623" sldId="1940"/>
        </pc:sldMkLst>
      </pc:sldChg>
      <pc:sldChg chg="add del">
        <pc:chgData name="BÜRGER Tomáš" userId="S::tomas.burger@asseco-ce.com::f5b8df6d-73f5-4c4f-8795-b4d9459f9abf" providerId="AD" clId="Web-{43DEC845-52B1-DD27-739D-5189DA42EDDC}" dt="2024-10-02T19:12:45.450" v="67"/>
        <pc:sldMkLst>
          <pc:docMk/>
          <pc:sldMk cId="27184783" sldId="1941"/>
        </pc:sldMkLst>
      </pc:sldChg>
      <pc:sldChg chg="add del">
        <pc:chgData name="BÜRGER Tomáš" userId="S::tomas.burger@asseco-ce.com::f5b8df6d-73f5-4c4f-8795-b4d9459f9abf" providerId="AD" clId="Web-{43DEC845-52B1-DD27-739D-5189DA42EDDC}" dt="2024-10-02T19:12:45.481" v="68"/>
        <pc:sldMkLst>
          <pc:docMk/>
          <pc:sldMk cId="3679616131" sldId="1942"/>
        </pc:sldMkLst>
      </pc:sldChg>
      <pc:sldChg chg="add del">
        <pc:chgData name="BÜRGER Tomáš" userId="S::tomas.burger@asseco-ce.com::f5b8df6d-73f5-4c4f-8795-b4d9459f9abf" providerId="AD" clId="Web-{43DEC845-52B1-DD27-739D-5189DA42EDDC}" dt="2024-10-02T19:12:45.512" v="69"/>
        <pc:sldMkLst>
          <pc:docMk/>
          <pc:sldMk cId="3539469384" sldId="1943"/>
        </pc:sldMkLst>
      </pc:sldChg>
      <pc:sldChg chg="add del">
        <pc:chgData name="BÜRGER Tomáš" userId="S::tomas.burger@asseco-ce.com::f5b8df6d-73f5-4c4f-8795-b4d9459f9abf" providerId="AD" clId="Web-{43DEC845-52B1-DD27-739D-5189DA42EDDC}" dt="2024-10-02T19:12:45.590" v="71"/>
        <pc:sldMkLst>
          <pc:docMk/>
          <pc:sldMk cId="2747273962" sldId="1944"/>
        </pc:sldMkLst>
      </pc:sldChg>
      <pc:sldChg chg="add del">
        <pc:chgData name="BÜRGER Tomáš" userId="S::tomas.burger@asseco-ce.com::f5b8df6d-73f5-4c4f-8795-b4d9459f9abf" providerId="AD" clId="Web-{43DEC845-52B1-DD27-739D-5189DA42EDDC}" dt="2024-10-02T19:12:45.637" v="72"/>
        <pc:sldMkLst>
          <pc:docMk/>
          <pc:sldMk cId="874542814" sldId="1945"/>
        </pc:sldMkLst>
      </pc:sldChg>
      <pc:sldChg chg="add del">
        <pc:chgData name="BÜRGER Tomáš" userId="S::tomas.burger@asseco-ce.com::f5b8df6d-73f5-4c4f-8795-b4d9459f9abf" providerId="AD" clId="Web-{43DEC845-52B1-DD27-739D-5189DA42EDDC}" dt="2024-10-02T19:12:45.715" v="74"/>
        <pc:sldMkLst>
          <pc:docMk/>
          <pc:sldMk cId="368374110" sldId="1946"/>
        </pc:sldMkLst>
      </pc:sldChg>
      <pc:sldChg chg="add del">
        <pc:chgData name="BÜRGER Tomáš" userId="S::tomas.burger@asseco-ce.com::f5b8df6d-73f5-4c4f-8795-b4d9459f9abf" providerId="AD" clId="Web-{43DEC845-52B1-DD27-739D-5189DA42EDDC}" dt="2024-10-02T19:12:45.371" v="65"/>
        <pc:sldMkLst>
          <pc:docMk/>
          <pc:sldMk cId="2670227767" sldId="2075"/>
        </pc:sldMkLst>
      </pc:sldChg>
      <pc:sldChg chg="add del">
        <pc:chgData name="BÜRGER Tomáš" userId="S::tomas.burger@asseco-ce.com::f5b8df6d-73f5-4c4f-8795-b4d9459f9abf" providerId="AD" clId="Web-{43DEC845-52B1-DD27-739D-5189DA42EDDC}" dt="2024-10-02T19:12:45.340" v="64"/>
        <pc:sldMkLst>
          <pc:docMk/>
          <pc:sldMk cId="1078900698" sldId="2111"/>
        </pc:sldMkLst>
      </pc:sldChg>
      <pc:sldChg chg="add del">
        <pc:chgData name="BÜRGER Tomáš" userId="S::tomas.burger@asseco-ce.com::f5b8df6d-73f5-4c4f-8795-b4d9459f9abf" providerId="AD" clId="Web-{43DEC845-52B1-DD27-739D-5189DA42EDDC}" dt="2024-10-02T19:12:45.543" v="70"/>
        <pc:sldMkLst>
          <pc:docMk/>
          <pc:sldMk cId="1770922763" sldId="2112"/>
        </pc:sldMkLst>
      </pc:sldChg>
      <pc:sldChg chg="add del">
        <pc:chgData name="BÜRGER Tomáš" userId="S::tomas.burger@asseco-ce.com::f5b8df6d-73f5-4c4f-8795-b4d9459f9abf" providerId="AD" clId="Web-{43DEC845-52B1-DD27-739D-5189DA42EDDC}" dt="2024-10-02T19:12:45.684" v="73"/>
        <pc:sldMkLst>
          <pc:docMk/>
          <pc:sldMk cId="1315305960" sldId="2113"/>
        </pc:sldMkLst>
      </pc:sldChg>
      <pc:sldChg chg="add del">
        <pc:chgData name="BÜRGER Tomáš" userId="S::tomas.burger@asseco-ce.com::f5b8df6d-73f5-4c4f-8795-b4d9459f9abf" providerId="AD" clId="Web-{43DEC845-52B1-DD27-739D-5189DA42EDDC}" dt="2024-10-02T19:12:45.762" v="75"/>
        <pc:sldMkLst>
          <pc:docMk/>
          <pc:sldMk cId="2178888411" sldId="2114"/>
        </pc:sldMkLst>
      </pc:sldChg>
      <pc:sldChg chg="add del">
        <pc:chgData name="BÜRGER Tomáš" userId="S::tomas.burger@asseco-ce.com::f5b8df6d-73f5-4c4f-8795-b4d9459f9abf" providerId="AD" clId="Web-{43DEC845-52B1-DD27-739D-5189DA42EDDC}" dt="2024-10-02T19:12:45.043" v="56"/>
        <pc:sldMkLst>
          <pc:docMk/>
          <pc:sldMk cId="3961081079" sldId="2141"/>
        </pc:sldMkLst>
      </pc:sldChg>
      <pc:sldChg chg="add del">
        <pc:chgData name="BÜRGER Tomáš" userId="S::tomas.burger@asseco-ce.com::f5b8df6d-73f5-4c4f-8795-b4d9459f9abf" providerId="AD" clId="Web-{43DEC845-52B1-DD27-739D-5189DA42EDDC}" dt="2024-10-02T19:12:44.340" v="37"/>
        <pc:sldMkLst>
          <pc:docMk/>
          <pc:sldMk cId="2094552318" sldId="2142"/>
        </pc:sldMkLst>
      </pc:sldChg>
      <pc:sldChg chg="add">
        <pc:chgData name="BÜRGER Tomáš" userId="S::tomas.burger@asseco-ce.com::f5b8df6d-73f5-4c4f-8795-b4d9459f9abf" providerId="AD" clId="Web-{43DEC845-52B1-DD27-739D-5189DA42EDDC}" dt="2024-10-02T19:12:44.700" v="47"/>
        <pc:sldMkLst>
          <pc:docMk/>
          <pc:sldMk cId="428974474" sldId="2179"/>
        </pc:sldMkLst>
      </pc:sldChg>
      <pc:sldChg chg="add">
        <pc:chgData name="BÜRGER Tomáš" userId="S::tomas.burger@asseco-ce.com::f5b8df6d-73f5-4c4f-8795-b4d9459f9abf" providerId="AD" clId="Web-{43DEC845-52B1-DD27-739D-5189DA42EDDC}" dt="2024-10-02T19:12:44.731" v="48"/>
        <pc:sldMkLst>
          <pc:docMk/>
          <pc:sldMk cId="3572084518" sldId="2180"/>
        </pc:sldMkLst>
      </pc:sldChg>
      <pc:sldChg chg="add">
        <pc:chgData name="BÜRGER Tomáš" userId="S::tomas.burger@asseco-ce.com::f5b8df6d-73f5-4c4f-8795-b4d9459f9abf" providerId="AD" clId="Web-{43DEC845-52B1-DD27-739D-5189DA42EDDC}" dt="2024-10-02T19:12:44.778" v="49"/>
        <pc:sldMkLst>
          <pc:docMk/>
          <pc:sldMk cId="4216430575" sldId="2181"/>
        </pc:sldMkLst>
      </pc:sldChg>
      <pc:sldChg chg="add">
        <pc:chgData name="BÜRGER Tomáš" userId="S::tomas.burger@asseco-ce.com::f5b8df6d-73f5-4c4f-8795-b4d9459f9abf" providerId="AD" clId="Web-{43DEC845-52B1-DD27-739D-5189DA42EDDC}" dt="2024-10-02T19:12:44.809" v="50"/>
        <pc:sldMkLst>
          <pc:docMk/>
          <pc:sldMk cId="2212578060" sldId="2182"/>
        </pc:sldMkLst>
      </pc:sldChg>
      <pc:sldChg chg="add">
        <pc:chgData name="BÜRGER Tomáš" userId="S::tomas.burger@asseco-ce.com::f5b8df6d-73f5-4c4f-8795-b4d9459f9abf" providerId="AD" clId="Web-{43DEC845-52B1-DD27-739D-5189DA42EDDC}" dt="2024-10-02T19:12:44.965" v="54"/>
        <pc:sldMkLst>
          <pc:docMk/>
          <pc:sldMk cId="1316695549" sldId="2183"/>
        </pc:sldMkLst>
      </pc:sldChg>
      <pc:sldChg chg="add">
        <pc:chgData name="BÜRGER Tomáš" userId="S::tomas.burger@asseco-ce.com::f5b8df6d-73f5-4c4f-8795-b4d9459f9abf" providerId="AD" clId="Web-{43DEC845-52B1-DD27-739D-5189DA42EDDC}" dt="2024-10-02T19:12:45.231" v="61"/>
        <pc:sldMkLst>
          <pc:docMk/>
          <pc:sldMk cId="3697396496" sldId="2184"/>
        </pc:sldMkLst>
      </pc:sldChg>
      <pc:sldChg chg="add">
        <pc:chgData name="BÜRGER Tomáš" userId="S::tomas.burger@asseco-ce.com::f5b8df6d-73f5-4c4f-8795-b4d9459f9abf" providerId="AD" clId="Web-{43DEC845-52B1-DD27-739D-5189DA42EDDC}" dt="2024-10-02T19:12:45.278" v="62"/>
        <pc:sldMkLst>
          <pc:docMk/>
          <pc:sldMk cId="1323793670" sldId="2185"/>
        </pc:sldMkLst>
      </pc:sldChg>
      <pc:sldChg chg="add">
        <pc:chgData name="BÜRGER Tomáš" userId="S::tomas.burger@asseco-ce.com::f5b8df6d-73f5-4c4f-8795-b4d9459f9abf" providerId="AD" clId="Web-{43DEC845-52B1-DD27-739D-5189DA42EDDC}" dt="2024-10-02T19:12:45.309" v="63"/>
        <pc:sldMkLst>
          <pc:docMk/>
          <pc:sldMk cId="841638952" sldId="2186"/>
        </pc:sldMkLst>
      </pc:sldChg>
    </pc:docChg>
  </pc:docChgLst>
  <pc:docChgLst>
    <pc:chgData name="BÜRGER Tomáš" userId="S::tomas.burger@asseco-ce.com::f5b8df6d-73f5-4c4f-8795-b4d9459f9abf" providerId="AD" clId="Web-{F087516C-F29C-B352-2E28-3590196B2C81}"/>
    <pc:docChg chg="addSld delSld modSld sldOrd">
      <pc:chgData name="BÜRGER Tomáš" userId="S::tomas.burger@asseco-ce.com::f5b8df6d-73f5-4c4f-8795-b4d9459f9abf" providerId="AD" clId="Web-{F087516C-F29C-B352-2E28-3590196B2C81}" dt="2024-09-09T17:15:47.693" v="1237" actId="20577"/>
      <pc:docMkLst>
        <pc:docMk/>
      </pc:docMkLst>
      <pc:sldChg chg="modSp">
        <pc:chgData name="BÜRGER Tomáš" userId="S::tomas.burger@asseco-ce.com::f5b8df6d-73f5-4c4f-8795-b4d9459f9abf" providerId="AD" clId="Web-{F087516C-F29C-B352-2E28-3590196B2C81}" dt="2024-09-09T15:16:44.604" v="257" actId="20577"/>
        <pc:sldMkLst>
          <pc:docMk/>
          <pc:sldMk cId="1805004973" sldId="1489"/>
        </pc:sldMkLst>
        <pc:spChg chg="mod">
          <ac:chgData name="BÜRGER Tomáš" userId="S::tomas.burger@asseco-ce.com::f5b8df6d-73f5-4c4f-8795-b4d9459f9abf" providerId="AD" clId="Web-{F087516C-F29C-B352-2E28-3590196B2C81}" dt="2024-09-09T15:16:13.978" v="227" actId="20577"/>
          <ac:spMkLst>
            <pc:docMk/>
            <pc:sldMk cId="1805004973" sldId="1489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F087516C-F29C-B352-2E28-3590196B2C81}" dt="2024-09-09T15:16:44.604" v="257" actId="20577"/>
          <ac:spMkLst>
            <pc:docMk/>
            <pc:sldMk cId="1805004973" sldId="1489"/>
            <ac:spMk id="4" creationId="{BD679955-F94F-4655-86A8-C131828F0344}"/>
          </ac:spMkLst>
        </pc:spChg>
      </pc:sldChg>
      <pc:sldChg chg="modSp">
        <pc:chgData name="BÜRGER Tomáš" userId="S::tomas.burger@asseco-ce.com::f5b8df6d-73f5-4c4f-8795-b4d9459f9abf" providerId="AD" clId="Web-{F087516C-F29C-B352-2E28-3590196B2C81}" dt="2024-09-09T15:14:52.601" v="214" actId="20577"/>
        <pc:sldMkLst>
          <pc:docMk/>
          <pc:sldMk cId="4224311319" sldId="1589"/>
        </pc:sldMkLst>
        <pc:spChg chg="mod">
          <ac:chgData name="BÜRGER Tomáš" userId="S::tomas.burger@asseco-ce.com::f5b8df6d-73f5-4c4f-8795-b4d9459f9abf" providerId="AD" clId="Web-{F087516C-F29C-B352-2E28-3590196B2C81}" dt="2024-09-09T15:07:48.609" v="83" actId="20577"/>
          <ac:spMkLst>
            <pc:docMk/>
            <pc:sldMk cId="4224311319" sldId="1589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F087516C-F29C-B352-2E28-3590196B2C81}" dt="2024-09-09T15:14:52.601" v="214" actId="20577"/>
          <ac:spMkLst>
            <pc:docMk/>
            <pc:sldMk cId="4224311319" sldId="1589"/>
            <ac:spMk id="4" creationId="{BD679955-F94F-4655-86A8-C131828F0344}"/>
          </ac:spMkLst>
        </pc:spChg>
      </pc:sldChg>
      <pc:sldChg chg="modSp">
        <pc:chgData name="BÜRGER Tomáš" userId="S::tomas.burger@asseco-ce.com::f5b8df6d-73f5-4c4f-8795-b4d9459f9abf" providerId="AD" clId="Web-{F087516C-F29C-B352-2E28-3590196B2C81}" dt="2024-09-09T15:15:27.415" v="224" actId="20577"/>
        <pc:sldMkLst>
          <pc:docMk/>
          <pc:sldMk cId="800607692" sldId="1590"/>
        </pc:sldMkLst>
        <pc:spChg chg="mod">
          <ac:chgData name="BÜRGER Tomáš" userId="S::tomas.burger@asseco-ce.com::f5b8df6d-73f5-4c4f-8795-b4d9459f9abf" providerId="AD" clId="Web-{F087516C-F29C-B352-2E28-3590196B2C81}" dt="2024-09-09T15:15:27.415" v="224" actId="20577"/>
          <ac:spMkLst>
            <pc:docMk/>
            <pc:sldMk cId="800607692" sldId="1590"/>
            <ac:spMk id="4" creationId="{BD679955-F94F-4655-86A8-C131828F0344}"/>
          </ac:spMkLst>
        </pc:spChg>
      </pc:sldChg>
      <pc:sldChg chg="modSp add">
        <pc:chgData name="BÜRGER Tomáš" userId="S::tomas.burger@asseco-ce.com::f5b8df6d-73f5-4c4f-8795-b4d9459f9abf" providerId="AD" clId="Web-{F087516C-F29C-B352-2E28-3590196B2C81}" dt="2024-09-09T15:14:38.507" v="211" actId="20577"/>
        <pc:sldMkLst>
          <pc:docMk/>
          <pc:sldMk cId="1444587068" sldId="1591"/>
        </pc:sldMkLst>
        <pc:spChg chg="mod">
          <ac:chgData name="BÜRGER Tomáš" userId="S::tomas.burger@asseco-ce.com::f5b8df6d-73f5-4c4f-8795-b4d9459f9abf" providerId="AD" clId="Web-{F087516C-F29C-B352-2E28-3590196B2C81}" dt="2024-09-09T15:07:57.812" v="85" actId="20577"/>
          <ac:spMkLst>
            <pc:docMk/>
            <pc:sldMk cId="1444587068" sldId="1591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F087516C-F29C-B352-2E28-3590196B2C81}" dt="2024-09-09T15:14:38.507" v="211" actId="20577"/>
          <ac:spMkLst>
            <pc:docMk/>
            <pc:sldMk cId="1444587068" sldId="1591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F087516C-F29C-B352-2E28-3590196B2C81}" dt="2024-09-09T15:04:48.793" v="2" actId="20577"/>
          <ac:spMkLst>
            <pc:docMk/>
            <pc:sldMk cId="1444587068" sldId="1591"/>
            <ac:spMk id="5" creationId="{3972223B-AE43-4696-BB2C-FB054B7A83D3}"/>
          </ac:spMkLst>
        </pc:spChg>
        <pc:picChg chg="mod">
          <ac:chgData name="BÜRGER Tomáš" userId="S::tomas.burger@asseco-ce.com::f5b8df6d-73f5-4c4f-8795-b4d9459f9abf" providerId="AD" clId="Web-{F087516C-F29C-B352-2E28-3590196B2C81}" dt="2024-09-09T15:06:47.233" v="75" actId="1076"/>
          <ac:picMkLst>
            <pc:docMk/>
            <pc:sldMk cId="1444587068" sldId="1591"/>
            <ac:picMk id="7" creationId="{BEB805C1-B495-5462-B6E0-F78F0129C988}"/>
          </ac:picMkLst>
        </pc:picChg>
      </pc:sldChg>
      <pc:sldChg chg="modSp add">
        <pc:chgData name="BÜRGER Tomáš" userId="S::tomas.burger@asseco-ce.com::f5b8df6d-73f5-4c4f-8795-b4d9459f9abf" providerId="AD" clId="Web-{F087516C-F29C-B352-2E28-3590196B2C81}" dt="2024-09-09T15:14:31.664" v="210" actId="20577"/>
        <pc:sldMkLst>
          <pc:docMk/>
          <pc:sldMk cId="2291300745" sldId="1592"/>
        </pc:sldMkLst>
        <pc:spChg chg="mod">
          <ac:chgData name="BÜRGER Tomáš" userId="S::tomas.burger@asseco-ce.com::f5b8df6d-73f5-4c4f-8795-b4d9459f9abf" providerId="AD" clId="Web-{F087516C-F29C-B352-2E28-3590196B2C81}" dt="2024-09-09T15:08:02.578" v="86" actId="20577"/>
          <ac:spMkLst>
            <pc:docMk/>
            <pc:sldMk cId="2291300745" sldId="1592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F087516C-F29C-B352-2E28-3590196B2C81}" dt="2024-09-09T15:14:31.664" v="210" actId="20577"/>
          <ac:spMkLst>
            <pc:docMk/>
            <pc:sldMk cId="2291300745" sldId="1592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F087516C-F29C-B352-2E28-3590196B2C81}" dt="2024-09-09T15:08:34.657" v="91" actId="20577"/>
          <ac:spMkLst>
            <pc:docMk/>
            <pc:sldMk cId="2291300745" sldId="1592"/>
            <ac:spMk id="5" creationId="{3972223B-AE43-4696-BB2C-FB054B7A83D3}"/>
          </ac:spMkLst>
        </pc:spChg>
        <pc:picChg chg="mod">
          <ac:chgData name="BÜRGER Tomáš" userId="S::tomas.burger@asseco-ce.com::f5b8df6d-73f5-4c4f-8795-b4d9459f9abf" providerId="AD" clId="Web-{F087516C-F29C-B352-2E28-3590196B2C81}" dt="2024-09-09T15:08:40.516" v="93" actId="1076"/>
          <ac:picMkLst>
            <pc:docMk/>
            <pc:sldMk cId="2291300745" sldId="1592"/>
            <ac:picMk id="10" creationId="{1C64B71D-160E-8DDA-13C6-BEDE72D15284}"/>
          </ac:picMkLst>
        </pc:picChg>
      </pc:sldChg>
      <pc:sldChg chg="modSp add">
        <pc:chgData name="BÜRGER Tomáš" userId="S::tomas.burger@asseco-ce.com::f5b8df6d-73f5-4c4f-8795-b4d9459f9abf" providerId="AD" clId="Web-{F087516C-F29C-B352-2E28-3590196B2C81}" dt="2024-09-09T15:14:23.288" v="209" actId="20577"/>
        <pc:sldMkLst>
          <pc:docMk/>
          <pc:sldMk cId="2847235769" sldId="1593"/>
        </pc:sldMkLst>
        <pc:spChg chg="mod">
          <ac:chgData name="BÜRGER Tomáš" userId="S::tomas.burger@asseco-ce.com::f5b8df6d-73f5-4c4f-8795-b4d9459f9abf" providerId="AD" clId="Web-{F087516C-F29C-B352-2E28-3590196B2C81}" dt="2024-09-09T15:08:05.562" v="87" actId="20577"/>
          <ac:spMkLst>
            <pc:docMk/>
            <pc:sldMk cId="2847235769" sldId="1593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F087516C-F29C-B352-2E28-3590196B2C81}" dt="2024-09-09T15:14:23.288" v="209" actId="20577"/>
          <ac:spMkLst>
            <pc:docMk/>
            <pc:sldMk cId="2847235769" sldId="1593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F087516C-F29C-B352-2E28-3590196B2C81}" dt="2024-09-09T15:11:21.941" v="128" actId="20577"/>
          <ac:spMkLst>
            <pc:docMk/>
            <pc:sldMk cId="2847235769" sldId="1593"/>
            <ac:spMk id="5" creationId="{3972223B-AE43-4696-BB2C-FB054B7A83D3}"/>
          </ac:spMkLst>
        </pc:spChg>
        <pc:picChg chg="mod">
          <ac:chgData name="BÜRGER Tomáš" userId="S::tomas.burger@asseco-ce.com::f5b8df6d-73f5-4c4f-8795-b4d9459f9abf" providerId="AD" clId="Web-{F087516C-F29C-B352-2E28-3590196B2C81}" dt="2024-09-09T15:11:54.145" v="143" actId="14100"/>
          <ac:picMkLst>
            <pc:docMk/>
            <pc:sldMk cId="2847235769" sldId="1593"/>
            <ac:picMk id="7" creationId="{9D825D48-01E3-C021-EF08-A3D0CC713A66}"/>
          </ac:picMkLst>
        </pc:picChg>
        <pc:picChg chg="mod">
          <ac:chgData name="BÜRGER Tomáš" userId="S::tomas.burger@asseco-ce.com::f5b8df6d-73f5-4c4f-8795-b4d9459f9abf" providerId="AD" clId="Web-{F087516C-F29C-B352-2E28-3590196B2C81}" dt="2024-09-09T15:11:27.113" v="130" actId="1076"/>
          <ac:picMkLst>
            <pc:docMk/>
            <pc:sldMk cId="2847235769" sldId="1593"/>
            <ac:picMk id="10" creationId="{340D1C0C-3959-B6EC-DE79-663B9C9B0115}"/>
          </ac:picMkLst>
        </pc:picChg>
      </pc:sldChg>
      <pc:sldChg chg="addSp delSp modSp add">
        <pc:chgData name="BÜRGER Tomáš" userId="S::tomas.burger@asseco-ce.com::f5b8df6d-73f5-4c4f-8795-b4d9459f9abf" providerId="AD" clId="Web-{F087516C-F29C-B352-2E28-3590196B2C81}" dt="2024-09-09T15:22:13.891" v="367" actId="1076"/>
        <pc:sldMkLst>
          <pc:docMk/>
          <pc:sldMk cId="4026131794" sldId="1595"/>
        </pc:sldMkLst>
        <pc:spChg chg="mod">
          <ac:chgData name="BÜRGER Tomáš" userId="S::tomas.burger@asseco-ce.com::f5b8df6d-73f5-4c4f-8795-b4d9459f9abf" providerId="AD" clId="Web-{F087516C-F29C-B352-2E28-3590196B2C81}" dt="2024-09-09T15:08:11.922" v="90" actId="20577"/>
          <ac:spMkLst>
            <pc:docMk/>
            <pc:sldMk cId="4026131794" sldId="1595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F087516C-F29C-B352-2E28-3590196B2C81}" dt="2024-09-09T15:22:11.547" v="366" actId="20577"/>
          <ac:spMkLst>
            <pc:docMk/>
            <pc:sldMk cId="4026131794" sldId="1595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F087516C-F29C-B352-2E28-3590196B2C81}" dt="2024-09-09T15:17:19.542" v="258" actId="20577"/>
          <ac:spMkLst>
            <pc:docMk/>
            <pc:sldMk cId="4026131794" sldId="1595"/>
            <ac:spMk id="5" creationId="{3972223B-AE43-4696-BB2C-FB054B7A83D3}"/>
          </ac:spMkLst>
        </pc:spChg>
        <pc:picChg chg="add mod">
          <ac:chgData name="BÜRGER Tomáš" userId="S::tomas.burger@asseco-ce.com::f5b8df6d-73f5-4c4f-8795-b4d9459f9abf" providerId="AD" clId="Web-{F087516C-F29C-B352-2E28-3590196B2C81}" dt="2024-09-09T15:22:13.891" v="367" actId="1076"/>
          <ac:picMkLst>
            <pc:docMk/>
            <pc:sldMk cId="4026131794" sldId="1595"/>
            <ac:picMk id="6" creationId="{AA469755-5C53-CAEF-CC34-CE2A31632CA0}"/>
          </ac:picMkLst>
        </pc:picChg>
        <pc:picChg chg="del">
          <ac:chgData name="BÜRGER Tomáš" userId="S::tomas.burger@asseco-ce.com::f5b8df6d-73f5-4c4f-8795-b4d9459f9abf" providerId="AD" clId="Web-{F087516C-F29C-B352-2E28-3590196B2C81}" dt="2024-09-09T15:21:16.906" v="337"/>
          <ac:picMkLst>
            <pc:docMk/>
            <pc:sldMk cId="4026131794" sldId="1595"/>
            <ac:picMk id="7" creationId="{7470C170-7AEC-A263-8084-5CE92EDC5E76}"/>
          </ac:picMkLst>
        </pc:picChg>
        <pc:picChg chg="del">
          <ac:chgData name="BÜRGER Tomáš" userId="S::tomas.burger@asseco-ce.com::f5b8df6d-73f5-4c4f-8795-b4d9459f9abf" providerId="AD" clId="Web-{F087516C-F29C-B352-2E28-3590196B2C81}" dt="2024-09-09T15:19:15.060" v="332"/>
          <ac:picMkLst>
            <pc:docMk/>
            <pc:sldMk cId="4026131794" sldId="1595"/>
            <ac:picMk id="10" creationId="{A8E5AAFC-275B-7932-22A8-B203EAA08638}"/>
          </ac:picMkLst>
        </pc:picChg>
      </pc:sldChg>
      <pc:sldChg chg="modSp add">
        <pc:chgData name="BÜRGER Tomáš" userId="S::tomas.burger@asseco-ce.com::f5b8df6d-73f5-4c4f-8795-b4d9459f9abf" providerId="AD" clId="Web-{F087516C-F29C-B352-2E28-3590196B2C81}" dt="2024-09-09T15:24:36.535" v="438" actId="20577"/>
        <pc:sldMkLst>
          <pc:docMk/>
          <pc:sldMk cId="1882499136" sldId="1596"/>
        </pc:sldMkLst>
        <pc:spChg chg="mod">
          <ac:chgData name="BÜRGER Tomáš" userId="S::tomas.burger@asseco-ce.com::f5b8df6d-73f5-4c4f-8795-b4d9459f9abf" providerId="AD" clId="Web-{F087516C-F29C-B352-2E28-3590196B2C81}" dt="2024-09-09T15:24:36.535" v="438" actId="20577"/>
          <ac:spMkLst>
            <pc:docMk/>
            <pc:sldMk cId="1882499136" sldId="1596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F087516C-F29C-B352-2E28-3590196B2C81}" dt="2024-09-09T15:24:10.503" v="434" actId="20577"/>
          <ac:spMkLst>
            <pc:docMk/>
            <pc:sldMk cId="1882499136" sldId="1596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F087516C-F29C-B352-2E28-3590196B2C81}" dt="2024-09-09T15:22:39.689" v="369" actId="20577"/>
          <ac:spMkLst>
            <pc:docMk/>
            <pc:sldMk cId="1882499136" sldId="1596"/>
            <ac:spMk id="5" creationId="{3972223B-AE43-4696-BB2C-FB054B7A83D3}"/>
          </ac:spMkLst>
        </pc:spChg>
        <pc:picChg chg="mod">
          <ac:chgData name="BÜRGER Tomáš" userId="S::tomas.burger@asseco-ce.com::f5b8df6d-73f5-4c4f-8795-b4d9459f9abf" providerId="AD" clId="Web-{F087516C-F29C-B352-2E28-3590196B2C81}" dt="2024-09-09T15:23:41.284" v="426" actId="1076"/>
          <ac:picMkLst>
            <pc:docMk/>
            <pc:sldMk cId="1882499136" sldId="1596"/>
            <ac:picMk id="8" creationId="{99138F4C-A9C9-4CAA-3217-9A15281414F4}"/>
          </ac:picMkLst>
        </pc:picChg>
      </pc:sldChg>
      <pc:sldChg chg="addSp delSp modSp add">
        <pc:chgData name="BÜRGER Tomáš" userId="S::tomas.burger@asseco-ce.com::f5b8df6d-73f5-4c4f-8795-b4d9459f9abf" providerId="AD" clId="Web-{F087516C-F29C-B352-2E28-3590196B2C81}" dt="2024-09-09T15:26:28.599" v="448" actId="1076"/>
        <pc:sldMkLst>
          <pc:docMk/>
          <pc:sldMk cId="2462925337" sldId="1597"/>
        </pc:sldMkLst>
        <pc:spChg chg="mod">
          <ac:chgData name="BÜRGER Tomáš" userId="S::tomas.burger@asseco-ce.com::f5b8df6d-73f5-4c4f-8795-b4d9459f9abf" providerId="AD" clId="Web-{F087516C-F29C-B352-2E28-3590196B2C81}" dt="2024-09-09T15:25:47.192" v="445" actId="20577"/>
          <ac:spMkLst>
            <pc:docMk/>
            <pc:sldMk cId="2462925337" sldId="1597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F087516C-F29C-B352-2E28-3590196B2C81}" dt="2024-09-09T15:25:22.161" v="442" actId="20577"/>
          <ac:spMkLst>
            <pc:docMk/>
            <pc:sldMk cId="2462925337" sldId="1597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F087516C-F29C-B352-2E28-3590196B2C81}" dt="2024-09-09T15:25:18.160" v="440" actId="20577"/>
          <ac:spMkLst>
            <pc:docMk/>
            <pc:sldMk cId="2462925337" sldId="1597"/>
            <ac:spMk id="5" creationId="{3972223B-AE43-4696-BB2C-FB054B7A83D3}"/>
          </ac:spMkLst>
        </pc:spChg>
        <pc:picChg chg="add mod">
          <ac:chgData name="BÜRGER Tomáš" userId="S::tomas.burger@asseco-ce.com::f5b8df6d-73f5-4c4f-8795-b4d9459f9abf" providerId="AD" clId="Web-{F087516C-F29C-B352-2E28-3590196B2C81}" dt="2024-09-09T15:26:28.599" v="448" actId="1076"/>
          <ac:picMkLst>
            <pc:docMk/>
            <pc:sldMk cId="2462925337" sldId="1597"/>
            <ac:picMk id="6" creationId="{88A1EC55-F81B-66FC-141A-6E4FD5F84F36}"/>
          </ac:picMkLst>
        </pc:picChg>
        <pc:picChg chg="del">
          <ac:chgData name="BÜRGER Tomáš" userId="S::tomas.burger@asseco-ce.com::f5b8df6d-73f5-4c4f-8795-b4d9459f9abf" providerId="AD" clId="Web-{F087516C-F29C-B352-2E28-3590196B2C81}" dt="2024-09-09T15:25:22.989" v="443"/>
          <ac:picMkLst>
            <pc:docMk/>
            <pc:sldMk cId="2462925337" sldId="1597"/>
            <ac:picMk id="7" creationId="{C9CD331C-C105-F1B9-6300-6C137864205E}"/>
          </ac:picMkLst>
        </pc:picChg>
      </pc:sldChg>
      <pc:sldChg chg="addSp delSp modSp add">
        <pc:chgData name="BÜRGER Tomáš" userId="S::tomas.burger@asseco-ce.com::f5b8df6d-73f5-4c4f-8795-b4d9459f9abf" providerId="AD" clId="Web-{F087516C-F29C-B352-2E28-3590196B2C81}" dt="2024-09-09T15:33:18.420" v="732" actId="20577"/>
        <pc:sldMkLst>
          <pc:docMk/>
          <pc:sldMk cId="3729782038" sldId="1599"/>
        </pc:sldMkLst>
        <pc:spChg chg="mod">
          <ac:chgData name="BÜRGER Tomáš" userId="S::tomas.burger@asseco-ce.com::f5b8df6d-73f5-4c4f-8795-b4d9459f9abf" providerId="AD" clId="Web-{F087516C-F29C-B352-2E28-3590196B2C81}" dt="2024-09-09T15:31:13.792" v="725" actId="20577"/>
          <ac:spMkLst>
            <pc:docMk/>
            <pc:sldMk cId="3729782038" sldId="1599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F087516C-F29C-B352-2E28-3590196B2C81}" dt="2024-09-09T15:31:01.823" v="724" actId="20577"/>
          <ac:spMkLst>
            <pc:docMk/>
            <pc:sldMk cId="3729782038" sldId="1599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F087516C-F29C-B352-2E28-3590196B2C81}" dt="2024-09-09T15:33:18.420" v="732" actId="20577"/>
          <ac:spMkLst>
            <pc:docMk/>
            <pc:sldMk cId="3729782038" sldId="1599"/>
            <ac:spMk id="5" creationId="{3972223B-AE43-4696-BB2C-FB054B7A83D3}"/>
          </ac:spMkLst>
        </pc:spChg>
        <pc:picChg chg="add mod">
          <ac:chgData name="BÜRGER Tomáš" userId="S::tomas.burger@asseco-ce.com::f5b8df6d-73f5-4c4f-8795-b4d9459f9abf" providerId="AD" clId="Web-{F087516C-F29C-B352-2E28-3590196B2C81}" dt="2024-09-09T15:32:24.559" v="729" actId="1076"/>
          <ac:picMkLst>
            <pc:docMk/>
            <pc:sldMk cId="3729782038" sldId="1599"/>
            <ac:picMk id="6" creationId="{848666BE-976E-D597-E3DC-F8F225D56A2F}"/>
          </ac:picMkLst>
        </pc:picChg>
        <pc:picChg chg="del">
          <ac:chgData name="BÜRGER Tomáš" userId="S::tomas.burger@asseco-ce.com::f5b8df6d-73f5-4c4f-8795-b4d9459f9abf" providerId="AD" clId="Web-{F087516C-F29C-B352-2E28-3590196B2C81}" dt="2024-09-09T15:32:18.012" v="726"/>
          <ac:picMkLst>
            <pc:docMk/>
            <pc:sldMk cId="3729782038" sldId="1599"/>
            <ac:picMk id="10" creationId="{07631C56-EEB7-9B1C-FF4D-7597F8DBE081}"/>
          </ac:picMkLst>
        </pc:picChg>
      </pc:sldChg>
      <pc:sldChg chg="modSp add">
        <pc:chgData name="BÜRGER Tomáš" userId="S::tomas.burger@asseco-ce.com::f5b8df6d-73f5-4c4f-8795-b4d9459f9abf" providerId="AD" clId="Web-{F087516C-F29C-B352-2E28-3590196B2C81}" dt="2024-09-09T15:35:15.703" v="740" actId="20577"/>
        <pc:sldMkLst>
          <pc:docMk/>
          <pc:sldMk cId="102430558" sldId="1600"/>
        </pc:sldMkLst>
        <pc:spChg chg="mod">
          <ac:chgData name="BÜRGER Tomáš" userId="S::tomas.burger@asseco-ce.com::f5b8df6d-73f5-4c4f-8795-b4d9459f9abf" providerId="AD" clId="Web-{F087516C-F29C-B352-2E28-3590196B2C81}" dt="2024-09-09T15:34:03.233" v="738" actId="20577"/>
          <ac:spMkLst>
            <pc:docMk/>
            <pc:sldMk cId="102430558" sldId="1600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F087516C-F29C-B352-2E28-3590196B2C81}" dt="2024-09-09T15:35:15.703" v="740" actId="20577"/>
          <ac:spMkLst>
            <pc:docMk/>
            <pc:sldMk cId="102430558" sldId="1600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F087516C-F29C-B352-2E28-3590196B2C81}" dt="2024-09-09T15:33:32.186" v="734" actId="20577"/>
          <ac:spMkLst>
            <pc:docMk/>
            <pc:sldMk cId="102430558" sldId="1600"/>
            <ac:spMk id="5" creationId="{3972223B-AE43-4696-BB2C-FB054B7A83D3}"/>
          </ac:spMkLst>
        </pc:spChg>
      </pc:sldChg>
      <pc:sldChg chg="modSp">
        <pc:chgData name="BÜRGER Tomáš" userId="S::tomas.burger@asseco-ce.com::f5b8df6d-73f5-4c4f-8795-b4d9459f9abf" providerId="AD" clId="Web-{F087516C-F29C-B352-2E28-3590196B2C81}" dt="2024-09-09T15:43:41.885" v="758" actId="20577"/>
        <pc:sldMkLst>
          <pc:docMk/>
          <pc:sldMk cId="1771302111" sldId="1620"/>
        </pc:sldMkLst>
        <pc:spChg chg="mod">
          <ac:chgData name="BÜRGER Tomáš" userId="S::tomas.burger@asseco-ce.com::f5b8df6d-73f5-4c4f-8795-b4d9459f9abf" providerId="AD" clId="Web-{F087516C-F29C-B352-2E28-3590196B2C81}" dt="2024-09-09T15:43:41.885" v="758" actId="20577"/>
          <ac:spMkLst>
            <pc:docMk/>
            <pc:sldMk cId="1771302111" sldId="1620"/>
            <ac:spMk id="5" creationId="{3972223B-AE43-4696-BB2C-FB054B7A83D3}"/>
          </ac:spMkLst>
        </pc:spChg>
      </pc:sldChg>
      <pc:sldChg chg="addSp delSp modSp">
        <pc:chgData name="BÜRGER Tomáš" userId="S::tomas.burger@asseco-ce.com::f5b8df6d-73f5-4c4f-8795-b4d9459f9abf" providerId="AD" clId="Web-{F087516C-F29C-B352-2E28-3590196B2C81}" dt="2024-09-09T15:55:25.789" v="926" actId="20577"/>
        <pc:sldMkLst>
          <pc:docMk/>
          <pc:sldMk cId="1151322360" sldId="1624"/>
        </pc:sldMkLst>
        <pc:spChg chg="mod">
          <ac:chgData name="BÜRGER Tomáš" userId="S::tomas.burger@asseco-ce.com::f5b8df6d-73f5-4c4f-8795-b4d9459f9abf" providerId="AD" clId="Web-{F087516C-F29C-B352-2E28-3590196B2C81}" dt="2024-09-09T15:55:25.789" v="926" actId="20577"/>
          <ac:spMkLst>
            <pc:docMk/>
            <pc:sldMk cId="1151322360" sldId="1624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F087516C-F29C-B352-2E28-3590196B2C81}" dt="2024-09-09T15:50:04.080" v="856" actId="20577"/>
          <ac:spMkLst>
            <pc:docMk/>
            <pc:sldMk cId="1151322360" sldId="1624"/>
            <ac:spMk id="4" creationId="{BD679955-F94F-4655-86A8-C131828F0344}"/>
          </ac:spMkLst>
        </pc:spChg>
        <pc:spChg chg="del mod">
          <ac:chgData name="BÜRGER Tomáš" userId="S::tomas.burger@asseco-ce.com::f5b8df6d-73f5-4c4f-8795-b4d9459f9abf" providerId="AD" clId="Web-{F087516C-F29C-B352-2E28-3590196B2C81}" dt="2024-09-09T15:45:43.012" v="760"/>
          <ac:spMkLst>
            <pc:docMk/>
            <pc:sldMk cId="1151322360" sldId="1624"/>
            <ac:spMk id="6" creationId="{0C60507C-F7FB-1D2C-245E-135C01B93E52}"/>
          </ac:spMkLst>
        </pc:spChg>
        <pc:picChg chg="add mod">
          <ac:chgData name="BÜRGER Tomáš" userId="S::tomas.burger@asseco-ce.com::f5b8df6d-73f5-4c4f-8795-b4d9459f9abf" providerId="AD" clId="Web-{F087516C-F29C-B352-2E28-3590196B2C81}" dt="2024-09-09T15:50:14.455" v="858" actId="1076"/>
          <ac:picMkLst>
            <pc:docMk/>
            <pc:sldMk cId="1151322360" sldId="1624"/>
            <ac:picMk id="7" creationId="{4AFDCDBA-BE62-F51B-57B8-0C76CFA633B0}"/>
          </ac:picMkLst>
        </pc:picChg>
        <pc:picChg chg="del">
          <ac:chgData name="BÜRGER Tomáš" userId="S::tomas.burger@asseco-ce.com::f5b8df6d-73f5-4c4f-8795-b4d9459f9abf" providerId="AD" clId="Web-{F087516C-F29C-B352-2E28-3590196B2C81}" dt="2024-09-09T15:48:19.203" v="761"/>
          <ac:picMkLst>
            <pc:docMk/>
            <pc:sldMk cId="1151322360" sldId="1624"/>
            <ac:picMk id="8" creationId="{BB00E705-F438-05A0-41ED-CBDB91B64504}"/>
          </ac:picMkLst>
        </pc:picChg>
      </pc:sldChg>
      <pc:sldChg chg="addSp delSp modSp del">
        <pc:chgData name="BÜRGER Tomáš" userId="S::tomas.burger@asseco-ce.com::f5b8df6d-73f5-4c4f-8795-b4d9459f9abf" providerId="AD" clId="Web-{F087516C-F29C-B352-2E28-3590196B2C81}" dt="2024-09-09T15:59:46.575" v="990"/>
        <pc:sldMkLst>
          <pc:docMk/>
          <pc:sldMk cId="1676030265" sldId="1625"/>
        </pc:sldMkLst>
        <pc:spChg chg="mod">
          <ac:chgData name="BÜRGER Tomáš" userId="S::tomas.burger@asseco-ce.com::f5b8df6d-73f5-4c4f-8795-b4d9459f9abf" providerId="AD" clId="Web-{F087516C-F29C-B352-2E28-3590196B2C81}" dt="2024-09-09T15:57:52.932" v="984" actId="20577"/>
          <ac:spMkLst>
            <pc:docMk/>
            <pc:sldMk cId="1676030265" sldId="1625"/>
            <ac:spMk id="4" creationId="{BD679955-F94F-4655-86A8-C131828F0344}"/>
          </ac:spMkLst>
        </pc:spChg>
        <pc:spChg chg="del">
          <ac:chgData name="BÜRGER Tomáš" userId="S::tomas.burger@asseco-ce.com::f5b8df6d-73f5-4c4f-8795-b4d9459f9abf" providerId="AD" clId="Web-{F087516C-F29C-B352-2E28-3590196B2C81}" dt="2024-09-09T15:55:42.977" v="927"/>
          <ac:spMkLst>
            <pc:docMk/>
            <pc:sldMk cId="1676030265" sldId="1625"/>
            <ac:spMk id="6" creationId="{6527275E-863F-8B4C-2332-8B1E3178E92E}"/>
          </ac:spMkLst>
        </pc:spChg>
        <pc:picChg chg="del mod">
          <ac:chgData name="BÜRGER Tomáš" userId="S::tomas.burger@asseco-ce.com::f5b8df6d-73f5-4c4f-8795-b4d9459f9abf" providerId="AD" clId="Web-{F087516C-F29C-B352-2E28-3590196B2C81}" dt="2024-09-09T15:59:05.606" v="985"/>
          <ac:picMkLst>
            <pc:docMk/>
            <pc:sldMk cId="1676030265" sldId="1625"/>
            <ac:picMk id="7" creationId="{045F45AB-888C-1242-9A4E-7A449D343CC1}"/>
          </ac:picMkLst>
        </pc:picChg>
        <pc:picChg chg="add mod">
          <ac:chgData name="BÜRGER Tomáš" userId="S::tomas.burger@asseco-ce.com::f5b8df6d-73f5-4c4f-8795-b4d9459f9abf" providerId="AD" clId="Web-{F087516C-F29C-B352-2E28-3590196B2C81}" dt="2024-09-09T15:59:21.543" v="989" actId="14100"/>
          <ac:picMkLst>
            <pc:docMk/>
            <pc:sldMk cId="1676030265" sldId="1625"/>
            <ac:picMk id="8" creationId="{40BA44BB-FB54-FBC5-EC2A-A59E41626ECF}"/>
          </ac:picMkLst>
        </pc:picChg>
      </pc:sldChg>
      <pc:sldChg chg="ord">
        <pc:chgData name="BÜRGER Tomáš" userId="S::tomas.burger@asseco-ce.com::f5b8df6d-73f5-4c4f-8795-b4d9459f9abf" providerId="AD" clId="Web-{F087516C-F29C-B352-2E28-3590196B2C81}" dt="2024-09-09T16:07:11.240" v="997"/>
        <pc:sldMkLst>
          <pc:docMk/>
          <pc:sldMk cId="2565680656" sldId="1636"/>
        </pc:sldMkLst>
      </pc:sldChg>
      <pc:sldChg chg="addSp delSp modSp">
        <pc:chgData name="BÜRGER Tomáš" userId="S::tomas.burger@asseco-ce.com::f5b8df6d-73f5-4c4f-8795-b4d9459f9abf" providerId="AD" clId="Web-{F087516C-F29C-B352-2E28-3590196B2C81}" dt="2024-09-09T16:24:44.088" v="1013" actId="20577"/>
        <pc:sldMkLst>
          <pc:docMk/>
          <pc:sldMk cId="304826213" sldId="1644"/>
        </pc:sldMkLst>
        <pc:spChg chg="mod">
          <ac:chgData name="BÜRGER Tomáš" userId="S::tomas.burger@asseco-ce.com::f5b8df6d-73f5-4c4f-8795-b4d9459f9abf" providerId="AD" clId="Web-{F087516C-F29C-B352-2E28-3590196B2C81}" dt="2024-09-09T16:24:44.088" v="1013" actId="20577"/>
          <ac:spMkLst>
            <pc:docMk/>
            <pc:sldMk cId="304826213" sldId="1644"/>
            <ac:spMk id="4" creationId="{BD679955-F94F-4655-86A8-C131828F0344}"/>
          </ac:spMkLst>
        </pc:spChg>
        <pc:picChg chg="add mod">
          <ac:chgData name="BÜRGER Tomáš" userId="S::tomas.burger@asseco-ce.com::f5b8df6d-73f5-4c4f-8795-b4d9459f9abf" providerId="AD" clId="Web-{F087516C-F29C-B352-2E28-3590196B2C81}" dt="2024-09-09T16:24:27.197" v="1007" actId="1076"/>
          <ac:picMkLst>
            <pc:docMk/>
            <pc:sldMk cId="304826213" sldId="1644"/>
            <ac:picMk id="6" creationId="{C0E47DBD-DB07-312D-764B-A1DEF0A160A8}"/>
          </ac:picMkLst>
        </pc:picChg>
        <pc:picChg chg="del">
          <ac:chgData name="BÜRGER Tomáš" userId="S::tomas.burger@asseco-ce.com::f5b8df6d-73f5-4c4f-8795-b4d9459f9abf" providerId="AD" clId="Web-{F087516C-F29C-B352-2E28-3590196B2C81}" dt="2024-09-09T16:24:17.416" v="1004"/>
          <ac:picMkLst>
            <pc:docMk/>
            <pc:sldMk cId="304826213" sldId="1644"/>
            <ac:picMk id="7" creationId="{08BC5086-E297-788F-0818-8BFBB21F2D25}"/>
          </ac:picMkLst>
        </pc:picChg>
        <pc:picChg chg="del">
          <ac:chgData name="BÜRGER Tomáš" userId="S::tomas.burger@asseco-ce.com::f5b8df6d-73f5-4c4f-8795-b4d9459f9abf" providerId="AD" clId="Web-{F087516C-F29C-B352-2E28-3590196B2C81}" dt="2024-09-09T16:24:16.697" v="1003"/>
          <ac:picMkLst>
            <pc:docMk/>
            <pc:sldMk cId="304826213" sldId="1644"/>
            <ac:picMk id="9" creationId="{B4702FB7-FEEA-E12D-D6D3-8BF1137B8314}"/>
          </ac:picMkLst>
        </pc:picChg>
      </pc:sldChg>
      <pc:sldChg chg="modSp">
        <pc:chgData name="BÜRGER Tomáš" userId="S::tomas.burger@asseco-ce.com::f5b8df6d-73f5-4c4f-8795-b4d9459f9abf" providerId="AD" clId="Web-{F087516C-F29C-B352-2E28-3590196B2C81}" dt="2024-09-09T17:15:47.693" v="1237" actId="20577"/>
        <pc:sldMkLst>
          <pc:docMk/>
          <pc:sldMk cId="3271763499" sldId="1690"/>
        </pc:sldMkLst>
        <pc:spChg chg="mod">
          <ac:chgData name="BÜRGER Tomáš" userId="S::tomas.burger@asseco-ce.com::f5b8df6d-73f5-4c4f-8795-b4d9459f9abf" providerId="AD" clId="Web-{F087516C-F29C-B352-2E28-3590196B2C81}" dt="2024-09-09T17:15:47.693" v="1237" actId="20577"/>
          <ac:spMkLst>
            <pc:docMk/>
            <pc:sldMk cId="3271763499" sldId="1690"/>
            <ac:spMk id="4" creationId="{BD679955-F94F-4655-86A8-C131828F0344}"/>
          </ac:spMkLst>
        </pc:spChg>
      </pc:sldChg>
      <pc:sldChg chg="modSp">
        <pc:chgData name="BÜRGER Tomáš" userId="S::tomas.burger@asseco-ce.com::f5b8df6d-73f5-4c4f-8795-b4d9459f9abf" providerId="AD" clId="Web-{F087516C-F29C-B352-2E28-3590196B2C81}" dt="2024-09-09T16:42:55.156" v="1015" actId="20577"/>
        <pc:sldMkLst>
          <pc:docMk/>
          <pc:sldMk cId="652713672" sldId="1709"/>
        </pc:sldMkLst>
        <pc:spChg chg="mod">
          <ac:chgData name="BÜRGER Tomáš" userId="S::tomas.burger@asseco-ce.com::f5b8df6d-73f5-4c4f-8795-b4d9459f9abf" providerId="AD" clId="Web-{F087516C-F29C-B352-2E28-3590196B2C81}" dt="2024-09-09T16:42:55.156" v="1015" actId="20577"/>
          <ac:spMkLst>
            <pc:docMk/>
            <pc:sldMk cId="652713672" sldId="1709"/>
            <ac:spMk id="6" creationId="{999928E8-7B2F-7B52-C5BF-25838F710234}"/>
          </ac:spMkLst>
        </pc:spChg>
      </pc:sldChg>
      <pc:sldChg chg="addSp delSp modSp">
        <pc:chgData name="BÜRGER Tomáš" userId="S::tomas.burger@asseco-ce.com::f5b8df6d-73f5-4c4f-8795-b4d9459f9abf" providerId="AD" clId="Web-{F087516C-F29C-B352-2E28-3590196B2C81}" dt="2024-09-09T17:14:13.207" v="1236" actId="1076"/>
        <pc:sldMkLst>
          <pc:docMk/>
          <pc:sldMk cId="2035613754" sldId="1713"/>
        </pc:sldMkLst>
        <pc:spChg chg="del">
          <ac:chgData name="BÜRGER Tomáš" userId="S::tomas.burger@asseco-ce.com::f5b8df6d-73f5-4c4f-8795-b4d9459f9abf" providerId="AD" clId="Web-{F087516C-F29C-B352-2E28-3590196B2C81}" dt="2024-09-09T17:11:56.580" v="1082"/>
          <ac:spMkLst>
            <pc:docMk/>
            <pc:sldMk cId="2035613754" sldId="1713"/>
            <ac:spMk id="4" creationId="{3D7BD18C-C666-E337-6296-80E7B80EFC3C}"/>
          </ac:spMkLst>
        </pc:spChg>
        <pc:spChg chg="mod">
          <ac:chgData name="BÜRGER Tomáš" userId="S::tomas.burger@asseco-ce.com::f5b8df6d-73f5-4c4f-8795-b4d9459f9abf" providerId="AD" clId="Web-{F087516C-F29C-B352-2E28-3590196B2C81}" dt="2024-09-09T17:13:59.879" v="1232" actId="20577"/>
          <ac:spMkLst>
            <pc:docMk/>
            <pc:sldMk cId="2035613754" sldId="1713"/>
            <ac:spMk id="6" creationId="{999928E8-7B2F-7B52-C5BF-25838F710234}"/>
          </ac:spMkLst>
        </pc:spChg>
        <pc:picChg chg="add mod">
          <ac:chgData name="BÜRGER Tomáš" userId="S::tomas.burger@asseco-ce.com::f5b8df6d-73f5-4c4f-8795-b4d9459f9abf" providerId="AD" clId="Web-{F087516C-F29C-B352-2E28-3590196B2C81}" dt="2024-09-09T17:14:13.207" v="1236" actId="1076"/>
          <ac:picMkLst>
            <pc:docMk/>
            <pc:sldMk cId="2035613754" sldId="1713"/>
            <ac:picMk id="7" creationId="{02741328-DF79-3DF2-EA3E-DAF0D974B11A}"/>
          </ac:picMkLst>
        </pc:picChg>
      </pc:sldChg>
      <pc:sldChg chg="del">
        <pc:chgData name="BÜRGER Tomáš" userId="S::tomas.burger@asseco-ce.com::f5b8df6d-73f5-4c4f-8795-b4d9459f9abf" providerId="AD" clId="Web-{F087516C-F29C-B352-2E28-3590196B2C81}" dt="2024-09-09T16:10:23.556" v="1001"/>
        <pc:sldMkLst>
          <pc:docMk/>
          <pc:sldMk cId="2923910810" sldId="1730"/>
        </pc:sldMkLst>
      </pc:sldChg>
      <pc:sldChg chg="del">
        <pc:chgData name="BÜRGER Tomáš" userId="S::tomas.burger@asseco-ce.com::f5b8df6d-73f5-4c4f-8795-b4d9459f9abf" providerId="AD" clId="Web-{F087516C-F29C-B352-2E28-3590196B2C81}" dt="2024-09-09T16:10:25.322" v="1002"/>
        <pc:sldMkLst>
          <pc:docMk/>
          <pc:sldMk cId="1437478443" sldId="1731"/>
        </pc:sldMkLst>
      </pc:sldChg>
      <pc:sldChg chg="delSp modSp">
        <pc:chgData name="BÜRGER Tomáš" userId="S::tomas.burger@asseco-ce.com::f5b8df6d-73f5-4c4f-8795-b4d9459f9abf" providerId="AD" clId="Web-{F087516C-F29C-B352-2E28-3590196B2C81}" dt="2024-09-09T16:52:03.182" v="1025" actId="1076"/>
        <pc:sldMkLst>
          <pc:docMk/>
          <pc:sldMk cId="3950685246" sldId="1743"/>
        </pc:sldMkLst>
        <pc:spChg chg="del">
          <ac:chgData name="BÜRGER Tomáš" userId="S::tomas.burger@asseco-ce.com::f5b8df6d-73f5-4c4f-8795-b4d9459f9abf" providerId="AD" clId="Web-{F087516C-F29C-B352-2E28-3590196B2C81}" dt="2024-09-09T16:51:49.244" v="1021"/>
          <ac:spMkLst>
            <pc:docMk/>
            <pc:sldMk cId="3950685246" sldId="1743"/>
            <ac:spMk id="4" creationId="{3D7BD18C-C666-E337-6296-80E7B80EFC3C}"/>
          </ac:spMkLst>
        </pc:spChg>
        <pc:spChg chg="mod">
          <ac:chgData name="BÜRGER Tomáš" userId="S::tomas.burger@asseco-ce.com::f5b8df6d-73f5-4c4f-8795-b4d9459f9abf" providerId="AD" clId="Web-{F087516C-F29C-B352-2E28-3590196B2C81}" dt="2024-09-09T16:51:53.885" v="1022" actId="14100"/>
          <ac:spMkLst>
            <pc:docMk/>
            <pc:sldMk cId="3950685246" sldId="1743"/>
            <ac:spMk id="6" creationId="{999928E8-7B2F-7B52-C5BF-25838F710234}"/>
          </ac:spMkLst>
        </pc:spChg>
        <pc:picChg chg="mod">
          <ac:chgData name="BÜRGER Tomáš" userId="S::tomas.burger@asseco-ce.com::f5b8df6d-73f5-4c4f-8795-b4d9459f9abf" providerId="AD" clId="Web-{F087516C-F29C-B352-2E28-3590196B2C81}" dt="2024-09-09T16:52:03.182" v="1025" actId="1076"/>
          <ac:picMkLst>
            <pc:docMk/>
            <pc:sldMk cId="3950685246" sldId="1743"/>
            <ac:picMk id="9" creationId="{C8A76B1A-0DD8-C233-07D9-5D6346C6B555}"/>
          </ac:picMkLst>
        </pc:picChg>
      </pc:sldChg>
      <pc:sldChg chg="delSp modSp">
        <pc:chgData name="BÜRGER Tomáš" userId="S::tomas.burger@asseco-ce.com::f5b8df6d-73f5-4c4f-8795-b4d9459f9abf" providerId="AD" clId="Web-{F087516C-F29C-B352-2E28-3590196B2C81}" dt="2024-09-09T16:52:26.713" v="1033" actId="1076"/>
        <pc:sldMkLst>
          <pc:docMk/>
          <pc:sldMk cId="2583623230" sldId="1793"/>
        </pc:sldMkLst>
        <pc:spChg chg="del">
          <ac:chgData name="BÜRGER Tomáš" userId="S::tomas.burger@asseco-ce.com::f5b8df6d-73f5-4c4f-8795-b4d9459f9abf" providerId="AD" clId="Web-{F087516C-F29C-B352-2E28-3590196B2C81}" dt="2024-09-09T16:52:21.229" v="1031"/>
          <ac:spMkLst>
            <pc:docMk/>
            <pc:sldMk cId="2583623230" sldId="1793"/>
            <ac:spMk id="4" creationId="{3D7BD18C-C666-E337-6296-80E7B80EFC3C}"/>
          </ac:spMkLst>
        </pc:spChg>
        <pc:spChg chg="mod">
          <ac:chgData name="BÜRGER Tomáš" userId="S::tomas.burger@asseco-ce.com::f5b8df6d-73f5-4c4f-8795-b4d9459f9abf" providerId="AD" clId="Web-{F087516C-F29C-B352-2E28-3590196B2C81}" dt="2024-09-09T16:52:25.323" v="1032" actId="14100"/>
          <ac:spMkLst>
            <pc:docMk/>
            <pc:sldMk cId="2583623230" sldId="1793"/>
            <ac:spMk id="6" creationId="{999928E8-7B2F-7B52-C5BF-25838F710234}"/>
          </ac:spMkLst>
        </pc:spChg>
        <pc:picChg chg="mod">
          <ac:chgData name="BÜRGER Tomáš" userId="S::tomas.burger@asseco-ce.com::f5b8df6d-73f5-4c4f-8795-b4d9459f9abf" providerId="AD" clId="Web-{F087516C-F29C-B352-2E28-3590196B2C81}" dt="2024-09-09T16:52:26.713" v="1033" actId="1076"/>
          <ac:picMkLst>
            <pc:docMk/>
            <pc:sldMk cId="2583623230" sldId="1793"/>
            <ac:picMk id="9" creationId="{9D88DF4A-9D55-7648-B149-A8A13B420D1E}"/>
          </ac:picMkLst>
        </pc:picChg>
      </pc:sldChg>
      <pc:sldChg chg="modSp ord">
        <pc:chgData name="BÜRGER Tomáš" userId="S::tomas.burger@asseco-ce.com::f5b8df6d-73f5-4c4f-8795-b4d9459f9abf" providerId="AD" clId="Web-{F087516C-F29C-B352-2E28-3590196B2C81}" dt="2024-09-09T16:07:07.130" v="996" actId="1076"/>
        <pc:sldMkLst>
          <pc:docMk/>
          <pc:sldMk cId="413298334" sldId="1901"/>
        </pc:sldMkLst>
        <pc:spChg chg="mod">
          <ac:chgData name="BÜRGER Tomáš" userId="S::tomas.burger@asseco-ce.com::f5b8df6d-73f5-4c4f-8795-b4d9459f9abf" providerId="AD" clId="Web-{F087516C-F29C-B352-2E28-3590196B2C81}" dt="2024-09-09T16:07:06.974" v="995" actId="20577"/>
          <ac:spMkLst>
            <pc:docMk/>
            <pc:sldMk cId="413298334" sldId="1901"/>
            <ac:spMk id="4" creationId="{BD679955-F94F-4655-86A8-C131828F0344}"/>
          </ac:spMkLst>
        </pc:spChg>
        <pc:picChg chg="mod">
          <ac:chgData name="BÜRGER Tomáš" userId="S::tomas.burger@asseco-ce.com::f5b8df6d-73f5-4c4f-8795-b4d9459f9abf" providerId="AD" clId="Web-{F087516C-F29C-B352-2E28-3590196B2C81}" dt="2024-09-09T16:07:07.130" v="996" actId="1076"/>
          <ac:picMkLst>
            <pc:docMk/>
            <pc:sldMk cId="413298334" sldId="1901"/>
            <ac:picMk id="8" creationId="{63C3BE6F-CAC6-7BEE-7C80-75BF4AD43494}"/>
          </ac:picMkLst>
        </pc:picChg>
      </pc:sldChg>
      <pc:sldChg chg="ord">
        <pc:chgData name="BÜRGER Tomáš" userId="S::tomas.burger@asseco-ce.com::f5b8df6d-73f5-4c4f-8795-b4d9459f9abf" providerId="AD" clId="Web-{F087516C-F29C-B352-2E28-3590196B2C81}" dt="2024-09-09T16:08:02.444" v="999"/>
        <pc:sldMkLst>
          <pc:docMk/>
          <pc:sldMk cId="3722873506" sldId="1902"/>
        </pc:sldMkLst>
      </pc:sldChg>
      <pc:sldChg chg="ord">
        <pc:chgData name="BÜRGER Tomáš" userId="S::tomas.burger@asseco-ce.com::f5b8df6d-73f5-4c4f-8795-b4d9459f9abf" providerId="AD" clId="Web-{F087516C-F29C-B352-2E28-3590196B2C81}" dt="2024-09-09T16:08:45.898" v="1000"/>
        <pc:sldMkLst>
          <pc:docMk/>
          <pc:sldMk cId="272229636" sldId="1904"/>
        </pc:sldMkLst>
      </pc:sldChg>
      <pc:sldChg chg="modSp">
        <pc:chgData name="BÜRGER Tomáš" userId="S::tomas.burger@asseco-ce.com::f5b8df6d-73f5-4c4f-8795-b4d9459f9abf" providerId="AD" clId="Web-{F087516C-F29C-B352-2E28-3590196B2C81}" dt="2024-09-09T16:57:44.141" v="1080" actId="20577"/>
        <pc:sldMkLst>
          <pc:docMk/>
          <pc:sldMk cId="133519096" sldId="1925"/>
        </pc:sldMkLst>
        <pc:spChg chg="mod">
          <ac:chgData name="BÜRGER Tomáš" userId="S::tomas.burger@asseco-ce.com::f5b8df6d-73f5-4c4f-8795-b4d9459f9abf" providerId="AD" clId="Web-{F087516C-F29C-B352-2E28-3590196B2C81}" dt="2024-09-09T16:57:44.141" v="1080" actId="20577"/>
          <ac:spMkLst>
            <pc:docMk/>
            <pc:sldMk cId="133519096" sldId="1925"/>
            <ac:spMk id="6" creationId="{999928E8-7B2F-7B52-C5BF-25838F710234}"/>
          </ac:spMkLst>
        </pc:spChg>
        <pc:picChg chg="mod">
          <ac:chgData name="BÜRGER Tomáš" userId="S::tomas.burger@asseco-ce.com::f5b8df6d-73f5-4c4f-8795-b4d9459f9abf" providerId="AD" clId="Web-{F087516C-F29C-B352-2E28-3590196B2C81}" dt="2024-09-09T16:55:42.108" v="1071" actId="1076"/>
          <ac:picMkLst>
            <pc:docMk/>
            <pc:sldMk cId="133519096" sldId="1925"/>
            <ac:picMk id="8" creationId="{F68DCD16-554E-8CEA-6CF9-693AA18BE196}"/>
          </ac:picMkLst>
        </pc:picChg>
      </pc:sldChg>
      <pc:sldChg chg="modSp">
        <pc:chgData name="BÜRGER Tomáš" userId="S::tomas.burger@asseco-ce.com::f5b8df6d-73f5-4c4f-8795-b4d9459f9abf" providerId="AD" clId="Web-{F087516C-F29C-B352-2E28-3590196B2C81}" dt="2024-09-09T15:15:20.508" v="222" actId="20577"/>
        <pc:sldMkLst>
          <pc:docMk/>
          <pc:sldMk cId="3232317166" sldId="2006"/>
        </pc:sldMkLst>
        <pc:spChg chg="mod">
          <ac:chgData name="BÜRGER Tomáš" userId="S::tomas.burger@asseco-ce.com::f5b8df6d-73f5-4c4f-8795-b4d9459f9abf" providerId="AD" clId="Web-{F087516C-F29C-B352-2E28-3590196B2C81}" dt="2024-09-09T15:15:20.508" v="222" actId="20577"/>
          <ac:spMkLst>
            <pc:docMk/>
            <pc:sldMk cId="3232317166" sldId="2006"/>
            <ac:spMk id="4" creationId="{BD679955-F94F-4655-86A8-C131828F0344}"/>
          </ac:spMkLst>
        </pc:spChg>
      </pc:sldChg>
      <pc:sldChg chg="modSp">
        <pc:chgData name="BÜRGER Tomáš" userId="S::tomas.burger@asseco-ce.com::f5b8df6d-73f5-4c4f-8795-b4d9459f9abf" providerId="AD" clId="Web-{F087516C-F29C-B352-2E28-3590196B2C81}" dt="2024-09-09T15:14:46.742" v="213" actId="20577"/>
        <pc:sldMkLst>
          <pc:docMk/>
          <pc:sldMk cId="617345511" sldId="2007"/>
        </pc:sldMkLst>
        <pc:spChg chg="mod">
          <ac:chgData name="BÜRGER Tomáš" userId="S::tomas.burger@asseco-ce.com::f5b8df6d-73f5-4c4f-8795-b4d9459f9abf" providerId="AD" clId="Web-{F087516C-F29C-B352-2E28-3590196B2C81}" dt="2024-09-09T15:07:53.484" v="84" actId="20577"/>
          <ac:spMkLst>
            <pc:docMk/>
            <pc:sldMk cId="617345511" sldId="2007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F087516C-F29C-B352-2E28-3590196B2C81}" dt="2024-09-09T15:14:46.742" v="213" actId="20577"/>
          <ac:spMkLst>
            <pc:docMk/>
            <pc:sldMk cId="617345511" sldId="2007"/>
            <ac:spMk id="4" creationId="{BD679955-F94F-4655-86A8-C131828F0344}"/>
          </ac:spMkLst>
        </pc:spChg>
      </pc:sldChg>
      <pc:sldChg chg="modSp add">
        <pc:chgData name="BÜRGER Tomáš" userId="S::tomas.burger@asseco-ce.com::f5b8df6d-73f5-4c4f-8795-b4d9459f9abf" providerId="AD" clId="Web-{F087516C-F29C-B352-2E28-3590196B2C81}" dt="2024-09-09T15:14:13.773" v="208" actId="20577"/>
        <pc:sldMkLst>
          <pc:docMk/>
          <pc:sldMk cId="265572498" sldId="2008"/>
        </pc:sldMkLst>
        <pc:spChg chg="mod">
          <ac:chgData name="BÜRGER Tomáš" userId="S::tomas.burger@asseco-ce.com::f5b8df6d-73f5-4c4f-8795-b4d9459f9abf" providerId="AD" clId="Web-{F087516C-F29C-B352-2E28-3590196B2C81}" dt="2024-09-09T15:08:09.547" v="89" actId="20577"/>
          <ac:spMkLst>
            <pc:docMk/>
            <pc:sldMk cId="265572498" sldId="2008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F087516C-F29C-B352-2E28-3590196B2C81}" dt="2024-09-09T15:14:13.773" v="208" actId="20577"/>
          <ac:spMkLst>
            <pc:docMk/>
            <pc:sldMk cId="265572498" sldId="2008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F087516C-F29C-B352-2E28-3590196B2C81}" dt="2024-09-09T15:13:30.162" v="200" actId="20577"/>
          <ac:spMkLst>
            <pc:docMk/>
            <pc:sldMk cId="265572498" sldId="2008"/>
            <ac:spMk id="5" creationId="{3972223B-AE43-4696-BB2C-FB054B7A83D3}"/>
          </ac:spMkLst>
        </pc:spChg>
      </pc:sldChg>
      <pc:sldChg chg="modSp add">
        <pc:chgData name="BÜRGER Tomáš" userId="S::tomas.burger@asseco-ce.com::f5b8df6d-73f5-4c4f-8795-b4d9459f9abf" providerId="AD" clId="Web-{F087516C-F29C-B352-2E28-3590196B2C81}" dt="2024-09-09T15:33:04.029" v="730" actId="20577"/>
        <pc:sldMkLst>
          <pc:docMk/>
          <pc:sldMk cId="816824827" sldId="2009"/>
        </pc:sldMkLst>
        <pc:spChg chg="mod">
          <ac:chgData name="BÜRGER Tomáš" userId="S::tomas.burger@asseco-ce.com::f5b8df6d-73f5-4c4f-8795-b4d9459f9abf" providerId="AD" clId="Web-{F087516C-F29C-B352-2E28-3590196B2C81}" dt="2024-09-09T15:28:07.507" v="560" actId="20577"/>
          <ac:spMkLst>
            <pc:docMk/>
            <pc:sldMk cId="816824827" sldId="2009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F087516C-F29C-B352-2E28-3590196B2C81}" dt="2024-09-09T15:27:53.710" v="559" actId="20577"/>
          <ac:spMkLst>
            <pc:docMk/>
            <pc:sldMk cId="816824827" sldId="2009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F087516C-F29C-B352-2E28-3590196B2C81}" dt="2024-09-09T15:33:04.029" v="730" actId="20577"/>
          <ac:spMkLst>
            <pc:docMk/>
            <pc:sldMk cId="816824827" sldId="2009"/>
            <ac:spMk id="5" creationId="{3972223B-AE43-4696-BB2C-FB054B7A83D3}"/>
          </ac:spMkLst>
        </pc:spChg>
      </pc:sldChg>
      <pc:sldChg chg="modSp add ord">
        <pc:chgData name="BÜRGER Tomáš" userId="S::tomas.burger@asseco-ce.com::f5b8df6d-73f5-4c4f-8795-b4d9459f9abf" providerId="AD" clId="Web-{F087516C-F29C-B352-2E28-3590196B2C81}" dt="2024-09-09T15:38:40.254" v="755" actId="1076"/>
        <pc:sldMkLst>
          <pc:docMk/>
          <pc:sldMk cId="1592847537" sldId="2010"/>
        </pc:sldMkLst>
        <pc:spChg chg="mod">
          <ac:chgData name="BÜRGER Tomáš" userId="S::tomas.burger@asseco-ce.com::f5b8df6d-73f5-4c4f-8795-b4d9459f9abf" providerId="AD" clId="Web-{F087516C-F29C-B352-2E28-3590196B2C81}" dt="2024-09-09T15:38:03.003" v="751" actId="20577"/>
          <ac:spMkLst>
            <pc:docMk/>
            <pc:sldMk cId="1592847537" sldId="2010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F087516C-F29C-B352-2E28-3590196B2C81}" dt="2024-09-09T15:38:37.035" v="754" actId="20577"/>
          <ac:spMkLst>
            <pc:docMk/>
            <pc:sldMk cId="1592847537" sldId="2010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F087516C-F29C-B352-2E28-3590196B2C81}" dt="2024-09-09T15:37:06.362" v="743" actId="20577"/>
          <ac:spMkLst>
            <pc:docMk/>
            <pc:sldMk cId="1592847537" sldId="2010"/>
            <ac:spMk id="5" creationId="{3972223B-AE43-4696-BB2C-FB054B7A83D3}"/>
          </ac:spMkLst>
        </pc:spChg>
        <pc:picChg chg="mod">
          <ac:chgData name="BÜRGER Tomáš" userId="S::tomas.burger@asseco-ce.com::f5b8df6d-73f5-4c4f-8795-b4d9459f9abf" providerId="AD" clId="Web-{F087516C-F29C-B352-2E28-3590196B2C81}" dt="2024-09-09T15:38:13.347" v="753" actId="1076"/>
          <ac:picMkLst>
            <pc:docMk/>
            <pc:sldMk cId="1592847537" sldId="2010"/>
            <ac:picMk id="8" creationId="{4DCBAF29-6FEA-ED0C-BA0E-02FD6E6C081B}"/>
          </ac:picMkLst>
        </pc:picChg>
        <pc:picChg chg="mod">
          <ac:chgData name="BÜRGER Tomáš" userId="S::tomas.burger@asseco-ce.com::f5b8df6d-73f5-4c4f-8795-b4d9459f9abf" providerId="AD" clId="Web-{F087516C-F29C-B352-2E28-3590196B2C81}" dt="2024-09-09T15:38:40.254" v="755" actId="1076"/>
          <ac:picMkLst>
            <pc:docMk/>
            <pc:sldMk cId="1592847537" sldId="2010"/>
            <ac:picMk id="11" creationId="{5D97D593-CB3A-7C21-8616-60A66F6A53E0}"/>
          </ac:picMkLst>
        </pc:picChg>
      </pc:sldChg>
      <pc:sldChg chg="addSp delSp modSp add replId">
        <pc:chgData name="BÜRGER Tomáš" userId="S::tomas.burger@asseco-ce.com::f5b8df6d-73f5-4c4f-8795-b4d9459f9abf" providerId="AD" clId="Web-{F087516C-F29C-B352-2E28-3590196B2C81}" dt="2024-09-09T15:55:12.757" v="925" actId="20577"/>
        <pc:sldMkLst>
          <pc:docMk/>
          <pc:sldMk cId="1555792731" sldId="2011"/>
        </pc:sldMkLst>
        <pc:spChg chg="mod">
          <ac:chgData name="BÜRGER Tomáš" userId="S::tomas.burger@asseco-ce.com::f5b8df6d-73f5-4c4f-8795-b4d9459f9abf" providerId="AD" clId="Web-{F087516C-F29C-B352-2E28-3590196B2C81}" dt="2024-09-09T15:55:12.757" v="925" actId="20577"/>
          <ac:spMkLst>
            <pc:docMk/>
            <pc:sldMk cId="1555792731" sldId="2011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F087516C-F29C-B352-2E28-3590196B2C81}" dt="2024-09-09T15:54:20.225" v="920" actId="20577"/>
          <ac:spMkLst>
            <pc:docMk/>
            <pc:sldMk cId="1555792731" sldId="2011"/>
            <ac:spMk id="4" creationId="{BD679955-F94F-4655-86A8-C131828F0344}"/>
          </ac:spMkLst>
        </pc:spChg>
        <pc:picChg chg="add mod">
          <ac:chgData name="BÜRGER Tomáš" userId="S::tomas.burger@asseco-ce.com::f5b8df6d-73f5-4c4f-8795-b4d9459f9abf" providerId="AD" clId="Web-{F087516C-F29C-B352-2E28-3590196B2C81}" dt="2024-09-09T15:54:35.444" v="924" actId="1076"/>
          <ac:picMkLst>
            <pc:docMk/>
            <pc:sldMk cId="1555792731" sldId="2011"/>
            <ac:picMk id="6" creationId="{34FB18FE-5E58-4A16-B538-3C0447E59062}"/>
          </ac:picMkLst>
        </pc:picChg>
        <pc:picChg chg="del">
          <ac:chgData name="BÜRGER Tomáš" userId="S::tomas.burger@asseco-ce.com::f5b8df6d-73f5-4c4f-8795-b4d9459f9abf" providerId="AD" clId="Web-{F087516C-F29C-B352-2E28-3590196B2C81}" dt="2024-09-09T15:50:46.159" v="861"/>
          <ac:picMkLst>
            <pc:docMk/>
            <pc:sldMk cId="1555792731" sldId="2011"/>
            <ac:picMk id="7" creationId="{4AFDCDBA-BE62-F51B-57B8-0C76CFA633B0}"/>
          </ac:picMkLst>
        </pc:picChg>
      </pc:sldChg>
      <pc:sldChg chg="add replId">
        <pc:chgData name="BÜRGER Tomáš" userId="S::tomas.burger@asseco-ce.com::f5b8df6d-73f5-4c4f-8795-b4d9459f9abf" providerId="AD" clId="Web-{F087516C-F29C-B352-2E28-3590196B2C81}" dt="2024-09-09T17:10:33.765" v="1081"/>
        <pc:sldMkLst>
          <pc:docMk/>
          <pc:sldMk cId="643296299" sldId="2012"/>
        </pc:sldMkLst>
      </pc:sldChg>
    </pc:docChg>
  </pc:docChgLst>
  <pc:docChgLst>
    <pc:chgData clId="Web-{97D8EA5E-B4F2-8EC1-A911-93AF9FE06F4B}"/>
    <pc:docChg chg="modSld">
      <pc:chgData name="" userId="" providerId="" clId="Web-{97D8EA5E-B4F2-8EC1-A911-93AF9FE06F4B}" dt="2024-09-16T06:35:45.894" v="4" actId="20577"/>
      <pc:docMkLst>
        <pc:docMk/>
      </pc:docMkLst>
      <pc:sldChg chg="modSp">
        <pc:chgData name="" userId="" providerId="" clId="Web-{97D8EA5E-B4F2-8EC1-A911-93AF9FE06F4B}" dt="2024-09-16T06:35:45.894" v="4" actId="20577"/>
        <pc:sldMkLst>
          <pc:docMk/>
          <pc:sldMk cId="1371505916" sldId="891"/>
        </pc:sldMkLst>
        <pc:spChg chg="mod">
          <ac:chgData name="" userId="" providerId="" clId="Web-{97D8EA5E-B4F2-8EC1-A911-93AF9FE06F4B}" dt="2024-09-16T06:35:45.894" v="4" actId="20577"/>
          <ac:spMkLst>
            <pc:docMk/>
            <pc:sldMk cId="1371505916" sldId="891"/>
            <ac:spMk id="6" creationId="{52CE9982-D571-436E-BDF3-4122DFC1D93B}"/>
          </ac:spMkLst>
        </pc:spChg>
      </pc:sldChg>
    </pc:docChg>
  </pc:docChgLst>
  <pc:docChgLst>
    <pc:chgData name="Jana Obstová (Hroteková)" userId="S::jhrotekova_techniserv-it.cz#ext#@assecoce.onmicrosoft.com::562926a8-3db2-4a45-8a91-7f6e2524919d" providerId="AD" clId="Web-{0B614640-FE44-8FC2-E379-1ABFD71107BD}"/>
    <pc:docChg chg="modSld">
      <pc:chgData name="Jana Obstová (Hroteková)" userId="S::jhrotekova_techniserv-it.cz#ext#@assecoce.onmicrosoft.com::562926a8-3db2-4a45-8a91-7f6e2524919d" providerId="AD" clId="Web-{0B614640-FE44-8FC2-E379-1ABFD71107BD}" dt="2024-09-10T09:07:33.584" v="0"/>
      <pc:docMkLst>
        <pc:docMk/>
      </pc:docMkLst>
      <pc:sldChg chg="delSp">
        <pc:chgData name="Jana Obstová (Hroteková)" userId="S::jhrotekova_techniserv-it.cz#ext#@assecoce.onmicrosoft.com::562926a8-3db2-4a45-8a91-7f6e2524919d" providerId="AD" clId="Web-{0B614640-FE44-8FC2-E379-1ABFD71107BD}" dt="2024-09-10T09:07:33.584" v="0"/>
        <pc:sldMkLst>
          <pc:docMk/>
          <pc:sldMk cId="1957406156" sldId="1882"/>
        </pc:sldMkLst>
        <pc:spChg chg="del">
          <ac:chgData name="Jana Obstová (Hroteková)" userId="S::jhrotekova_techniserv-it.cz#ext#@assecoce.onmicrosoft.com::562926a8-3db2-4a45-8a91-7f6e2524919d" providerId="AD" clId="Web-{0B614640-FE44-8FC2-E379-1ABFD71107BD}" dt="2024-09-10T09:07:33.584" v="0"/>
          <ac:spMkLst>
            <pc:docMk/>
            <pc:sldMk cId="1957406156" sldId="1882"/>
            <ac:spMk id="4" creationId="{B244C3AB-F279-AAA5-0201-DE23609B3949}"/>
          </ac:spMkLst>
        </pc:spChg>
      </pc:sldChg>
    </pc:docChg>
  </pc:docChgLst>
  <pc:docChgLst>
    <pc:chgData name="BÜRGER Tomáš" userId="S::tomas.burger@asseco-ce.com::f5b8df6d-73f5-4c4f-8795-b4d9459f9abf" providerId="AD" clId="Web-{B07CDD35-1AFA-E82C-1A93-AC9D1BDCE83C}"/>
    <pc:docChg chg="addSld delSld">
      <pc:chgData name="BÜRGER Tomáš" userId="S::tomas.burger@asseco-ce.com::f5b8df6d-73f5-4c4f-8795-b4d9459f9abf" providerId="AD" clId="Web-{B07CDD35-1AFA-E82C-1A93-AC9D1BDCE83C}" dt="2024-10-02T13:16:31.423" v="13"/>
      <pc:docMkLst>
        <pc:docMk/>
      </pc:docMkLst>
      <pc:sldChg chg="del">
        <pc:chgData name="BÜRGER Tomáš" userId="S::tomas.burger@asseco-ce.com::f5b8df6d-73f5-4c4f-8795-b4d9459f9abf" providerId="AD" clId="Web-{B07CDD35-1AFA-E82C-1A93-AC9D1BDCE83C}" dt="2024-10-02T13:15:57.858" v="9"/>
        <pc:sldMkLst>
          <pc:docMk/>
          <pc:sldMk cId="1265500442" sldId="1681"/>
        </pc:sldMkLst>
      </pc:sldChg>
      <pc:sldChg chg="del">
        <pc:chgData name="BÜRGER Tomáš" userId="S::tomas.burger@asseco-ce.com::f5b8df6d-73f5-4c4f-8795-b4d9459f9abf" providerId="AD" clId="Web-{B07CDD35-1AFA-E82C-1A93-AC9D1BDCE83C}" dt="2024-10-02T13:16:31.423" v="13"/>
        <pc:sldMkLst>
          <pc:docMk/>
          <pc:sldMk cId="3473876222" sldId="1686"/>
        </pc:sldMkLst>
      </pc:sldChg>
      <pc:sldChg chg="del">
        <pc:chgData name="BÜRGER Tomáš" userId="S::tomas.burger@asseco-ce.com::f5b8df6d-73f5-4c4f-8795-b4d9459f9abf" providerId="AD" clId="Web-{B07CDD35-1AFA-E82C-1A93-AC9D1BDCE83C}" dt="2024-10-02T13:14:18.647" v="3"/>
        <pc:sldMkLst>
          <pc:docMk/>
          <pc:sldMk cId="542351305" sldId="1747"/>
        </pc:sldMkLst>
      </pc:sldChg>
      <pc:sldChg chg="del">
        <pc:chgData name="BÜRGER Tomáš" userId="S::tomas.burger@asseco-ce.com::f5b8df6d-73f5-4c4f-8795-b4d9459f9abf" providerId="AD" clId="Web-{B07CDD35-1AFA-E82C-1A93-AC9D1BDCE83C}" dt="2024-10-02T13:14:38.133" v="4"/>
        <pc:sldMkLst>
          <pc:docMk/>
          <pc:sldMk cId="3812175654" sldId="1803"/>
        </pc:sldMkLst>
      </pc:sldChg>
      <pc:sldChg chg="del">
        <pc:chgData name="BÜRGER Tomáš" userId="S::tomas.burger@asseco-ce.com::f5b8df6d-73f5-4c4f-8795-b4d9459f9abf" providerId="AD" clId="Web-{B07CDD35-1AFA-E82C-1A93-AC9D1BDCE83C}" dt="2024-10-02T13:14:40.789" v="5"/>
        <pc:sldMkLst>
          <pc:docMk/>
          <pc:sldMk cId="450330398" sldId="1926"/>
        </pc:sldMkLst>
      </pc:sldChg>
      <pc:sldChg chg="del">
        <pc:chgData name="BÜRGER Tomáš" userId="S::tomas.burger@asseco-ce.com::f5b8df6d-73f5-4c4f-8795-b4d9459f9abf" providerId="AD" clId="Web-{B07CDD35-1AFA-E82C-1A93-AC9D1BDCE83C}" dt="2024-10-02T13:16:26.282" v="12"/>
        <pc:sldMkLst>
          <pc:docMk/>
          <pc:sldMk cId="3281365221" sldId="1931"/>
        </pc:sldMkLst>
      </pc:sldChg>
      <pc:sldChg chg="add">
        <pc:chgData name="BÜRGER Tomáš" userId="S::tomas.burger@asseco-ce.com::f5b8df6d-73f5-4c4f-8795-b4d9459f9abf" providerId="AD" clId="Web-{B07CDD35-1AFA-E82C-1A93-AC9D1BDCE83C}" dt="2024-10-02T13:13:59.818" v="0"/>
        <pc:sldMkLst>
          <pc:docMk/>
          <pc:sldMk cId="4015641514" sldId="2173"/>
        </pc:sldMkLst>
      </pc:sldChg>
      <pc:sldChg chg="add">
        <pc:chgData name="BÜRGER Tomáš" userId="S::tomas.burger@asseco-ce.com::f5b8df6d-73f5-4c4f-8795-b4d9459f9abf" providerId="AD" clId="Web-{B07CDD35-1AFA-E82C-1A93-AC9D1BDCE83C}" dt="2024-10-02T13:13:59.849" v="1"/>
        <pc:sldMkLst>
          <pc:docMk/>
          <pc:sldMk cId="3539409455" sldId="2174"/>
        </pc:sldMkLst>
      </pc:sldChg>
      <pc:sldChg chg="add">
        <pc:chgData name="BÜRGER Tomáš" userId="S::tomas.burger@asseco-ce.com::f5b8df6d-73f5-4c4f-8795-b4d9459f9abf" providerId="AD" clId="Web-{B07CDD35-1AFA-E82C-1A93-AC9D1BDCE83C}" dt="2024-10-02T13:13:59.880" v="2"/>
        <pc:sldMkLst>
          <pc:docMk/>
          <pc:sldMk cId="3332422955" sldId="2175"/>
        </pc:sldMkLst>
      </pc:sldChg>
      <pc:sldChg chg="add del">
        <pc:chgData name="BÜRGER Tomáš" userId="S::tomas.burger@asseco-ce.com::f5b8df6d-73f5-4c4f-8795-b4d9459f9abf" providerId="AD" clId="Web-{B07CDD35-1AFA-E82C-1A93-AC9D1BDCE83C}" dt="2024-10-02T13:15:45.372" v="7"/>
        <pc:sldMkLst>
          <pc:docMk/>
          <pc:sldMk cId="676362451" sldId="2176"/>
        </pc:sldMkLst>
      </pc:sldChg>
      <pc:sldChg chg="add">
        <pc:chgData name="BÜRGER Tomáš" userId="S::tomas.burger@asseco-ce.com::f5b8df6d-73f5-4c4f-8795-b4d9459f9abf" providerId="AD" clId="Web-{B07CDD35-1AFA-E82C-1A93-AC9D1BDCE83C}" dt="2024-10-02T13:15:50.967" v="8"/>
        <pc:sldMkLst>
          <pc:docMk/>
          <pc:sldMk cId="2626766422" sldId="2176"/>
        </pc:sldMkLst>
      </pc:sldChg>
      <pc:sldChg chg="add">
        <pc:chgData name="BÜRGER Tomáš" userId="S::tomas.burger@asseco-ce.com::f5b8df6d-73f5-4c4f-8795-b4d9459f9abf" providerId="AD" clId="Web-{B07CDD35-1AFA-E82C-1A93-AC9D1BDCE83C}" dt="2024-10-02T13:16:20.703" v="10"/>
        <pc:sldMkLst>
          <pc:docMk/>
          <pc:sldMk cId="1328285780" sldId="2177"/>
        </pc:sldMkLst>
      </pc:sldChg>
      <pc:sldChg chg="add">
        <pc:chgData name="BÜRGER Tomáš" userId="S::tomas.burger@asseco-ce.com::f5b8df6d-73f5-4c4f-8795-b4d9459f9abf" providerId="AD" clId="Web-{B07CDD35-1AFA-E82C-1A93-AC9D1BDCE83C}" dt="2024-10-02T13:16:20.750" v="11"/>
        <pc:sldMkLst>
          <pc:docMk/>
          <pc:sldMk cId="2358616390" sldId="2178"/>
        </pc:sldMkLst>
      </pc:sldChg>
    </pc:docChg>
  </pc:docChgLst>
  <pc:docChgLst>
    <pc:chgData name="BÜRGER Tomáš" userId="S::tomas.burger@asseco-ce.com::f5b8df6d-73f5-4c4f-8795-b4d9459f9abf" providerId="AD" clId="Web-{495448E4-05C1-6297-81E1-414F3D89EAEF}"/>
    <pc:docChg chg="modSld">
      <pc:chgData name="BÜRGER Tomáš" userId="S::tomas.burger@asseco-ce.com::f5b8df6d-73f5-4c4f-8795-b4d9459f9abf" providerId="AD" clId="Web-{495448E4-05C1-6297-81E1-414F3D89EAEF}" dt="2024-09-11T08:14:36.334" v="12" actId="20577"/>
      <pc:docMkLst>
        <pc:docMk/>
      </pc:docMkLst>
      <pc:sldChg chg="modSp">
        <pc:chgData name="BÜRGER Tomáš" userId="S::tomas.burger@asseco-ce.com::f5b8df6d-73f5-4c4f-8795-b4d9459f9abf" providerId="AD" clId="Web-{495448E4-05C1-6297-81E1-414F3D89EAEF}" dt="2024-09-11T08:12:27.481" v="5" actId="20577"/>
        <pc:sldMkLst>
          <pc:docMk/>
          <pc:sldMk cId="2462925337" sldId="1597"/>
        </pc:sldMkLst>
        <pc:spChg chg="mod">
          <ac:chgData name="BÜRGER Tomáš" userId="S::tomas.burger@asseco-ce.com::f5b8df6d-73f5-4c4f-8795-b4d9459f9abf" providerId="AD" clId="Web-{495448E4-05C1-6297-81E1-414F3D89EAEF}" dt="2024-09-11T08:12:27.481" v="5" actId="20577"/>
          <ac:spMkLst>
            <pc:docMk/>
            <pc:sldMk cId="2462925337" sldId="1597"/>
            <ac:spMk id="4" creationId="{BD679955-F94F-4655-86A8-C131828F0344}"/>
          </ac:spMkLst>
        </pc:spChg>
      </pc:sldChg>
      <pc:sldChg chg="modSp">
        <pc:chgData name="BÜRGER Tomáš" userId="S::tomas.burger@asseco-ce.com::f5b8df6d-73f5-4c4f-8795-b4d9459f9abf" providerId="AD" clId="Web-{495448E4-05C1-6297-81E1-414F3D89EAEF}" dt="2024-09-11T08:11:31.337" v="2" actId="20577"/>
        <pc:sldMkLst>
          <pc:docMk/>
          <pc:sldMk cId="265572498" sldId="2008"/>
        </pc:sldMkLst>
        <pc:spChg chg="mod">
          <ac:chgData name="BÜRGER Tomáš" userId="S::tomas.burger@asseco-ce.com::f5b8df6d-73f5-4c4f-8795-b4d9459f9abf" providerId="AD" clId="Web-{495448E4-05C1-6297-81E1-414F3D89EAEF}" dt="2024-09-11T08:11:31.337" v="2" actId="20577"/>
          <ac:spMkLst>
            <pc:docMk/>
            <pc:sldMk cId="265572498" sldId="2008"/>
            <ac:spMk id="4" creationId="{BD679955-F94F-4655-86A8-C131828F0344}"/>
          </ac:spMkLst>
        </pc:spChg>
      </pc:sldChg>
      <pc:sldChg chg="modSp">
        <pc:chgData name="BÜRGER Tomáš" userId="S::tomas.burger@asseco-ce.com::f5b8df6d-73f5-4c4f-8795-b4d9459f9abf" providerId="AD" clId="Web-{495448E4-05C1-6297-81E1-414F3D89EAEF}" dt="2024-09-11T08:12:31.388" v="8" actId="20577"/>
        <pc:sldMkLst>
          <pc:docMk/>
          <pc:sldMk cId="816824827" sldId="2009"/>
        </pc:sldMkLst>
        <pc:spChg chg="mod">
          <ac:chgData name="BÜRGER Tomáš" userId="S::tomas.burger@asseco-ce.com::f5b8df6d-73f5-4c4f-8795-b4d9459f9abf" providerId="AD" clId="Web-{495448E4-05C1-6297-81E1-414F3D89EAEF}" dt="2024-09-11T08:12:31.388" v="8" actId="20577"/>
          <ac:spMkLst>
            <pc:docMk/>
            <pc:sldMk cId="816824827" sldId="2009"/>
            <ac:spMk id="4" creationId="{BD679955-F94F-4655-86A8-C131828F0344}"/>
          </ac:spMkLst>
        </pc:spChg>
      </pc:sldChg>
      <pc:sldChg chg="modSp">
        <pc:chgData name="BÜRGER Tomáš" userId="S::tomas.burger@asseco-ce.com::f5b8df6d-73f5-4c4f-8795-b4d9459f9abf" providerId="AD" clId="Web-{495448E4-05C1-6297-81E1-414F3D89EAEF}" dt="2024-09-11T08:14:36.334" v="12" actId="20577"/>
        <pc:sldMkLst>
          <pc:docMk/>
          <pc:sldMk cId="1592847537" sldId="2010"/>
        </pc:sldMkLst>
        <pc:spChg chg="mod">
          <ac:chgData name="BÜRGER Tomáš" userId="S::tomas.burger@asseco-ce.com::f5b8df6d-73f5-4c4f-8795-b4d9459f9abf" providerId="AD" clId="Web-{495448E4-05C1-6297-81E1-414F3D89EAEF}" dt="2024-09-11T08:14:36.334" v="12" actId="20577"/>
          <ac:spMkLst>
            <pc:docMk/>
            <pc:sldMk cId="1592847537" sldId="2010"/>
            <ac:spMk id="4" creationId="{BD679955-F94F-4655-86A8-C131828F0344}"/>
          </ac:spMkLst>
        </pc:spChg>
      </pc:sldChg>
    </pc:docChg>
  </pc:docChgLst>
  <pc:docChgLst>
    <pc:chgData name="BÜRGER Tomáš" userId="S::tomas.burger@asseco-ce.com::f5b8df6d-73f5-4c4f-8795-b4d9459f9abf" providerId="AD" clId="Web-{178A9238-5403-9DB6-4116-3662CC493FAC}"/>
    <pc:docChg chg="modSld">
      <pc:chgData name="BÜRGER Tomáš" userId="S::tomas.burger@asseco-ce.com::f5b8df6d-73f5-4c4f-8795-b4d9459f9abf" providerId="AD" clId="Web-{178A9238-5403-9DB6-4116-3662CC493FAC}" dt="2024-09-11T08:10:13.586" v="3" actId="20577"/>
      <pc:docMkLst>
        <pc:docMk/>
      </pc:docMkLst>
      <pc:sldChg chg="modSp">
        <pc:chgData name="BÜRGER Tomáš" userId="S::tomas.burger@asseco-ce.com::f5b8df6d-73f5-4c4f-8795-b4d9459f9abf" providerId="AD" clId="Web-{178A9238-5403-9DB6-4116-3662CC493FAC}" dt="2024-09-11T08:10:13.586" v="3" actId="20577"/>
        <pc:sldMkLst>
          <pc:docMk/>
          <pc:sldMk cId="2847235769" sldId="1593"/>
        </pc:sldMkLst>
        <pc:spChg chg="mod">
          <ac:chgData name="BÜRGER Tomáš" userId="S::tomas.burger@asseco-ce.com::f5b8df6d-73f5-4c4f-8795-b4d9459f9abf" providerId="AD" clId="Web-{178A9238-5403-9DB6-4116-3662CC493FAC}" dt="2024-09-11T08:10:13.586" v="3" actId="20577"/>
          <ac:spMkLst>
            <pc:docMk/>
            <pc:sldMk cId="2847235769" sldId="1593"/>
            <ac:spMk id="4" creationId="{BD679955-F94F-4655-86A8-C131828F0344}"/>
          </ac:spMkLst>
        </pc:spChg>
      </pc:sldChg>
      <pc:sldChg chg="modSp">
        <pc:chgData name="BÜRGER Tomáš" userId="S::tomas.burger@asseco-ce.com::f5b8df6d-73f5-4c4f-8795-b4d9459f9abf" providerId="AD" clId="Web-{178A9238-5403-9DB6-4116-3662CC493FAC}" dt="2024-09-11T08:09:40.101" v="1" actId="20577"/>
        <pc:sldMkLst>
          <pc:docMk/>
          <pc:sldMk cId="617345511" sldId="2007"/>
        </pc:sldMkLst>
        <pc:spChg chg="mod">
          <ac:chgData name="BÜRGER Tomáš" userId="S::tomas.burger@asseco-ce.com::f5b8df6d-73f5-4c4f-8795-b4d9459f9abf" providerId="AD" clId="Web-{178A9238-5403-9DB6-4116-3662CC493FAC}" dt="2024-09-11T08:09:40.101" v="1" actId="20577"/>
          <ac:spMkLst>
            <pc:docMk/>
            <pc:sldMk cId="617345511" sldId="2007"/>
            <ac:spMk id="4" creationId="{BD679955-F94F-4655-86A8-C131828F0344}"/>
          </ac:spMkLst>
        </pc:spChg>
      </pc:sldChg>
    </pc:docChg>
  </pc:docChgLst>
  <pc:docChgLst>
    <pc:chgData name="HORVÁTH Martin" userId="16f09757-3bab-4733-b03f-65ac1d169c55" providerId="ADAL" clId="{B9BBEDFE-3BB4-4585-83BF-16A268AB6705}"/>
    <pc:docChg chg="undo custSel addSld delSld modSld">
      <pc:chgData name="HORVÁTH Martin" userId="16f09757-3bab-4733-b03f-65ac1d169c55" providerId="ADAL" clId="{B9BBEDFE-3BB4-4585-83BF-16A268AB6705}" dt="2024-08-15T11:49:40.879" v="46" actId="20577"/>
      <pc:docMkLst>
        <pc:docMk/>
      </pc:docMkLst>
      <pc:sldChg chg="modSp mod">
        <pc:chgData name="HORVÁTH Martin" userId="16f09757-3bab-4733-b03f-65ac1d169c55" providerId="ADAL" clId="{B9BBEDFE-3BB4-4585-83BF-16A268AB6705}" dt="2024-08-15T11:49:40.879" v="46" actId="20577"/>
        <pc:sldMkLst>
          <pc:docMk/>
          <pc:sldMk cId="662186455" sldId="1528"/>
        </pc:sldMkLst>
        <pc:spChg chg="mod">
          <ac:chgData name="HORVÁTH Martin" userId="16f09757-3bab-4733-b03f-65ac1d169c55" providerId="ADAL" clId="{B9BBEDFE-3BB4-4585-83BF-16A268AB6705}" dt="2024-08-15T11:49:40.879" v="46" actId="20577"/>
          <ac:spMkLst>
            <pc:docMk/>
            <pc:sldMk cId="662186455" sldId="1528"/>
            <ac:spMk id="13" creationId="{91A1179B-B779-BC05-E1CB-3A20C95EB1B4}"/>
          </ac:spMkLst>
        </pc:spChg>
        <pc:spChg chg="mod">
          <ac:chgData name="HORVÁTH Martin" userId="16f09757-3bab-4733-b03f-65ac1d169c55" providerId="ADAL" clId="{B9BBEDFE-3BB4-4585-83BF-16A268AB6705}" dt="2024-08-15T11:49:39.049" v="44" actId="20577"/>
          <ac:spMkLst>
            <pc:docMk/>
            <pc:sldMk cId="662186455" sldId="1528"/>
            <ac:spMk id="21" creationId="{65F2D2A3-2807-9F77-0D94-C157899D01F3}"/>
          </ac:spMkLst>
        </pc:spChg>
      </pc:sldChg>
      <pc:sldChg chg="addSp delSp modSp add del mod">
        <pc:chgData name="HORVÁTH Martin" userId="16f09757-3bab-4733-b03f-65ac1d169c55" providerId="ADAL" clId="{B9BBEDFE-3BB4-4585-83BF-16A268AB6705}" dt="2024-08-15T11:47:57.441" v="24" actId="47"/>
        <pc:sldMkLst>
          <pc:docMk/>
          <pc:sldMk cId="3503679799" sldId="1529"/>
        </pc:sldMkLst>
        <pc:spChg chg="mod">
          <ac:chgData name="HORVÁTH Martin" userId="16f09757-3bab-4733-b03f-65ac1d169c55" providerId="ADAL" clId="{B9BBEDFE-3BB4-4585-83BF-16A268AB6705}" dt="2024-08-15T11:47:29.576" v="23" actId="20577"/>
          <ac:spMkLst>
            <pc:docMk/>
            <pc:sldMk cId="3503679799" sldId="1529"/>
            <ac:spMk id="6" creationId="{79FB3BD3-66FA-A09A-D7E6-9CFC541B8AD5}"/>
          </ac:spMkLst>
        </pc:spChg>
        <pc:spChg chg="del">
          <ac:chgData name="HORVÁTH Martin" userId="16f09757-3bab-4733-b03f-65ac1d169c55" providerId="ADAL" clId="{B9BBEDFE-3BB4-4585-83BF-16A268AB6705}" dt="2024-08-15T11:47:20.006" v="1" actId="478"/>
          <ac:spMkLst>
            <pc:docMk/>
            <pc:sldMk cId="3503679799" sldId="1529"/>
            <ac:spMk id="7" creationId="{B80F5F7B-8A91-4C08-BCC0-02E0A1241AC1}"/>
          </ac:spMkLst>
        </pc:spChg>
        <pc:spChg chg="add mod">
          <ac:chgData name="HORVÁTH Martin" userId="16f09757-3bab-4733-b03f-65ac1d169c55" providerId="ADAL" clId="{B9BBEDFE-3BB4-4585-83BF-16A268AB6705}" dt="2024-08-15T11:47:20.006" v="1" actId="478"/>
          <ac:spMkLst>
            <pc:docMk/>
            <pc:sldMk cId="3503679799" sldId="1529"/>
            <ac:spMk id="8" creationId="{58708E1F-D33B-A941-959D-675A91F92725}"/>
          </ac:spMkLst>
        </pc:spChg>
      </pc:sldChg>
    </pc:docChg>
  </pc:docChgLst>
  <pc:docChgLst>
    <pc:chgData name="DOUBEK Martin" userId="S::martin.doubek@asseco-ce.com::5920543b-09f7-4084-b3f7-93aaab8f702b" providerId="AD" clId="Web-{97D8EA5E-B4F2-8EC1-A911-93AF9FE06F4B}"/>
    <pc:docChg chg="modSld">
      <pc:chgData name="DOUBEK Martin" userId="S::martin.doubek@asseco-ce.com::5920543b-09f7-4084-b3f7-93aaab8f702b" providerId="AD" clId="Web-{97D8EA5E-B4F2-8EC1-A911-93AF9FE06F4B}" dt="2024-09-16T06:37:29.288" v="30" actId="20577"/>
      <pc:docMkLst>
        <pc:docMk/>
      </pc:docMkLst>
      <pc:sldChg chg="modSp">
        <pc:chgData name="DOUBEK Martin" userId="S::martin.doubek@asseco-ce.com::5920543b-09f7-4084-b3f7-93aaab8f702b" providerId="AD" clId="Web-{97D8EA5E-B4F2-8EC1-A911-93AF9FE06F4B}" dt="2024-09-16T06:37:29.288" v="30" actId="20577"/>
        <pc:sldMkLst>
          <pc:docMk/>
          <pc:sldMk cId="1371505916" sldId="891"/>
        </pc:sldMkLst>
        <pc:spChg chg="mod">
          <ac:chgData name="DOUBEK Martin" userId="S::martin.doubek@asseco-ce.com::5920543b-09f7-4084-b3f7-93aaab8f702b" providerId="AD" clId="Web-{97D8EA5E-B4F2-8EC1-A911-93AF9FE06F4B}" dt="2024-09-16T06:37:29.288" v="30" actId="20577"/>
          <ac:spMkLst>
            <pc:docMk/>
            <pc:sldMk cId="1371505916" sldId="891"/>
            <ac:spMk id="4" creationId="{AB24ED19-162C-4112-A35A-7C45978A11C1}"/>
          </ac:spMkLst>
        </pc:spChg>
        <pc:spChg chg="mod">
          <ac:chgData name="DOUBEK Martin" userId="S::martin.doubek@asseco-ce.com::5920543b-09f7-4084-b3f7-93aaab8f702b" providerId="AD" clId="Web-{97D8EA5E-B4F2-8EC1-A911-93AF9FE06F4B}" dt="2024-09-16T06:36:54.568" v="22" actId="1076"/>
          <ac:spMkLst>
            <pc:docMk/>
            <pc:sldMk cId="1371505916" sldId="891"/>
            <ac:spMk id="6" creationId="{52CE9982-D571-436E-BDF3-4122DFC1D93B}"/>
          </ac:spMkLst>
        </pc:spChg>
      </pc:sldChg>
    </pc:docChg>
  </pc:docChgLst>
  <pc:docChgLst>
    <pc:chgData name="BÜRGER Tomáš" userId="S::tomas.burger@asseco-ce.com::f5b8df6d-73f5-4c4f-8795-b4d9459f9abf" providerId="AD" clId="Web-{6B9D0ABB-87D1-F0D5-EF54-6D5F187D8693}"/>
    <pc:docChg chg="addSld delSld modSld sldOrd">
      <pc:chgData name="BÜRGER Tomáš" userId="S::tomas.burger@asseco-ce.com::f5b8df6d-73f5-4c4f-8795-b4d9459f9abf" providerId="AD" clId="Web-{6B9D0ABB-87D1-F0D5-EF54-6D5F187D8693}" dt="2024-09-09T10:53:21.200" v="1030" actId="20577"/>
      <pc:docMkLst>
        <pc:docMk/>
      </pc:docMkLst>
      <pc:sldChg chg="delSp modSp">
        <pc:chgData name="BÜRGER Tomáš" userId="S::tomas.burger@asseco-ce.com::f5b8df6d-73f5-4c4f-8795-b4d9459f9abf" providerId="AD" clId="Web-{6B9D0ABB-87D1-F0D5-EF54-6D5F187D8693}" dt="2024-09-09T09:56:03.888" v="639"/>
        <pc:sldMkLst>
          <pc:docMk/>
          <pc:sldMk cId="1874021689" sldId="1629"/>
        </pc:sldMkLst>
        <pc:spChg chg="mod">
          <ac:chgData name="BÜRGER Tomáš" userId="S::tomas.burger@asseco-ce.com::f5b8df6d-73f5-4c4f-8795-b4d9459f9abf" providerId="AD" clId="Web-{6B9D0ABB-87D1-F0D5-EF54-6D5F187D8693}" dt="2024-09-09T08:36:35.122" v="120" actId="20577"/>
          <ac:spMkLst>
            <pc:docMk/>
            <pc:sldMk cId="1874021689" sldId="1629"/>
            <ac:spMk id="2" creationId="{3F86E50A-ED43-7BEB-0E51-E57EFAB5B555}"/>
          </ac:spMkLst>
        </pc:spChg>
        <pc:picChg chg="del">
          <ac:chgData name="BÜRGER Tomáš" userId="S::tomas.burger@asseco-ce.com::f5b8df6d-73f5-4c4f-8795-b4d9459f9abf" providerId="AD" clId="Web-{6B9D0ABB-87D1-F0D5-EF54-6D5F187D8693}" dt="2024-09-09T09:56:03.888" v="639"/>
          <ac:picMkLst>
            <pc:docMk/>
            <pc:sldMk cId="1874021689" sldId="1629"/>
            <ac:picMk id="15" creationId="{612365A3-142E-A805-2909-B3EBA5486DF4}"/>
          </ac:picMkLst>
        </pc:picChg>
      </pc:sldChg>
      <pc:sldChg chg="delSp modSp del ord">
        <pc:chgData name="BÜRGER Tomáš" userId="S::tomas.burger@asseco-ce.com::f5b8df6d-73f5-4c4f-8795-b4d9459f9abf" providerId="AD" clId="Web-{6B9D0ABB-87D1-F0D5-EF54-6D5F187D8693}" dt="2024-09-09T10:07:28.256" v="807"/>
        <pc:sldMkLst>
          <pc:docMk/>
          <pc:sldMk cId="2192473456" sldId="1630"/>
        </pc:sldMkLst>
        <pc:spChg chg="mod">
          <ac:chgData name="BÜRGER Tomáš" userId="S::tomas.burger@asseco-ce.com::f5b8df6d-73f5-4c4f-8795-b4d9459f9abf" providerId="AD" clId="Web-{6B9D0ABB-87D1-F0D5-EF54-6D5F187D8693}" dt="2024-09-09T08:37:37.531" v="123" actId="20577"/>
          <ac:spMkLst>
            <pc:docMk/>
            <pc:sldMk cId="2192473456" sldId="1630"/>
            <ac:spMk id="2" creationId="{3F86E50A-ED43-7BEB-0E51-E57EFAB5B555}"/>
          </ac:spMkLst>
        </pc:spChg>
        <pc:spChg chg="mod">
          <ac:chgData name="BÜRGER Tomáš" userId="S::tomas.burger@asseco-ce.com::f5b8df6d-73f5-4c4f-8795-b4d9459f9abf" providerId="AD" clId="Web-{6B9D0ABB-87D1-F0D5-EF54-6D5F187D8693}" dt="2024-09-09T09:10:38.430" v="308" actId="20577"/>
          <ac:spMkLst>
            <pc:docMk/>
            <pc:sldMk cId="2192473456" sldId="1630"/>
            <ac:spMk id="7" creationId="{C726B7F2-96B7-E77A-B435-4FF50DE3D4C2}"/>
          </ac:spMkLst>
        </pc:spChg>
        <pc:spChg chg="mod">
          <ac:chgData name="BÜRGER Tomáš" userId="S::tomas.burger@asseco-ce.com::f5b8df6d-73f5-4c4f-8795-b4d9459f9abf" providerId="AD" clId="Web-{6B9D0ABB-87D1-F0D5-EF54-6D5F187D8693}" dt="2024-09-09T09:09:50.960" v="286" actId="20577"/>
          <ac:spMkLst>
            <pc:docMk/>
            <pc:sldMk cId="2192473456" sldId="1630"/>
            <ac:spMk id="8" creationId="{F22F8B3A-F9A4-376B-1827-4D9C54CD4D2F}"/>
          </ac:spMkLst>
        </pc:spChg>
        <pc:picChg chg="del">
          <ac:chgData name="BÜRGER Tomáš" userId="S::tomas.burger@asseco-ce.com::f5b8df6d-73f5-4c4f-8795-b4d9459f9abf" providerId="AD" clId="Web-{6B9D0ABB-87D1-F0D5-EF54-6D5F187D8693}" dt="2024-09-09T09:09:48.913" v="284"/>
          <ac:picMkLst>
            <pc:docMk/>
            <pc:sldMk cId="2192473456" sldId="1630"/>
            <ac:picMk id="9" creationId="{E2E049F8-DD16-81A6-51A9-2F70371A9997}"/>
          </ac:picMkLst>
        </pc:picChg>
      </pc:sldChg>
      <pc:sldChg chg="del">
        <pc:chgData name="BÜRGER Tomáš" userId="S::tomas.burger@asseco-ce.com::f5b8df6d-73f5-4c4f-8795-b4d9459f9abf" providerId="AD" clId="Web-{6B9D0ABB-87D1-F0D5-EF54-6D5F187D8693}" dt="2024-09-09T10:16:21.432" v="903"/>
        <pc:sldMkLst>
          <pc:docMk/>
          <pc:sldMk cId="4137759546" sldId="1631"/>
        </pc:sldMkLst>
      </pc:sldChg>
      <pc:sldChg chg="addSp modSp ord">
        <pc:chgData name="BÜRGER Tomáš" userId="S::tomas.burger@asseco-ce.com::f5b8df6d-73f5-4c4f-8795-b4d9459f9abf" providerId="AD" clId="Web-{6B9D0ABB-87D1-F0D5-EF54-6D5F187D8693}" dt="2024-09-09T10:09:40.636" v="888" actId="20577"/>
        <pc:sldMkLst>
          <pc:docMk/>
          <pc:sldMk cId="3412931359" sldId="1633"/>
        </pc:sldMkLst>
        <pc:spChg chg="add mod">
          <ac:chgData name="BÜRGER Tomáš" userId="S::tomas.burger@asseco-ce.com::f5b8df6d-73f5-4c4f-8795-b4d9459f9abf" providerId="AD" clId="Web-{6B9D0ABB-87D1-F0D5-EF54-6D5F187D8693}" dt="2024-09-09T10:09:40.636" v="888" actId="20577"/>
          <ac:spMkLst>
            <pc:docMk/>
            <pc:sldMk cId="3412931359" sldId="1633"/>
            <ac:spMk id="9" creationId="{EFA53889-CBD7-5A64-A954-63689A8E5BD8}"/>
          </ac:spMkLst>
        </pc:spChg>
      </pc:sldChg>
      <pc:sldChg chg="del">
        <pc:chgData name="BÜRGER Tomáš" userId="S::tomas.burger@asseco-ce.com::f5b8df6d-73f5-4c4f-8795-b4d9459f9abf" providerId="AD" clId="Web-{6B9D0ABB-87D1-F0D5-EF54-6D5F187D8693}" dt="2024-09-09T10:16:28.135" v="904"/>
        <pc:sldMkLst>
          <pc:docMk/>
          <pc:sldMk cId="2065341536" sldId="1634"/>
        </pc:sldMkLst>
      </pc:sldChg>
      <pc:sldChg chg="addSp modSp ord">
        <pc:chgData name="BÜRGER Tomáš" userId="S::tomas.burger@asseco-ce.com::f5b8df6d-73f5-4c4f-8795-b4d9459f9abf" providerId="AD" clId="Web-{6B9D0ABB-87D1-F0D5-EF54-6D5F187D8693}" dt="2024-09-09T10:07:02.224" v="793" actId="20577"/>
        <pc:sldMkLst>
          <pc:docMk/>
          <pc:sldMk cId="1818163876" sldId="1635"/>
        </pc:sldMkLst>
        <pc:spChg chg="mod">
          <ac:chgData name="BÜRGER Tomáš" userId="S::tomas.burger@asseco-ce.com::f5b8df6d-73f5-4c4f-8795-b4d9459f9abf" providerId="AD" clId="Web-{6B9D0ABB-87D1-F0D5-EF54-6D5F187D8693}" dt="2024-09-09T08:36:38.857" v="121" actId="20577"/>
          <ac:spMkLst>
            <pc:docMk/>
            <pc:sldMk cId="1818163876" sldId="1635"/>
            <ac:spMk id="2" creationId="{3F86E50A-ED43-7BEB-0E51-E57EFAB5B555}"/>
          </ac:spMkLst>
        </pc:spChg>
        <pc:spChg chg="mod">
          <ac:chgData name="BÜRGER Tomáš" userId="S::tomas.burger@asseco-ce.com::f5b8df6d-73f5-4c4f-8795-b4d9459f9abf" providerId="AD" clId="Web-{6B9D0ABB-87D1-F0D5-EF54-6D5F187D8693}" dt="2024-09-09T10:06:41.989" v="772" actId="1076"/>
          <ac:spMkLst>
            <pc:docMk/>
            <pc:sldMk cId="1818163876" sldId="1635"/>
            <ac:spMk id="4" creationId="{6246059C-73B6-41BC-E7B2-8056BB5ACC34}"/>
          </ac:spMkLst>
        </pc:spChg>
        <pc:spChg chg="mod">
          <ac:chgData name="BÜRGER Tomáš" userId="S::tomas.burger@asseco-ce.com::f5b8df6d-73f5-4c4f-8795-b4d9459f9abf" providerId="AD" clId="Web-{6B9D0ABB-87D1-F0D5-EF54-6D5F187D8693}" dt="2024-09-09T10:06:26.676" v="769" actId="20577"/>
          <ac:spMkLst>
            <pc:docMk/>
            <pc:sldMk cId="1818163876" sldId="1635"/>
            <ac:spMk id="7" creationId="{C726B7F2-96B7-E77A-B435-4FF50DE3D4C2}"/>
          </ac:spMkLst>
        </pc:spChg>
        <pc:spChg chg="add mod">
          <ac:chgData name="BÜRGER Tomáš" userId="S::tomas.burger@asseco-ce.com::f5b8df6d-73f5-4c4f-8795-b4d9459f9abf" providerId="AD" clId="Web-{6B9D0ABB-87D1-F0D5-EF54-6D5F187D8693}" dt="2024-09-09T10:07:02.224" v="793" actId="20577"/>
          <ac:spMkLst>
            <pc:docMk/>
            <pc:sldMk cId="1818163876" sldId="1635"/>
            <ac:spMk id="9" creationId="{C07275B2-3A16-096D-D01D-D52F9BCFB54F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23:23.931" v="931" actId="20577"/>
        <pc:sldMkLst>
          <pc:docMk/>
          <pc:sldMk cId="2710731183" sldId="1640"/>
        </pc:sldMkLst>
        <pc:spChg chg="mod">
          <ac:chgData name="BÜRGER Tomáš" userId="S::tomas.burger@asseco-ce.com::f5b8df6d-73f5-4c4f-8795-b4d9459f9abf" providerId="AD" clId="Web-{6B9D0ABB-87D1-F0D5-EF54-6D5F187D8693}" dt="2024-09-09T10:23:23.931" v="931" actId="20577"/>
          <ac:spMkLst>
            <pc:docMk/>
            <pc:sldMk cId="2710731183" sldId="1640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09:03:54.165" v="201" actId="20577"/>
        <pc:sldMkLst>
          <pc:docMk/>
          <pc:sldMk cId="3133382944" sldId="1649"/>
        </pc:sldMkLst>
        <pc:spChg chg="mod">
          <ac:chgData name="BÜRGER Tomáš" userId="S::tomas.burger@asseco-ce.com::f5b8df6d-73f5-4c4f-8795-b4d9459f9abf" providerId="AD" clId="Web-{6B9D0ABB-87D1-F0D5-EF54-6D5F187D8693}" dt="2024-09-09T09:03:54.165" v="201" actId="20577"/>
          <ac:spMkLst>
            <pc:docMk/>
            <pc:sldMk cId="3133382944" sldId="1649"/>
            <ac:spMk id="5" creationId="{2CE8A969-FE77-4591-800E-3F6136C9DB60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08:33:50.804" v="75" actId="20577"/>
        <pc:sldMkLst>
          <pc:docMk/>
          <pc:sldMk cId="3577629205" sldId="1658"/>
        </pc:sldMkLst>
        <pc:spChg chg="mod">
          <ac:chgData name="BÜRGER Tomáš" userId="S::tomas.burger@asseco-ce.com::f5b8df6d-73f5-4c4f-8795-b4d9459f9abf" providerId="AD" clId="Web-{6B9D0ABB-87D1-F0D5-EF54-6D5F187D8693}" dt="2024-09-09T08:33:50.804" v="75" actId="20577"/>
          <ac:spMkLst>
            <pc:docMk/>
            <pc:sldMk cId="3577629205" sldId="1658"/>
            <ac:spMk id="8" creationId="{F22F8B3A-F9A4-376B-1827-4D9C54CD4D2F}"/>
          </ac:spMkLst>
        </pc:spChg>
      </pc:sldChg>
      <pc:sldChg chg="del">
        <pc:chgData name="BÜRGER Tomáš" userId="S::tomas.burger@asseco-ce.com::f5b8df6d-73f5-4c4f-8795-b4d9459f9abf" providerId="AD" clId="Web-{6B9D0ABB-87D1-F0D5-EF54-6D5F187D8693}" dt="2024-09-09T08:30:41.891" v="58"/>
        <pc:sldMkLst>
          <pc:docMk/>
          <pc:sldMk cId="2145109821" sldId="1660"/>
        </pc:sldMkLst>
      </pc:sldChg>
      <pc:sldChg chg="delSp">
        <pc:chgData name="BÜRGER Tomáš" userId="S::tomas.burger@asseco-ce.com::f5b8df6d-73f5-4c4f-8795-b4d9459f9abf" providerId="AD" clId="Web-{6B9D0ABB-87D1-F0D5-EF54-6D5F187D8693}" dt="2024-09-09T09:29:43.190" v="338"/>
        <pc:sldMkLst>
          <pc:docMk/>
          <pc:sldMk cId="1826095205" sldId="1661"/>
        </pc:sldMkLst>
        <pc:picChg chg="del">
          <ac:chgData name="BÜRGER Tomáš" userId="S::tomas.burger@asseco-ce.com::f5b8df6d-73f5-4c4f-8795-b4d9459f9abf" providerId="AD" clId="Web-{6B9D0ABB-87D1-F0D5-EF54-6D5F187D8693}" dt="2024-09-09T09:29:43.190" v="338"/>
          <ac:picMkLst>
            <pc:docMk/>
            <pc:sldMk cId="1826095205" sldId="1661"/>
            <ac:picMk id="15" creationId="{612365A3-142E-A805-2909-B3EBA5486DF4}"/>
          </ac:picMkLst>
        </pc:picChg>
      </pc:sldChg>
      <pc:sldChg chg="delSp modSp del">
        <pc:chgData name="BÜRGER Tomáš" userId="S::tomas.burger@asseco-ce.com::f5b8df6d-73f5-4c4f-8795-b4d9459f9abf" providerId="AD" clId="Web-{6B9D0ABB-87D1-F0D5-EF54-6D5F187D8693}" dt="2024-09-09T09:43:09.313" v="559"/>
        <pc:sldMkLst>
          <pc:docMk/>
          <pc:sldMk cId="1779620600" sldId="1662"/>
        </pc:sldMkLst>
        <pc:spChg chg="mod">
          <ac:chgData name="BÜRGER Tomáš" userId="S::tomas.burger@asseco-ce.com::f5b8df6d-73f5-4c4f-8795-b4d9459f9abf" providerId="AD" clId="Web-{6B9D0ABB-87D1-F0D5-EF54-6D5F187D8693}" dt="2024-09-09T09:07:43.814" v="264" actId="20577"/>
          <ac:spMkLst>
            <pc:docMk/>
            <pc:sldMk cId="1779620600" sldId="1662"/>
            <ac:spMk id="8" creationId="{F22F8B3A-F9A4-376B-1827-4D9C54CD4D2F}"/>
          </ac:spMkLst>
        </pc:spChg>
        <pc:picChg chg="del">
          <ac:chgData name="BÜRGER Tomáš" userId="S::tomas.burger@asseco-ce.com::f5b8df6d-73f5-4c4f-8795-b4d9459f9abf" providerId="AD" clId="Web-{6B9D0ABB-87D1-F0D5-EF54-6D5F187D8693}" dt="2024-09-09T09:05:56.576" v="203"/>
          <ac:picMkLst>
            <pc:docMk/>
            <pc:sldMk cId="1779620600" sldId="1662"/>
            <ac:picMk id="9" creationId="{E2E049F8-DD16-81A6-51A9-2F70371A9997}"/>
          </ac:picMkLst>
        </pc:picChg>
      </pc:sldChg>
      <pc:sldChg chg="modSp">
        <pc:chgData name="BÜRGER Tomáš" userId="S::tomas.burger@asseco-ce.com::f5b8df6d-73f5-4c4f-8795-b4d9459f9abf" providerId="AD" clId="Web-{6B9D0ABB-87D1-F0D5-EF54-6D5F187D8693}" dt="2024-09-09T09:08:28.504" v="277" actId="20577"/>
        <pc:sldMkLst>
          <pc:docMk/>
          <pc:sldMk cId="1024860642" sldId="1664"/>
        </pc:sldMkLst>
        <pc:spChg chg="mod">
          <ac:chgData name="BÜRGER Tomáš" userId="S::tomas.burger@asseco-ce.com::f5b8df6d-73f5-4c4f-8795-b4d9459f9abf" providerId="AD" clId="Web-{6B9D0ABB-87D1-F0D5-EF54-6D5F187D8693}" dt="2024-09-09T09:08:28.504" v="277" actId="20577"/>
          <ac:spMkLst>
            <pc:docMk/>
            <pc:sldMk cId="1024860642" sldId="1664"/>
            <ac:spMk id="5" creationId="{2CE8A969-FE77-4591-800E-3F6136C9DB60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08:34:09.992" v="80" actId="20577"/>
        <pc:sldMkLst>
          <pc:docMk/>
          <pc:sldMk cId="3617529322" sldId="1669"/>
        </pc:sldMkLst>
        <pc:spChg chg="mod">
          <ac:chgData name="BÜRGER Tomáš" userId="S::tomas.burger@asseco-ce.com::f5b8df6d-73f5-4c4f-8795-b4d9459f9abf" providerId="AD" clId="Web-{6B9D0ABB-87D1-F0D5-EF54-6D5F187D8693}" dt="2024-09-09T08:34:09.992" v="80" actId="20577"/>
          <ac:spMkLst>
            <pc:docMk/>
            <pc:sldMk cId="3617529322" sldId="1669"/>
            <ac:spMk id="8" creationId="{F22F8B3A-F9A4-376B-1827-4D9C54CD4D2F}"/>
          </ac:spMkLst>
        </pc:spChg>
      </pc:sldChg>
      <pc:sldChg chg="del">
        <pc:chgData name="BÜRGER Tomáš" userId="S::tomas.burger@asseco-ce.com::f5b8df6d-73f5-4c4f-8795-b4d9459f9abf" providerId="AD" clId="Web-{6B9D0ABB-87D1-F0D5-EF54-6D5F187D8693}" dt="2024-09-09T08:34:15.398" v="81"/>
        <pc:sldMkLst>
          <pc:docMk/>
          <pc:sldMk cId="529293872" sldId="1670"/>
        </pc:sldMkLst>
      </pc:sldChg>
      <pc:sldChg chg="del">
        <pc:chgData name="BÜRGER Tomáš" userId="S::tomas.burger@asseco-ce.com::f5b8df6d-73f5-4c4f-8795-b4d9459f9abf" providerId="AD" clId="Web-{6B9D0ABB-87D1-F0D5-EF54-6D5F187D8693}" dt="2024-09-09T08:35:52.011" v="119"/>
        <pc:sldMkLst>
          <pc:docMk/>
          <pc:sldMk cId="1154242439" sldId="1671"/>
        </pc:sldMkLst>
      </pc:sldChg>
      <pc:sldChg chg="modSp">
        <pc:chgData name="BÜRGER Tomáš" userId="S::tomas.burger@asseco-ce.com::f5b8df6d-73f5-4c4f-8795-b4d9459f9abf" providerId="AD" clId="Web-{6B9D0ABB-87D1-F0D5-EF54-6D5F187D8693}" dt="2024-09-09T10:22:15.038" v="922" actId="20577"/>
        <pc:sldMkLst>
          <pc:docMk/>
          <pc:sldMk cId="1453085955" sldId="1676"/>
        </pc:sldMkLst>
        <pc:spChg chg="mod">
          <ac:chgData name="BÜRGER Tomáš" userId="S::tomas.burger@asseco-ce.com::f5b8df6d-73f5-4c4f-8795-b4d9459f9abf" providerId="AD" clId="Web-{6B9D0ABB-87D1-F0D5-EF54-6D5F187D8693}" dt="2024-09-09T10:22:15.038" v="922" actId="20577"/>
          <ac:spMkLst>
            <pc:docMk/>
            <pc:sldMk cId="1453085955" sldId="1676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22:30.883" v="924" actId="20577"/>
        <pc:sldMkLst>
          <pc:docMk/>
          <pc:sldMk cId="3426831221" sldId="1677"/>
        </pc:sldMkLst>
        <pc:spChg chg="mod">
          <ac:chgData name="BÜRGER Tomáš" userId="S::tomas.burger@asseco-ce.com::f5b8df6d-73f5-4c4f-8795-b4d9459f9abf" providerId="AD" clId="Web-{6B9D0ABB-87D1-F0D5-EF54-6D5F187D8693}" dt="2024-09-09T10:22:30.883" v="924" actId="20577"/>
          <ac:spMkLst>
            <pc:docMk/>
            <pc:sldMk cId="3426831221" sldId="1677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22:40.227" v="926" actId="20577"/>
        <pc:sldMkLst>
          <pc:docMk/>
          <pc:sldMk cId="3428205706" sldId="1678"/>
        </pc:sldMkLst>
        <pc:spChg chg="mod">
          <ac:chgData name="BÜRGER Tomáš" userId="S::tomas.burger@asseco-ce.com::f5b8df6d-73f5-4c4f-8795-b4d9459f9abf" providerId="AD" clId="Web-{6B9D0ABB-87D1-F0D5-EF54-6D5F187D8693}" dt="2024-09-09T10:22:40.227" v="926" actId="20577"/>
          <ac:spMkLst>
            <pc:docMk/>
            <pc:sldMk cId="3428205706" sldId="1678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23:15.884" v="929" actId="20577"/>
        <pc:sldMkLst>
          <pc:docMk/>
          <pc:sldMk cId="1188207959" sldId="1679"/>
        </pc:sldMkLst>
        <pc:spChg chg="mod">
          <ac:chgData name="BÜRGER Tomáš" userId="S::tomas.burger@asseco-ce.com::f5b8df6d-73f5-4c4f-8795-b4d9459f9abf" providerId="AD" clId="Web-{6B9D0ABB-87D1-F0D5-EF54-6D5F187D8693}" dt="2024-09-09T10:23:15.884" v="929" actId="20577"/>
          <ac:spMkLst>
            <pc:docMk/>
            <pc:sldMk cId="1188207959" sldId="1679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23:19.259" v="930" actId="20577"/>
        <pc:sldMkLst>
          <pc:docMk/>
          <pc:sldMk cId="1092470074" sldId="1680"/>
        </pc:sldMkLst>
        <pc:spChg chg="mod">
          <ac:chgData name="BÜRGER Tomáš" userId="S::tomas.burger@asseco-ce.com::f5b8df6d-73f5-4c4f-8795-b4d9459f9abf" providerId="AD" clId="Web-{6B9D0ABB-87D1-F0D5-EF54-6D5F187D8693}" dt="2024-09-09T10:23:19.259" v="930" actId="20577"/>
          <ac:spMkLst>
            <pc:docMk/>
            <pc:sldMk cId="1092470074" sldId="1680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53:21.200" v="1030" actId="20577"/>
        <pc:sldMkLst>
          <pc:docMk/>
          <pc:sldMk cId="2290412953" sldId="1689"/>
        </pc:sldMkLst>
        <pc:spChg chg="mod">
          <ac:chgData name="BÜRGER Tomáš" userId="S::tomas.burger@asseco-ce.com::f5b8df6d-73f5-4c4f-8795-b4d9459f9abf" providerId="AD" clId="Web-{6B9D0ABB-87D1-F0D5-EF54-6D5F187D8693}" dt="2024-09-09T10:23:46.557" v="933" actId="20577"/>
          <ac:spMkLst>
            <pc:docMk/>
            <pc:sldMk cId="2290412953" sldId="1689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6B9D0ABB-87D1-F0D5-EF54-6D5F187D8693}" dt="2024-09-09T10:53:21.200" v="1030" actId="20577"/>
          <ac:spMkLst>
            <pc:docMk/>
            <pc:sldMk cId="2290412953" sldId="1689"/>
            <ac:spMk id="4" creationId="{BD679955-F94F-4655-86A8-C131828F0344}"/>
          </ac:spMkLst>
        </pc:spChg>
      </pc:sldChg>
      <pc:sldChg chg="addSp modSp">
        <pc:chgData name="BÜRGER Tomáš" userId="S::tomas.burger@asseco-ce.com::f5b8df6d-73f5-4c4f-8795-b4d9459f9abf" providerId="AD" clId="Web-{6B9D0ABB-87D1-F0D5-EF54-6D5F187D8693}" dt="2024-09-09T10:45:20.839" v="1022" actId="1076"/>
        <pc:sldMkLst>
          <pc:docMk/>
          <pc:sldMk cId="2019793214" sldId="1691"/>
        </pc:sldMkLst>
        <pc:picChg chg="add mod">
          <ac:chgData name="BÜRGER Tomáš" userId="S::tomas.burger@asseco-ce.com::f5b8df6d-73f5-4c4f-8795-b4d9459f9abf" providerId="AD" clId="Web-{6B9D0ABB-87D1-F0D5-EF54-6D5F187D8693}" dt="2024-09-09T10:45:20.839" v="1022" actId="1076"/>
          <ac:picMkLst>
            <pc:docMk/>
            <pc:sldMk cId="2019793214" sldId="1691"/>
            <ac:picMk id="6" creationId="{D6FBCA89-EF6D-A9DF-93D4-9EE887DA4FC2}"/>
          </ac:picMkLst>
        </pc:picChg>
      </pc:sldChg>
      <pc:sldChg chg="modSp">
        <pc:chgData name="BÜRGER Tomáš" userId="S::tomas.burger@asseco-ce.com::f5b8df6d-73f5-4c4f-8795-b4d9459f9abf" providerId="AD" clId="Web-{6B9D0ABB-87D1-F0D5-EF54-6D5F187D8693}" dt="2024-09-09T10:21:39.615" v="920" actId="20577"/>
        <pc:sldMkLst>
          <pc:docMk/>
          <pc:sldMk cId="1497076501" sldId="1697"/>
        </pc:sldMkLst>
        <pc:spChg chg="mod">
          <ac:chgData name="BÜRGER Tomáš" userId="S::tomas.burger@asseco-ce.com::f5b8df6d-73f5-4c4f-8795-b4d9459f9abf" providerId="AD" clId="Web-{6B9D0ABB-87D1-F0D5-EF54-6D5F187D8693}" dt="2024-09-09T10:21:39.615" v="920" actId="20577"/>
          <ac:spMkLst>
            <pc:docMk/>
            <pc:sldMk cId="1497076501" sldId="1697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21:54.491" v="921" actId="20577"/>
        <pc:sldMkLst>
          <pc:docMk/>
          <pc:sldMk cId="3982071220" sldId="1698"/>
        </pc:sldMkLst>
        <pc:spChg chg="mod">
          <ac:chgData name="BÜRGER Tomáš" userId="S::tomas.burger@asseco-ce.com::f5b8df6d-73f5-4c4f-8795-b4d9459f9abf" providerId="AD" clId="Web-{6B9D0ABB-87D1-F0D5-EF54-6D5F187D8693}" dt="2024-09-09T10:21:54.491" v="921" actId="20577"/>
          <ac:spMkLst>
            <pc:docMk/>
            <pc:sldMk cId="3982071220" sldId="1698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22:26.070" v="923" actId="20577"/>
        <pc:sldMkLst>
          <pc:docMk/>
          <pc:sldMk cId="537110308" sldId="1699"/>
        </pc:sldMkLst>
        <pc:spChg chg="mod">
          <ac:chgData name="BÜRGER Tomáš" userId="S::tomas.burger@asseco-ce.com::f5b8df6d-73f5-4c4f-8795-b4d9459f9abf" providerId="AD" clId="Web-{6B9D0ABB-87D1-F0D5-EF54-6D5F187D8693}" dt="2024-09-09T10:22:26.070" v="923" actId="20577"/>
          <ac:spMkLst>
            <pc:docMk/>
            <pc:sldMk cId="537110308" sldId="1699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22:36.914" v="925" actId="20577"/>
        <pc:sldMkLst>
          <pc:docMk/>
          <pc:sldMk cId="879566110" sldId="1700"/>
        </pc:sldMkLst>
        <pc:spChg chg="mod">
          <ac:chgData name="BÜRGER Tomáš" userId="S::tomas.burger@asseco-ce.com::f5b8df6d-73f5-4c4f-8795-b4d9459f9abf" providerId="AD" clId="Web-{6B9D0ABB-87D1-F0D5-EF54-6D5F187D8693}" dt="2024-09-09T10:22:36.914" v="925" actId="20577"/>
          <ac:spMkLst>
            <pc:docMk/>
            <pc:sldMk cId="879566110" sldId="1700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23:03.009" v="928" actId="20577"/>
        <pc:sldMkLst>
          <pc:docMk/>
          <pc:sldMk cId="2958807737" sldId="1701"/>
        </pc:sldMkLst>
        <pc:spChg chg="mod">
          <ac:chgData name="BÜRGER Tomáš" userId="S::tomas.burger@asseco-ce.com::f5b8df6d-73f5-4c4f-8795-b4d9459f9abf" providerId="AD" clId="Web-{6B9D0ABB-87D1-F0D5-EF54-6D5F187D8693}" dt="2024-09-09T10:23:03.009" v="928" actId="20577"/>
          <ac:spMkLst>
            <pc:docMk/>
            <pc:sldMk cId="2958807737" sldId="1701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30:05.868" v="1010" actId="20577"/>
        <pc:sldMkLst>
          <pc:docMk/>
          <pc:sldMk cId="2858117878" sldId="1719"/>
        </pc:sldMkLst>
        <pc:spChg chg="mod">
          <ac:chgData name="BÜRGER Tomáš" userId="S::tomas.burger@asseco-ce.com::f5b8df6d-73f5-4c4f-8795-b4d9459f9abf" providerId="AD" clId="Web-{6B9D0ABB-87D1-F0D5-EF54-6D5F187D8693}" dt="2024-09-09T10:30:05.868" v="1010" actId="20577"/>
          <ac:spMkLst>
            <pc:docMk/>
            <pc:sldMk cId="2858117878" sldId="1719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24:05.574" v="940" actId="20577"/>
        <pc:sldMkLst>
          <pc:docMk/>
          <pc:sldMk cId="4131978358" sldId="1733"/>
        </pc:sldMkLst>
        <pc:spChg chg="mod">
          <ac:chgData name="BÜRGER Tomáš" userId="S::tomas.burger@asseco-ce.com::f5b8df6d-73f5-4c4f-8795-b4d9459f9abf" providerId="AD" clId="Web-{6B9D0ABB-87D1-F0D5-EF54-6D5F187D8693}" dt="2024-09-09T10:24:05.574" v="940" actId="20577"/>
          <ac:spMkLst>
            <pc:docMk/>
            <pc:sldMk cId="4131978358" sldId="1733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24:32.762" v="945" actId="20577"/>
        <pc:sldMkLst>
          <pc:docMk/>
          <pc:sldMk cId="4285471764" sldId="1734"/>
        </pc:sldMkLst>
        <pc:spChg chg="mod">
          <ac:chgData name="BÜRGER Tomáš" userId="S::tomas.burger@asseco-ce.com::f5b8df6d-73f5-4c4f-8795-b4d9459f9abf" providerId="AD" clId="Web-{6B9D0ABB-87D1-F0D5-EF54-6D5F187D8693}" dt="2024-09-09T10:24:32.762" v="945" actId="20577"/>
          <ac:spMkLst>
            <pc:docMk/>
            <pc:sldMk cId="4285471764" sldId="1734"/>
            <ac:spMk id="2" creationId="{D24AF02B-D7FB-AB3F-DCDD-D85A94411333}"/>
          </ac:spMkLst>
        </pc:spChg>
        <pc:picChg chg="mod">
          <ac:chgData name="BÜRGER Tomáš" userId="S::tomas.burger@asseco-ce.com::f5b8df6d-73f5-4c4f-8795-b4d9459f9abf" providerId="AD" clId="Web-{6B9D0ABB-87D1-F0D5-EF54-6D5F187D8693}" dt="2024-09-09T10:24:29.137" v="944" actId="1076"/>
          <ac:picMkLst>
            <pc:docMk/>
            <pc:sldMk cId="4285471764" sldId="1734"/>
            <ac:picMk id="7" creationId="{1B017BA9-9DBB-177E-88B4-7F85EE640965}"/>
          </ac:picMkLst>
        </pc:picChg>
      </pc:sldChg>
      <pc:sldChg chg="modSp">
        <pc:chgData name="BÜRGER Tomáš" userId="S::tomas.burger@asseco-ce.com::f5b8df6d-73f5-4c4f-8795-b4d9459f9abf" providerId="AD" clId="Web-{6B9D0ABB-87D1-F0D5-EF54-6D5F187D8693}" dt="2024-09-09T10:24:38.450" v="946" actId="20577"/>
        <pc:sldMkLst>
          <pc:docMk/>
          <pc:sldMk cId="3059135553" sldId="1735"/>
        </pc:sldMkLst>
        <pc:spChg chg="mod">
          <ac:chgData name="BÜRGER Tomáš" userId="S::tomas.burger@asseco-ce.com::f5b8df6d-73f5-4c4f-8795-b4d9459f9abf" providerId="AD" clId="Web-{6B9D0ABB-87D1-F0D5-EF54-6D5F187D8693}" dt="2024-09-09T10:24:38.450" v="946" actId="20577"/>
          <ac:spMkLst>
            <pc:docMk/>
            <pc:sldMk cId="3059135553" sldId="1735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23:34.744" v="932" actId="20577"/>
        <pc:sldMkLst>
          <pc:docMk/>
          <pc:sldMk cId="3777590090" sldId="1736"/>
        </pc:sldMkLst>
        <pc:spChg chg="mod">
          <ac:chgData name="BÜRGER Tomáš" userId="S::tomas.burger@asseco-ce.com::f5b8df6d-73f5-4c4f-8795-b4d9459f9abf" providerId="AD" clId="Web-{6B9D0ABB-87D1-F0D5-EF54-6D5F187D8693}" dt="2024-09-09T10:23:34.744" v="932" actId="20577"/>
          <ac:spMkLst>
            <pc:docMk/>
            <pc:sldMk cId="3777590090" sldId="1736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24:51.028" v="947" actId="20577"/>
        <pc:sldMkLst>
          <pc:docMk/>
          <pc:sldMk cId="2322827552" sldId="1737"/>
        </pc:sldMkLst>
        <pc:spChg chg="mod">
          <ac:chgData name="BÜRGER Tomáš" userId="S::tomas.burger@asseco-ce.com::f5b8df6d-73f5-4c4f-8795-b4d9459f9abf" providerId="AD" clId="Web-{6B9D0ABB-87D1-F0D5-EF54-6D5F187D8693}" dt="2024-09-09T10:24:51.028" v="947" actId="20577"/>
          <ac:spMkLst>
            <pc:docMk/>
            <pc:sldMk cId="2322827552" sldId="1737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24:56.513" v="948" actId="20577"/>
        <pc:sldMkLst>
          <pc:docMk/>
          <pc:sldMk cId="373132692" sldId="1738"/>
        </pc:sldMkLst>
        <pc:spChg chg="mod">
          <ac:chgData name="BÜRGER Tomáš" userId="S::tomas.burger@asseco-ce.com::f5b8df6d-73f5-4c4f-8795-b4d9459f9abf" providerId="AD" clId="Web-{6B9D0ABB-87D1-F0D5-EF54-6D5F187D8693}" dt="2024-09-09T10:24:56.513" v="948" actId="20577"/>
          <ac:spMkLst>
            <pc:docMk/>
            <pc:sldMk cId="373132692" sldId="1738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25:03.513" v="949" actId="20577"/>
        <pc:sldMkLst>
          <pc:docMk/>
          <pc:sldMk cId="3033619267" sldId="1739"/>
        </pc:sldMkLst>
        <pc:spChg chg="mod">
          <ac:chgData name="BÜRGER Tomáš" userId="S::tomas.burger@asseco-ce.com::f5b8df6d-73f5-4c4f-8795-b4d9459f9abf" providerId="AD" clId="Web-{6B9D0ABB-87D1-F0D5-EF54-6D5F187D8693}" dt="2024-09-09T10:25:03.513" v="949" actId="20577"/>
          <ac:spMkLst>
            <pc:docMk/>
            <pc:sldMk cId="3033619267" sldId="1739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25:11.701" v="950" actId="20577"/>
        <pc:sldMkLst>
          <pc:docMk/>
          <pc:sldMk cId="425340916" sldId="1740"/>
        </pc:sldMkLst>
        <pc:spChg chg="mod">
          <ac:chgData name="BÜRGER Tomáš" userId="S::tomas.burger@asseco-ce.com::f5b8df6d-73f5-4c4f-8795-b4d9459f9abf" providerId="AD" clId="Web-{6B9D0ABB-87D1-F0D5-EF54-6D5F187D8693}" dt="2024-09-09T10:25:11.701" v="950" actId="20577"/>
          <ac:spMkLst>
            <pc:docMk/>
            <pc:sldMk cId="425340916" sldId="1740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25:20.545" v="951" actId="20577"/>
        <pc:sldMkLst>
          <pc:docMk/>
          <pc:sldMk cId="3137627062" sldId="1741"/>
        </pc:sldMkLst>
        <pc:spChg chg="mod">
          <ac:chgData name="BÜRGER Tomáš" userId="S::tomas.burger@asseco-ce.com::f5b8df6d-73f5-4c4f-8795-b4d9459f9abf" providerId="AD" clId="Web-{6B9D0ABB-87D1-F0D5-EF54-6D5F187D8693}" dt="2024-09-09T10:25:20.545" v="951" actId="20577"/>
          <ac:spMkLst>
            <pc:docMk/>
            <pc:sldMk cId="3137627062" sldId="1741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26:09.344" v="963" actId="20577"/>
        <pc:sldMkLst>
          <pc:docMk/>
          <pc:sldMk cId="997918931" sldId="1742"/>
        </pc:sldMkLst>
        <pc:spChg chg="mod">
          <ac:chgData name="BÜRGER Tomáš" userId="S::tomas.burger@asseco-ce.com::f5b8df6d-73f5-4c4f-8795-b4d9459f9abf" providerId="AD" clId="Web-{6B9D0ABB-87D1-F0D5-EF54-6D5F187D8693}" dt="2024-09-09T10:26:09.344" v="963" actId="20577"/>
          <ac:spMkLst>
            <pc:docMk/>
            <pc:sldMk cId="997918931" sldId="1742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26:15.485" v="964" actId="20577"/>
        <pc:sldMkLst>
          <pc:docMk/>
          <pc:sldMk cId="1032036446" sldId="1744"/>
        </pc:sldMkLst>
        <pc:spChg chg="mod">
          <ac:chgData name="BÜRGER Tomáš" userId="S::tomas.burger@asseco-ce.com::f5b8df6d-73f5-4c4f-8795-b4d9459f9abf" providerId="AD" clId="Web-{6B9D0ABB-87D1-F0D5-EF54-6D5F187D8693}" dt="2024-09-09T10:26:15.485" v="964" actId="20577"/>
          <ac:spMkLst>
            <pc:docMk/>
            <pc:sldMk cId="1032036446" sldId="1744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26:20.907" v="965" actId="20577"/>
        <pc:sldMkLst>
          <pc:docMk/>
          <pc:sldMk cId="1951493192" sldId="1745"/>
        </pc:sldMkLst>
        <pc:spChg chg="mod">
          <ac:chgData name="BÜRGER Tomáš" userId="S::tomas.burger@asseco-ce.com::f5b8df6d-73f5-4c4f-8795-b4d9459f9abf" providerId="AD" clId="Web-{6B9D0ABB-87D1-F0D5-EF54-6D5F187D8693}" dt="2024-09-09T10:26:20.907" v="965" actId="20577"/>
          <ac:spMkLst>
            <pc:docMk/>
            <pc:sldMk cId="1951493192" sldId="1745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26:25.704" v="966" actId="20577"/>
        <pc:sldMkLst>
          <pc:docMk/>
          <pc:sldMk cId="1389120695" sldId="1746"/>
        </pc:sldMkLst>
        <pc:spChg chg="mod">
          <ac:chgData name="BÜRGER Tomáš" userId="S::tomas.burger@asseco-ce.com::f5b8df6d-73f5-4c4f-8795-b4d9459f9abf" providerId="AD" clId="Web-{6B9D0ABB-87D1-F0D5-EF54-6D5F187D8693}" dt="2024-09-09T10:26:25.704" v="966" actId="20577"/>
          <ac:spMkLst>
            <pc:docMk/>
            <pc:sldMk cId="1389120695" sldId="1746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27:15.424" v="986" actId="20577"/>
        <pc:sldMkLst>
          <pc:docMk/>
          <pc:sldMk cId="2651216860" sldId="1748"/>
        </pc:sldMkLst>
        <pc:spChg chg="mod">
          <ac:chgData name="BÜRGER Tomáš" userId="S::tomas.burger@asseco-ce.com::f5b8df6d-73f5-4c4f-8795-b4d9459f9abf" providerId="AD" clId="Web-{6B9D0ABB-87D1-F0D5-EF54-6D5F187D8693}" dt="2024-09-09T10:27:15.424" v="986" actId="20577"/>
          <ac:spMkLst>
            <pc:docMk/>
            <pc:sldMk cId="2651216860" sldId="1748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27:06.924" v="985" actId="20577"/>
        <pc:sldMkLst>
          <pc:docMk/>
          <pc:sldMk cId="3618726982" sldId="1749"/>
        </pc:sldMkLst>
        <pc:spChg chg="mod">
          <ac:chgData name="BÜRGER Tomáš" userId="S::tomas.burger@asseco-ce.com::f5b8df6d-73f5-4c4f-8795-b4d9459f9abf" providerId="AD" clId="Web-{6B9D0ABB-87D1-F0D5-EF54-6D5F187D8693}" dt="2024-09-09T10:27:06.924" v="985" actId="20577"/>
          <ac:spMkLst>
            <pc:docMk/>
            <pc:sldMk cId="3618726982" sldId="1749"/>
            <ac:spMk id="2" creationId="{D24AF02B-D7FB-AB3F-DCDD-D85A94411333}"/>
          </ac:spMkLst>
        </pc:spChg>
        <pc:spChg chg="mod">
          <ac:chgData name="BÜRGER Tomáš" userId="S::tomas.burger@asseco-ce.com::f5b8df6d-73f5-4c4f-8795-b4d9459f9abf" providerId="AD" clId="Web-{6B9D0ABB-87D1-F0D5-EF54-6D5F187D8693}" dt="2024-09-09T10:26:48.845" v="984" actId="20577"/>
          <ac:spMkLst>
            <pc:docMk/>
            <pc:sldMk cId="3618726982" sldId="1749"/>
            <ac:spMk id="6" creationId="{EDE01879-CBBA-360B-0B9F-072C0B4471B0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27:22.878" v="987" actId="20577"/>
        <pc:sldMkLst>
          <pc:docMk/>
          <pc:sldMk cId="3773285354" sldId="1750"/>
        </pc:sldMkLst>
        <pc:spChg chg="mod">
          <ac:chgData name="BÜRGER Tomáš" userId="S::tomas.burger@asseco-ce.com::f5b8df6d-73f5-4c4f-8795-b4d9459f9abf" providerId="AD" clId="Web-{6B9D0ABB-87D1-F0D5-EF54-6D5F187D8693}" dt="2024-09-09T10:27:22.878" v="987" actId="20577"/>
          <ac:spMkLst>
            <pc:docMk/>
            <pc:sldMk cId="3773285354" sldId="1750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29:14.632" v="1001" actId="20577"/>
        <pc:sldMkLst>
          <pc:docMk/>
          <pc:sldMk cId="1246270949" sldId="1752"/>
        </pc:sldMkLst>
        <pc:spChg chg="mod">
          <ac:chgData name="BÜRGER Tomáš" userId="S::tomas.burger@asseco-ce.com::f5b8df6d-73f5-4c4f-8795-b4d9459f9abf" providerId="AD" clId="Web-{6B9D0ABB-87D1-F0D5-EF54-6D5F187D8693}" dt="2024-09-09T10:29:14.632" v="1001" actId="20577"/>
          <ac:spMkLst>
            <pc:docMk/>
            <pc:sldMk cId="1246270949" sldId="1752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29:20.272" v="1002" actId="20577"/>
        <pc:sldMkLst>
          <pc:docMk/>
          <pc:sldMk cId="2310029980" sldId="1753"/>
        </pc:sldMkLst>
        <pc:spChg chg="mod">
          <ac:chgData name="BÜRGER Tomáš" userId="S::tomas.burger@asseco-ce.com::f5b8df6d-73f5-4c4f-8795-b4d9459f9abf" providerId="AD" clId="Web-{6B9D0ABB-87D1-F0D5-EF54-6D5F187D8693}" dt="2024-09-09T10:29:20.272" v="1002" actId="20577"/>
          <ac:spMkLst>
            <pc:docMk/>
            <pc:sldMk cId="2310029980" sldId="1753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29:55.383" v="1008" actId="20577"/>
        <pc:sldMkLst>
          <pc:docMk/>
          <pc:sldMk cId="1451842854" sldId="1754"/>
        </pc:sldMkLst>
        <pc:spChg chg="mod">
          <ac:chgData name="BÜRGER Tomáš" userId="S::tomas.burger@asseco-ce.com::f5b8df6d-73f5-4c4f-8795-b4d9459f9abf" providerId="AD" clId="Web-{6B9D0ABB-87D1-F0D5-EF54-6D5F187D8693}" dt="2024-09-09T10:29:55.383" v="1008" actId="20577"/>
          <ac:spMkLst>
            <pc:docMk/>
            <pc:sldMk cId="1451842854" sldId="1754"/>
            <ac:spMk id="2" creationId="{D24AF02B-D7FB-AB3F-DCDD-D85A94411333}"/>
          </ac:spMkLst>
        </pc:spChg>
        <pc:spChg chg="mod">
          <ac:chgData name="BÜRGER Tomáš" userId="S::tomas.burger@asseco-ce.com::f5b8df6d-73f5-4c4f-8795-b4d9459f9abf" providerId="AD" clId="Web-{6B9D0ABB-87D1-F0D5-EF54-6D5F187D8693}" dt="2024-09-09T10:29:53.649" v="1007" actId="20577"/>
          <ac:spMkLst>
            <pc:docMk/>
            <pc:sldMk cId="1451842854" sldId="1754"/>
            <ac:spMk id="6" creationId="{EDE01879-CBBA-360B-0B9F-072C0B4471B0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30:00.774" v="1009" actId="20577"/>
        <pc:sldMkLst>
          <pc:docMk/>
          <pc:sldMk cId="1522046582" sldId="1755"/>
        </pc:sldMkLst>
        <pc:spChg chg="mod">
          <ac:chgData name="BÜRGER Tomáš" userId="S::tomas.burger@asseco-ce.com::f5b8df6d-73f5-4c4f-8795-b4d9459f9abf" providerId="AD" clId="Web-{6B9D0ABB-87D1-F0D5-EF54-6D5F187D8693}" dt="2024-09-09T10:30:00.774" v="1009" actId="20577"/>
          <ac:spMkLst>
            <pc:docMk/>
            <pc:sldMk cId="1522046582" sldId="1755"/>
            <ac:spMk id="2" creationId="{D24AF02B-D7FB-AB3F-DCDD-D85A94411333}"/>
          </ac:spMkLst>
        </pc:spChg>
      </pc:sldChg>
      <pc:sldChg chg="addSp delSp modSp">
        <pc:chgData name="BÜRGER Tomáš" userId="S::tomas.burger@asseco-ce.com::f5b8df6d-73f5-4c4f-8795-b4d9459f9abf" providerId="AD" clId="Web-{6B9D0ABB-87D1-F0D5-EF54-6D5F187D8693}" dt="2024-09-09T09:48:21.668" v="621" actId="14100"/>
        <pc:sldMkLst>
          <pc:docMk/>
          <pc:sldMk cId="4176474747" sldId="1756"/>
        </pc:sldMkLst>
        <pc:spChg chg="mod">
          <ac:chgData name="BÜRGER Tomáš" userId="S::tomas.burger@asseco-ce.com::f5b8df6d-73f5-4c4f-8795-b4d9459f9abf" providerId="AD" clId="Web-{6B9D0ABB-87D1-F0D5-EF54-6D5F187D8693}" dt="2024-09-09T09:48:19.761" v="620" actId="20577"/>
          <ac:spMkLst>
            <pc:docMk/>
            <pc:sldMk cId="4176474747" sldId="1756"/>
            <ac:spMk id="4" creationId="{BD679955-F94F-4655-86A8-C131828F0344}"/>
          </ac:spMkLst>
        </pc:spChg>
        <pc:picChg chg="add mod">
          <ac:chgData name="BÜRGER Tomáš" userId="S::tomas.burger@asseco-ce.com::f5b8df6d-73f5-4c4f-8795-b4d9459f9abf" providerId="AD" clId="Web-{6B9D0ABB-87D1-F0D5-EF54-6D5F187D8693}" dt="2024-09-09T09:48:21.668" v="621" actId="14100"/>
          <ac:picMkLst>
            <pc:docMk/>
            <pc:sldMk cId="4176474747" sldId="1756"/>
            <ac:picMk id="6" creationId="{F449CC64-60F3-7329-DA84-EB92B9C5D978}"/>
          </ac:picMkLst>
        </pc:picChg>
        <pc:picChg chg="del">
          <ac:chgData name="BÜRGER Tomáš" userId="S::tomas.burger@asseco-ce.com::f5b8df6d-73f5-4c4f-8795-b4d9459f9abf" providerId="AD" clId="Web-{6B9D0ABB-87D1-F0D5-EF54-6D5F187D8693}" dt="2024-09-09T09:47:14.087" v="565"/>
          <ac:picMkLst>
            <pc:docMk/>
            <pc:sldMk cId="4176474747" sldId="1756"/>
            <ac:picMk id="7" creationId="{67C232B1-E8BE-0D48-383B-AC75C866D9D8}"/>
          </ac:picMkLst>
        </pc:picChg>
      </pc:sldChg>
      <pc:sldChg chg="modSp add">
        <pc:chgData name="BÜRGER Tomáš" userId="S::tomas.burger@asseco-ce.com::f5b8df6d-73f5-4c4f-8795-b4d9459f9abf" providerId="AD" clId="Web-{6B9D0ABB-87D1-F0D5-EF54-6D5F187D8693}" dt="2024-09-09T09:59:05.769" v="651" actId="20577"/>
        <pc:sldMkLst>
          <pc:docMk/>
          <pc:sldMk cId="565541771" sldId="1759"/>
        </pc:sldMkLst>
        <pc:spChg chg="mod">
          <ac:chgData name="BÜRGER Tomáš" userId="S::tomas.burger@asseco-ce.com::f5b8df6d-73f5-4c4f-8795-b4d9459f9abf" providerId="AD" clId="Web-{6B9D0ABB-87D1-F0D5-EF54-6D5F187D8693}" dt="2024-09-09T09:58:12.111" v="648" actId="20577"/>
          <ac:spMkLst>
            <pc:docMk/>
            <pc:sldMk cId="565541771" sldId="1759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6B9D0ABB-87D1-F0D5-EF54-6D5F187D8693}" dt="2024-09-09T09:59:05.769" v="651" actId="20577"/>
          <ac:spMkLst>
            <pc:docMk/>
            <pc:sldMk cId="565541771" sldId="1759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6B9D0ABB-87D1-F0D5-EF54-6D5F187D8693}" dt="2024-09-09T09:57:43.610" v="642" actId="20577"/>
          <ac:spMkLst>
            <pc:docMk/>
            <pc:sldMk cId="565541771" sldId="1759"/>
            <ac:spMk id="5" creationId="{3972223B-AE43-4696-BB2C-FB054B7A83D3}"/>
          </ac:spMkLst>
        </pc:spChg>
        <pc:picChg chg="mod">
          <ac:chgData name="BÜRGER Tomáš" userId="S::tomas.burger@asseco-ce.com::f5b8df6d-73f5-4c4f-8795-b4d9459f9abf" providerId="AD" clId="Web-{6B9D0ABB-87D1-F0D5-EF54-6D5F187D8693}" dt="2024-09-09T09:56:02.013" v="638" actId="1076"/>
          <ac:picMkLst>
            <pc:docMk/>
            <pc:sldMk cId="565541771" sldId="1759"/>
            <ac:picMk id="7" creationId="{078EDCDC-8250-933B-FA2B-D738B63C4B67}"/>
          </ac:picMkLst>
        </pc:picChg>
        <pc:picChg chg="mod">
          <ac:chgData name="BÜRGER Tomáš" userId="S::tomas.burger@asseco-ce.com::f5b8df6d-73f5-4c4f-8795-b4d9459f9abf" providerId="AD" clId="Web-{6B9D0ABB-87D1-F0D5-EF54-6D5F187D8693}" dt="2024-09-09T09:55:55.372" v="635" actId="1076"/>
          <ac:picMkLst>
            <pc:docMk/>
            <pc:sldMk cId="565541771" sldId="1759"/>
            <ac:picMk id="9" creationId="{77768DC4-3927-17A1-7422-D4CE76AFF21A}"/>
          </ac:picMkLst>
        </pc:picChg>
      </pc:sldChg>
      <pc:sldChg chg="modSp add ord">
        <pc:chgData name="BÜRGER Tomáš" userId="S::tomas.burger@asseco-ce.com::f5b8df6d-73f5-4c4f-8795-b4d9459f9abf" providerId="AD" clId="Web-{6B9D0ABB-87D1-F0D5-EF54-6D5F187D8693}" dt="2024-09-09T10:01:32.634" v="749" actId="20577"/>
        <pc:sldMkLst>
          <pc:docMk/>
          <pc:sldMk cId="111620292" sldId="1760"/>
        </pc:sldMkLst>
        <pc:spChg chg="mod">
          <ac:chgData name="BÜRGER Tomáš" userId="S::tomas.burger@asseco-ce.com::f5b8df6d-73f5-4c4f-8795-b4d9459f9abf" providerId="AD" clId="Web-{6B9D0ABB-87D1-F0D5-EF54-6D5F187D8693}" dt="2024-09-09T09:58:16.705" v="650" actId="20577"/>
          <ac:spMkLst>
            <pc:docMk/>
            <pc:sldMk cId="111620292" sldId="1760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6B9D0ABB-87D1-F0D5-EF54-6D5F187D8693}" dt="2024-09-09T10:01:32.634" v="749" actId="20577"/>
          <ac:spMkLst>
            <pc:docMk/>
            <pc:sldMk cId="111620292" sldId="1760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6B9D0ABB-87D1-F0D5-EF54-6D5F187D8693}" dt="2024-09-09T09:58:04.283" v="647" actId="20577"/>
          <ac:spMkLst>
            <pc:docMk/>
            <pc:sldMk cId="111620292" sldId="1760"/>
            <ac:spMk id="5" creationId="{3972223B-AE43-4696-BB2C-FB054B7A83D3}"/>
          </ac:spMkLst>
        </pc:spChg>
        <pc:picChg chg="mod">
          <ac:chgData name="BÜRGER Tomáš" userId="S::tomas.burger@asseco-ce.com::f5b8df6d-73f5-4c4f-8795-b4d9459f9abf" providerId="AD" clId="Web-{6B9D0ABB-87D1-F0D5-EF54-6D5F187D8693}" dt="2024-09-09T10:01:14.258" v="712" actId="1076"/>
          <ac:picMkLst>
            <pc:docMk/>
            <pc:sldMk cId="111620292" sldId="1760"/>
            <ac:picMk id="7" creationId="{54148094-4130-5777-DF66-F14ACC282A7D}"/>
          </ac:picMkLst>
        </pc:picChg>
      </pc:sldChg>
      <pc:sldChg chg="addSp delSp modSp">
        <pc:chgData name="BÜRGER Tomáš" userId="S::tomas.burger@asseco-ce.com::f5b8df6d-73f5-4c4f-8795-b4d9459f9abf" providerId="AD" clId="Web-{6B9D0ABB-87D1-F0D5-EF54-6D5F187D8693}" dt="2024-09-09T09:54:28.197" v="628" actId="20577"/>
        <pc:sldMkLst>
          <pc:docMk/>
          <pc:sldMk cId="2759473037" sldId="1762"/>
        </pc:sldMkLst>
        <pc:spChg chg="mod">
          <ac:chgData name="BÜRGER Tomáš" userId="S::tomas.burger@asseco-ce.com::f5b8df6d-73f5-4c4f-8795-b4d9459f9abf" providerId="AD" clId="Web-{6B9D0ABB-87D1-F0D5-EF54-6D5F187D8693}" dt="2024-09-09T08:35:44.667" v="116" actId="20577"/>
          <ac:spMkLst>
            <pc:docMk/>
            <pc:sldMk cId="2759473037" sldId="1762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6B9D0ABB-87D1-F0D5-EF54-6D5F187D8693}" dt="2024-09-09T09:54:28.197" v="628" actId="20577"/>
          <ac:spMkLst>
            <pc:docMk/>
            <pc:sldMk cId="2759473037" sldId="1762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6B9D0ABB-87D1-F0D5-EF54-6D5F187D8693}" dt="2024-09-09T08:35:51.167" v="118" actId="20577"/>
          <ac:spMkLst>
            <pc:docMk/>
            <pc:sldMk cId="2759473037" sldId="1762"/>
            <ac:spMk id="5" creationId="{3972223B-AE43-4696-BB2C-FB054B7A83D3}"/>
          </ac:spMkLst>
        </pc:spChg>
        <pc:picChg chg="add mod">
          <ac:chgData name="BÜRGER Tomáš" userId="S::tomas.burger@asseco-ce.com::f5b8df6d-73f5-4c4f-8795-b4d9459f9abf" providerId="AD" clId="Web-{6B9D0ABB-87D1-F0D5-EF54-6D5F187D8693}" dt="2024-09-09T09:54:23.118" v="626" actId="1076"/>
          <ac:picMkLst>
            <pc:docMk/>
            <pc:sldMk cId="2759473037" sldId="1762"/>
            <ac:picMk id="6" creationId="{46EE2390-C795-A263-22D8-0BF0E33458F9}"/>
          </ac:picMkLst>
        </pc:picChg>
        <pc:picChg chg="del">
          <ac:chgData name="BÜRGER Tomáš" userId="S::tomas.burger@asseco-ce.com::f5b8df6d-73f5-4c4f-8795-b4d9459f9abf" providerId="AD" clId="Web-{6B9D0ABB-87D1-F0D5-EF54-6D5F187D8693}" dt="2024-09-09T08:34:39.727" v="82"/>
          <ac:picMkLst>
            <pc:docMk/>
            <pc:sldMk cId="2759473037" sldId="1762"/>
            <ac:picMk id="8" creationId="{B44A36DA-4351-FA70-12D6-4AAA66B2DE99}"/>
          </ac:picMkLst>
        </pc:picChg>
        <pc:picChg chg="del mod">
          <ac:chgData name="BÜRGER Tomáš" userId="S::tomas.burger@asseco-ce.com::f5b8df6d-73f5-4c4f-8795-b4d9459f9abf" providerId="AD" clId="Web-{6B9D0ABB-87D1-F0D5-EF54-6D5F187D8693}" dt="2024-09-09T09:54:14.290" v="622"/>
          <ac:picMkLst>
            <pc:docMk/>
            <pc:sldMk cId="2759473037" sldId="1762"/>
            <ac:picMk id="11" creationId="{6A66B81B-B653-E4E1-E232-BFF832325EA2}"/>
          </ac:picMkLst>
        </pc:picChg>
      </pc:sldChg>
      <pc:sldChg chg="modSp add ord">
        <pc:chgData name="BÜRGER Tomáš" userId="S::tomas.burger@asseco-ce.com::f5b8df6d-73f5-4c4f-8795-b4d9459f9abf" providerId="AD" clId="Web-{6B9D0ABB-87D1-F0D5-EF54-6D5F187D8693}" dt="2024-09-09T08:39:58.458" v="149" actId="20577"/>
        <pc:sldMkLst>
          <pc:docMk/>
          <pc:sldMk cId="3056151598" sldId="1763"/>
        </pc:sldMkLst>
        <pc:spChg chg="mod">
          <ac:chgData name="BÜRGER Tomáš" userId="S::tomas.burger@asseco-ce.com::f5b8df6d-73f5-4c4f-8795-b4d9459f9abf" providerId="AD" clId="Web-{6B9D0ABB-87D1-F0D5-EF54-6D5F187D8693}" dt="2024-09-09T08:38:33.533" v="127" actId="20577"/>
          <ac:spMkLst>
            <pc:docMk/>
            <pc:sldMk cId="3056151598" sldId="1763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6B9D0ABB-87D1-F0D5-EF54-6D5F187D8693}" dt="2024-09-09T08:39:58.458" v="149" actId="20577"/>
          <ac:spMkLst>
            <pc:docMk/>
            <pc:sldMk cId="3056151598" sldId="1763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6B9D0ABB-87D1-F0D5-EF54-6D5F187D8693}" dt="2024-09-09T08:39:53.161" v="145" actId="20577"/>
          <ac:spMkLst>
            <pc:docMk/>
            <pc:sldMk cId="3056151598" sldId="1763"/>
            <ac:spMk id="5" creationId="{3972223B-AE43-4696-BB2C-FB054B7A83D3}"/>
          </ac:spMkLst>
        </pc:spChg>
      </pc:sldChg>
      <pc:sldChg chg="addSp delSp modSp add">
        <pc:chgData name="BÜRGER Tomáš" userId="S::tomas.burger@asseco-ce.com::f5b8df6d-73f5-4c4f-8795-b4d9459f9abf" providerId="AD" clId="Web-{6B9D0ABB-87D1-F0D5-EF54-6D5F187D8693}" dt="2024-09-09T10:15:26.836" v="900" actId="20577"/>
        <pc:sldMkLst>
          <pc:docMk/>
          <pc:sldMk cId="1600859445" sldId="1765"/>
        </pc:sldMkLst>
        <pc:spChg chg="mod">
          <ac:chgData name="BÜRGER Tomáš" userId="S::tomas.burger@asseco-ce.com::f5b8df6d-73f5-4c4f-8795-b4d9459f9abf" providerId="AD" clId="Web-{6B9D0ABB-87D1-F0D5-EF54-6D5F187D8693}" dt="2024-09-09T08:40:31.240" v="152" actId="20577"/>
          <ac:spMkLst>
            <pc:docMk/>
            <pc:sldMk cId="1600859445" sldId="1765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6B9D0ABB-87D1-F0D5-EF54-6D5F187D8693}" dt="2024-09-09T10:13:21.003" v="896" actId="20577"/>
          <ac:spMkLst>
            <pc:docMk/>
            <pc:sldMk cId="1600859445" sldId="1765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6B9D0ABB-87D1-F0D5-EF54-6D5F187D8693}" dt="2024-09-09T10:15:26.836" v="900" actId="20577"/>
          <ac:spMkLst>
            <pc:docMk/>
            <pc:sldMk cId="1600859445" sldId="1765"/>
            <ac:spMk id="5" creationId="{3972223B-AE43-4696-BB2C-FB054B7A83D3}"/>
          </ac:spMkLst>
        </pc:spChg>
        <pc:picChg chg="add del mod">
          <ac:chgData name="BÜRGER Tomáš" userId="S::tomas.burger@asseco-ce.com::f5b8df6d-73f5-4c4f-8795-b4d9459f9abf" providerId="AD" clId="Web-{6B9D0ABB-87D1-F0D5-EF54-6D5F187D8693}" dt="2024-09-09T10:12:58.127" v="890"/>
          <ac:picMkLst>
            <pc:docMk/>
            <pc:sldMk cId="1600859445" sldId="1765"/>
            <ac:picMk id="6" creationId="{BE3B7F05-852D-D38F-C777-0E8DFB668433}"/>
          </ac:picMkLst>
        </pc:picChg>
        <pc:picChg chg="add mod">
          <ac:chgData name="BÜRGER Tomáš" userId="S::tomas.burger@asseco-ce.com::f5b8df6d-73f5-4c4f-8795-b4d9459f9abf" providerId="AD" clId="Web-{6B9D0ABB-87D1-F0D5-EF54-6D5F187D8693}" dt="2024-09-09T10:13:30.863" v="897" actId="1076"/>
          <ac:picMkLst>
            <pc:docMk/>
            <pc:sldMk cId="1600859445" sldId="1765"/>
            <ac:picMk id="7" creationId="{194A18AA-08BA-4AF9-212C-F824DEA9F981}"/>
          </ac:picMkLst>
        </pc:picChg>
        <pc:picChg chg="mod">
          <ac:chgData name="BÜRGER Tomáš" userId="S::tomas.burger@asseco-ce.com::f5b8df6d-73f5-4c4f-8795-b4d9459f9abf" providerId="AD" clId="Web-{6B9D0ABB-87D1-F0D5-EF54-6D5F187D8693}" dt="2024-09-09T10:13:18.659" v="895" actId="1076"/>
          <ac:picMkLst>
            <pc:docMk/>
            <pc:sldMk cId="1600859445" sldId="1765"/>
            <ac:picMk id="10" creationId="{E9014ACC-2188-23B4-485A-DB4BEA97EF9B}"/>
          </ac:picMkLst>
        </pc:picChg>
      </pc:sldChg>
      <pc:sldChg chg="modSp add">
        <pc:chgData name="BÜRGER Tomáš" userId="S::tomas.burger@asseco-ce.com::f5b8df6d-73f5-4c4f-8795-b4d9459f9abf" providerId="AD" clId="Web-{6B9D0ABB-87D1-F0D5-EF54-6D5F187D8693}" dt="2024-09-09T08:42:06.806" v="161" actId="20577"/>
        <pc:sldMkLst>
          <pc:docMk/>
          <pc:sldMk cId="2063208814" sldId="1768"/>
        </pc:sldMkLst>
        <pc:spChg chg="mod">
          <ac:chgData name="BÜRGER Tomáš" userId="S::tomas.burger@asseco-ce.com::f5b8df6d-73f5-4c4f-8795-b4d9459f9abf" providerId="AD" clId="Web-{6B9D0ABB-87D1-F0D5-EF54-6D5F187D8693}" dt="2024-09-09T08:42:06.806" v="161" actId="20577"/>
          <ac:spMkLst>
            <pc:docMk/>
            <pc:sldMk cId="2063208814" sldId="1768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6B9D0ABB-87D1-F0D5-EF54-6D5F187D8693}" dt="2024-09-09T08:41:53.477" v="159" actId="20577"/>
          <ac:spMkLst>
            <pc:docMk/>
            <pc:sldMk cId="2063208814" sldId="1768"/>
            <ac:spMk id="5" creationId="{3972223B-AE43-4696-BB2C-FB054B7A83D3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08:45:36.345" v="164" actId="20577"/>
        <pc:sldMkLst>
          <pc:docMk/>
          <pc:sldMk cId="413298334" sldId="1901"/>
        </pc:sldMkLst>
        <pc:spChg chg="mod">
          <ac:chgData name="BÜRGER Tomáš" userId="S::tomas.burger@asseco-ce.com::f5b8df6d-73f5-4c4f-8795-b4d9459f9abf" providerId="AD" clId="Web-{6B9D0ABB-87D1-F0D5-EF54-6D5F187D8693}" dt="2024-09-09T08:45:36.345" v="164" actId="20577"/>
          <ac:spMkLst>
            <pc:docMk/>
            <pc:sldMk cId="413298334" sldId="1901"/>
            <ac:spMk id="4" creationId="{BD679955-F94F-4655-86A8-C131828F0344}"/>
          </ac:spMkLst>
        </pc:spChg>
      </pc:sldChg>
      <pc:sldChg chg="delSp modSp">
        <pc:chgData name="BÜRGER Tomáš" userId="S::tomas.burger@asseco-ce.com::f5b8df6d-73f5-4c4f-8795-b4d9459f9abf" providerId="AD" clId="Web-{6B9D0ABB-87D1-F0D5-EF54-6D5F187D8693}" dt="2024-09-09T08:57:13.526" v="167"/>
        <pc:sldMkLst>
          <pc:docMk/>
          <pc:sldMk cId="2639489641" sldId="1930"/>
        </pc:sldMkLst>
        <pc:spChg chg="mod">
          <ac:chgData name="BÜRGER Tomáš" userId="S::tomas.burger@asseco-ce.com::f5b8df6d-73f5-4c4f-8795-b4d9459f9abf" providerId="AD" clId="Web-{6B9D0ABB-87D1-F0D5-EF54-6D5F187D8693}" dt="2024-09-09T08:52:52.157" v="166" actId="20577"/>
          <ac:spMkLst>
            <pc:docMk/>
            <pc:sldMk cId="2639489641" sldId="1930"/>
            <ac:spMk id="4" creationId="{BD679955-F94F-4655-86A8-C131828F0344}"/>
          </ac:spMkLst>
        </pc:spChg>
        <pc:spChg chg="del">
          <ac:chgData name="BÜRGER Tomáš" userId="S::tomas.burger@asseco-ce.com::f5b8df6d-73f5-4c4f-8795-b4d9459f9abf" providerId="AD" clId="Web-{6B9D0ABB-87D1-F0D5-EF54-6D5F187D8693}" dt="2024-09-09T08:57:13.526" v="167"/>
          <ac:spMkLst>
            <pc:docMk/>
            <pc:sldMk cId="2639489641" sldId="1930"/>
            <ac:spMk id="6" creationId="{D2FC7518-7F72-139E-34BD-DC14AF50F072}"/>
          </ac:spMkLst>
        </pc:spChg>
      </pc:sldChg>
      <pc:sldChg chg="delSp modSp">
        <pc:chgData name="BÜRGER Tomáš" userId="S::tomas.burger@asseco-ce.com::f5b8df6d-73f5-4c4f-8795-b4d9459f9abf" providerId="AD" clId="Web-{6B9D0ABB-87D1-F0D5-EF54-6D5F187D8693}" dt="2024-09-09T09:01:15.457" v="175"/>
        <pc:sldMkLst>
          <pc:docMk/>
          <pc:sldMk cId="350186173" sldId="1932"/>
        </pc:sldMkLst>
        <pc:spChg chg="mod">
          <ac:chgData name="BÜRGER Tomáš" userId="S::tomas.burger@asseco-ce.com::f5b8df6d-73f5-4c4f-8795-b4d9459f9abf" providerId="AD" clId="Web-{6B9D0ABB-87D1-F0D5-EF54-6D5F187D8693}" dt="2024-09-09T09:01:03.847" v="173" actId="20577"/>
          <ac:spMkLst>
            <pc:docMk/>
            <pc:sldMk cId="350186173" sldId="1932"/>
            <ac:spMk id="4" creationId="{BD679955-F94F-4655-86A8-C131828F0344}"/>
          </ac:spMkLst>
        </pc:spChg>
        <pc:spChg chg="del mod">
          <ac:chgData name="BÜRGER Tomáš" userId="S::tomas.burger@asseco-ce.com::f5b8df6d-73f5-4c4f-8795-b4d9459f9abf" providerId="AD" clId="Web-{6B9D0ABB-87D1-F0D5-EF54-6D5F187D8693}" dt="2024-09-09T09:01:15.457" v="175"/>
          <ac:spMkLst>
            <pc:docMk/>
            <pc:sldMk cId="350186173" sldId="1932"/>
            <ac:spMk id="6" creationId="{B77D5499-F6E9-BCF2-8F08-30D68BA89902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27:41.644" v="988" actId="20577"/>
        <pc:sldMkLst>
          <pc:docMk/>
          <pc:sldMk cId="2586051089" sldId="1937"/>
        </pc:sldMkLst>
        <pc:spChg chg="mod">
          <ac:chgData name="BÜRGER Tomáš" userId="S::tomas.burger@asseco-ce.com::f5b8df6d-73f5-4c4f-8795-b4d9459f9abf" providerId="AD" clId="Web-{6B9D0ABB-87D1-F0D5-EF54-6D5F187D8693}" dt="2024-09-09T10:27:41.644" v="988" actId="20577"/>
          <ac:spMkLst>
            <pc:docMk/>
            <pc:sldMk cId="2586051089" sldId="1937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27:46.113" v="989" actId="20577"/>
        <pc:sldMkLst>
          <pc:docMk/>
          <pc:sldMk cId="1713552595" sldId="1938"/>
        </pc:sldMkLst>
        <pc:spChg chg="mod">
          <ac:chgData name="BÜRGER Tomáš" userId="S::tomas.burger@asseco-ce.com::f5b8df6d-73f5-4c4f-8795-b4d9459f9abf" providerId="AD" clId="Web-{6B9D0ABB-87D1-F0D5-EF54-6D5F187D8693}" dt="2024-09-09T10:27:46.113" v="989" actId="20577"/>
          <ac:spMkLst>
            <pc:docMk/>
            <pc:sldMk cId="1713552595" sldId="1938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27:54.176" v="990" actId="20577"/>
        <pc:sldMkLst>
          <pc:docMk/>
          <pc:sldMk cId="4170080762" sldId="1939"/>
        </pc:sldMkLst>
        <pc:spChg chg="mod">
          <ac:chgData name="BÜRGER Tomáš" userId="S::tomas.burger@asseco-ce.com::f5b8df6d-73f5-4c4f-8795-b4d9459f9abf" providerId="AD" clId="Web-{6B9D0ABB-87D1-F0D5-EF54-6D5F187D8693}" dt="2024-09-09T10:27:54.176" v="990" actId="20577"/>
          <ac:spMkLst>
            <pc:docMk/>
            <pc:sldMk cId="4170080762" sldId="1939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28:00.754" v="991" actId="20577"/>
        <pc:sldMkLst>
          <pc:docMk/>
          <pc:sldMk cId="1167959623" sldId="1940"/>
        </pc:sldMkLst>
        <pc:spChg chg="mod">
          <ac:chgData name="BÜRGER Tomáš" userId="S::tomas.burger@asseco-ce.com::f5b8df6d-73f5-4c4f-8795-b4d9459f9abf" providerId="AD" clId="Web-{6B9D0ABB-87D1-F0D5-EF54-6D5F187D8693}" dt="2024-09-09T10:28:00.754" v="991" actId="20577"/>
          <ac:spMkLst>
            <pc:docMk/>
            <pc:sldMk cId="1167959623" sldId="1940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28:19.520" v="992" actId="20577"/>
        <pc:sldMkLst>
          <pc:docMk/>
          <pc:sldMk cId="27184783" sldId="1941"/>
        </pc:sldMkLst>
        <pc:spChg chg="mod">
          <ac:chgData name="BÜRGER Tomáš" userId="S::tomas.burger@asseco-ce.com::f5b8df6d-73f5-4c4f-8795-b4d9459f9abf" providerId="AD" clId="Web-{6B9D0ABB-87D1-F0D5-EF54-6D5F187D8693}" dt="2024-09-09T10:28:19.520" v="992" actId="20577"/>
          <ac:spMkLst>
            <pc:docMk/>
            <pc:sldMk cId="27184783" sldId="1941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28:25.739" v="993" actId="20577"/>
        <pc:sldMkLst>
          <pc:docMk/>
          <pc:sldMk cId="3679616131" sldId="1942"/>
        </pc:sldMkLst>
        <pc:spChg chg="mod">
          <ac:chgData name="BÜRGER Tomáš" userId="S::tomas.burger@asseco-ce.com::f5b8df6d-73f5-4c4f-8795-b4d9459f9abf" providerId="AD" clId="Web-{6B9D0ABB-87D1-F0D5-EF54-6D5F187D8693}" dt="2024-09-09T10:28:25.739" v="993" actId="20577"/>
          <ac:spMkLst>
            <pc:docMk/>
            <pc:sldMk cId="3679616131" sldId="1942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28:36.083" v="994" actId="20577"/>
        <pc:sldMkLst>
          <pc:docMk/>
          <pc:sldMk cId="3539469384" sldId="1943"/>
        </pc:sldMkLst>
        <pc:spChg chg="mod">
          <ac:chgData name="BÜRGER Tomáš" userId="S::tomas.burger@asseco-ce.com::f5b8df6d-73f5-4c4f-8795-b4d9459f9abf" providerId="AD" clId="Web-{6B9D0ABB-87D1-F0D5-EF54-6D5F187D8693}" dt="2024-09-09T10:28:36.083" v="994" actId="20577"/>
          <ac:spMkLst>
            <pc:docMk/>
            <pc:sldMk cId="3539469384" sldId="1943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28:44.506" v="995" actId="20577"/>
        <pc:sldMkLst>
          <pc:docMk/>
          <pc:sldMk cId="2747273962" sldId="1944"/>
        </pc:sldMkLst>
        <pc:spChg chg="mod">
          <ac:chgData name="BÜRGER Tomáš" userId="S::tomas.burger@asseco-ce.com::f5b8df6d-73f5-4c4f-8795-b4d9459f9abf" providerId="AD" clId="Web-{6B9D0ABB-87D1-F0D5-EF54-6D5F187D8693}" dt="2024-09-09T10:28:44.506" v="995" actId="20577"/>
          <ac:spMkLst>
            <pc:docMk/>
            <pc:sldMk cId="2747273962" sldId="1944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28:53.225" v="998" actId="20577"/>
        <pc:sldMkLst>
          <pc:docMk/>
          <pc:sldMk cId="874542814" sldId="1945"/>
        </pc:sldMkLst>
        <pc:spChg chg="mod">
          <ac:chgData name="BÜRGER Tomáš" userId="S::tomas.burger@asseco-ce.com::f5b8df6d-73f5-4c4f-8795-b4d9459f9abf" providerId="AD" clId="Web-{6B9D0ABB-87D1-F0D5-EF54-6D5F187D8693}" dt="2024-09-09T10:28:53.225" v="998" actId="20577"/>
          <ac:spMkLst>
            <pc:docMk/>
            <pc:sldMk cId="874542814" sldId="1945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29:02.225" v="1000" actId="20577"/>
        <pc:sldMkLst>
          <pc:docMk/>
          <pc:sldMk cId="368374110" sldId="1946"/>
        </pc:sldMkLst>
        <pc:spChg chg="mod">
          <ac:chgData name="BÜRGER Tomáš" userId="S::tomas.burger@asseco-ce.com::f5b8df6d-73f5-4c4f-8795-b4d9459f9abf" providerId="AD" clId="Web-{6B9D0ABB-87D1-F0D5-EF54-6D5F187D8693}" dt="2024-09-09T10:29:02.225" v="1000" actId="20577"/>
          <ac:spMkLst>
            <pc:docMk/>
            <pc:sldMk cId="368374110" sldId="1946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30:20.400" v="1011" actId="20577"/>
        <pc:sldMkLst>
          <pc:docMk/>
          <pc:sldMk cId="2177273850" sldId="1948"/>
        </pc:sldMkLst>
        <pc:spChg chg="mod">
          <ac:chgData name="BÜRGER Tomáš" userId="S::tomas.burger@asseco-ce.com::f5b8df6d-73f5-4c4f-8795-b4d9459f9abf" providerId="AD" clId="Web-{6B9D0ABB-87D1-F0D5-EF54-6D5F187D8693}" dt="2024-09-09T10:30:20.400" v="1011" actId="20577"/>
          <ac:spMkLst>
            <pc:docMk/>
            <pc:sldMk cId="2177273850" sldId="1948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30:47.697" v="1013" actId="20577"/>
        <pc:sldMkLst>
          <pc:docMk/>
          <pc:sldMk cId="682105962" sldId="1949"/>
        </pc:sldMkLst>
        <pc:spChg chg="mod">
          <ac:chgData name="BÜRGER Tomáš" userId="S::tomas.burger@asseco-ce.com::f5b8df6d-73f5-4c4f-8795-b4d9459f9abf" providerId="AD" clId="Web-{6B9D0ABB-87D1-F0D5-EF54-6D5F187D8693}" dt="2024-09-09T10:30:47.697" v="1013" actId="20577"/>
          <ac:spMkLst>
            <pc:docMk/>
            <pc:sldMk cId="682105962" sldId="1949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30:54.651" v="1014" actId="20577"/>
        <pc:sldMkLst>
          <pc:docMk/>
          <pc:sldMk cId="2755571812" sldId="1950"/>
        </pc:sldMkLst>
        <pc:spChg chg="mod">
          <ac:chgData name="BÜRGER Tomáš" userId="S::tomas.burger@asseco-ce.com::f5b8df6d-73f5-4c4f-8795-b4d9459f9abf" providerId="AD" clId="Web-{6B9D0ABB-87D1-F0D5-EF54-6D5F187D8693}" dt="2024-09-09T10:30:54.651" v="1014" actId="20577"/>
          <ac:spMkLst>
            <pc:docMk/>
            <pc:sldMk cId="2755571812" sldId="1950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31:06.401" v="1015" actId="20577"/>
        <pc:sldMkLst>
          <pc:docMk/>
          <pc:sldMk cId="2941735095" sldId="1951"/>
        </pc:sldMkLst>
        <pc:spChg chg="mod">
          <ac:chgData name="BÜRGER Tomáš" userId="S::tomas.burger@asseco-ce.com::f5b8df6d-73f5-4c4f-8795-b4d9459f9abf" providerId="AD" clId="Web-{6B9D0ABB-87D1-F0D5-EF54-6D5F187D8693}" dt="2024-09-09T10:31:06.401" v="1015" actId="20577"/>
          <ac:spMkLst>
            <pc:docMk/>
            <pc:sldMk cId="2941735095" sldId="1951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31:12.355" v="1016" actId="20577"/>
        <pc:sldMkLst>
          <pc:docMk/>
          <pc:sldMk cId="2746341091" sldId="1952"/>
        </pc:sldMkLst>
        <pc:spChg chg="mod">
          <ac:chgData name="BÜRGER Tomáš" userId="S::tomas.burger@asseco-ce.com::f5b8df6d-73f5-4c4f-8795-b4d9459f9abf" providerId="AD" clId="Web-{6B9D0ABB-87D1-F0D5-EF54-6D5F187D8693}" dt="2024-09-09T10:31:12.355" v="1016" actId="20577"/>
          <ac:spMkLst>
            <pc:docMk/>
            <pc:sldMk cId="2746341091" sldId="1952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31:23.121" v="1017" actId="20577"/>
        <pc:sldMkLst>
          <pc:docMk/>
          <pc:sldMk cId="3380088517" sldId="1953"/>
        </pc:sldMkLst>
        <pc:spChg chg="mod">
          <ac:chgData name="BÜRGER Tomáš" userId="S::tomas.burger@asseco-ce.com::f5b8df6d-73f5-4c4f-8795-b4d9459f9abf" providerId="AD" clId="Web-{6B9D0ABB-87D1-F0D5-EF54-6D5F187D8693}" dt="2024-09-09T10:31:23.121" v="1017" actId="20577"/>
          <ac:spMkLst>
            <pc:docMk/>
            <pc:sldMk cId="3380088517" sldId="1953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31:29.496" v="1018" actId="20577"/>
        <pc:sldMkLst>
          <pc:docMk/>
          <pc:sldMk cId="3428149574" sldId="1954"/>
        </pc:sldMkLst>
        <pc:spChg chg="mod">
          <ac:chgData name="BÜRGER Tomáš" userId="S::tomas.burger@asseco-ce.com::f5b8df6d-73f5-4c4f-8795-b4d9459f9abf" providerId="AD" clId="Web-{6B9D0ABB-87D1-F0D5-EF54-6D5F187D8693}" dt="2024-09-09T10:31:29.496" v="1018" actId="20577"/>
          <ac:spMkLst>
            <pc:docMk/>
            <pc:sldMk cId="3428149574" sldId="1954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6B9D0ABB-87D1-F0D5-EF54-6D5F187D8693}" dt="2024-09-09T10:30:29.087" v="1012" actId="20577"/>
        <pc:sldMkLst>
          <pc:docMk/>
          <pc:sldMk cId="2266303297" sldId="1959"/>
        </pc:sldMkLst>
        <pc:spChg chg="mod">
          <ac:chgData name="BÜRGER Tomáš" userId="S::tomas.burger@asseco-ce.com::f5b8df6d-73f5-4c4f-8795-b4d9459f9abf" providerId="AD" clId="Web-{6B9D0ABB-87D1-F0D5-EF54-6D5F187D8693}" dt="2024-09-09T10:30:29.087" v="1012" actId="20577"/>
          <ac:spMkLst>
            <pc:docMk/>
            <pc:sldMk cId="2266303297" sldId="1959"/>
            <ac:spMk id="2" creationId="{26B9D775-6E88-4D95-8E6B-CE669E60F8F8}"/>
          </ac:spMkLst>
        </pc:spChg>
      </pc:sldChg>
      <pc:sldChg chg="modSp add">
        <pc:chgData name="BÜRGER Tomáš" userId="S::tomas.burger@asseco-ce.com::f5b8df6d-73f5-4c4f-8795-b4d9459f9abf" providerId="AD" clId="Web-{6B9D0ABB-87D1-F0D5-EF54-6D5F187D8693}" dt="2024-09-09T08:30:39.891" v="57" actId="20577"/>
        <pc:sldMkLst>
          <pc:docMk/>
          <pc:sldMk cId="3585720306" sldId="1981"/>
        </pc:sldMkLst>
        <pc:spChg chg="mod">
          <ac:chgData name="BÜRGER Tomáš" userId="S::tomas.burger@asseco-ce.com::f5b8df6d-73f5-4c4f-8795-b4d9459f9abf" providerId="AD" clId="Web-{6B9D0ABB-87D1-F0D5-EF54-6D5F187D8693}" dt="2024-09-09T08:30:39.891" v="57" actId="20577"/>
          <ac:spMkLst>
            <pc:docMk/>
            <pc:sldMk cId="3585720306" sldId="1981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6B9D0ABB-87D1-F0D5-EF54-6D5F187D8693}" dt="2024-09-09T08:30:18.687" v="55" actId="20577"/>
          <ac:spMkLst>
            <pc:docMk/>
            <pc:sldMk cId="3585720306" sldId="1981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6B9D0ABB-87D1-F0D5-EF54-6D5F187D8693}" dt="2024-09-09T08:28:34.933" v="2" actId="20577"/>
          <ac:spMkLst>
            <pc:docMk/>
            <pc:sldMk cId="3585720306" sldId="1981"/>
            <ac:spMk id="5" creationId="{3972223B-AE43-4696-BB2C-FB054B7A83D3}"/>
          </ac:spMkLst>
        </pc:spChg>
        <pc:picChg chg="mod">
          <ac:chgData name="BÜRGER Tomáš" userId="S::tomas.burger@asseco-ce.com::f5b8df6d-73f5-4c4f-8795-b4d9459f9abf" providerId="AD" clId="Web-{6B9D0ABB-87D1-F0D5-EF54-6D5F187D8693}" dt="2024-09-09T08:28:51.449" v="6" actId="1076"/>
          <ac:picMkLst>
            <pc:docMk/>
            <pc:sldMk cId="3585720306" sldId="1981"/>
            <ac:picMk id="8" creationId="{E36A210D-6B29-3227-0BF5-2BF7C9DEB6AB}"/>
          </ac:picMkLst>
        </pc:picChg>
      </pc:sldChg>
      <pc:sldChg chg="delSp modSp add ord">
        <pc:chgData name="BÜRGER Tomáš" userId="S::tomas.burger@asseco-ce.com::f5b8df6d-73f5-4c4f-8795-b4d9459f9abf" providerId="AD" clId="Web-{6B9D0ABB-87D1-F0D5-EF54-6D5F187D8693}" dt="2024-09-09T08:33:19.865" v="68" actId="20577"/>
        <pc:sldMkLst>
          <pc:docMk/>
          <pc:sldMk cId="285609150" sldId="1982"/>
        </pc:sldMkLst>
        <pc:spChg chg="mod">
          <ac:chgData name="BÜRGER Tomáš" userId="S::tomas.burger@asseco-ce.com::f5b8df6d-73f5-4c4f-8795-b4d9459f9abf" providerId="AD" clId="Web-{6B9D0ABB-87D1-F0D5-EF54-6D5F187D8693}" dt="2024-09-09T08:33:19.865" v="68" actId="20577"/>
          <ac:spMkLst>
            <pc:docMk/>
            <pc:sldMk cId="285609150" sldId="1982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6B9D0ABB-87D1-F0D5-EF54-6D5F187D8693}" dt="2024-09-09T08:33:01.099" v="63" actId="20577"/>
          <ac:spMkLst>
            <pc:docMk/>
            <pc:sldMk cId="285609150" sldId="1982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6B9D0ABB-87D1-F0D5-EF54-6D5F187D8693}" dt="2024-09-09T08:32:59.239" v="62" actId="20577"/>
          <ac:spMkLst>
            <pc:docMk/>
            <pc:sldMk cId="285609150" sldId="1982"/>
            <ac:spMk id="5" creationId="{3972223B-AE43-4696-BB2C-FB054B7A83D3}"/>
          </ac:spMkLst>
        </pc:spChg>
        <pc:picChg chg="mod">
          <ac:chgData name="BÜRGER Tomáš" userId="S::tomas.burger@asseco-ce.com::f5b8df6d-73f5-4c4f-8795-b4d9459f9abf" providerId="AD" clId="Web-{6B9D0ABB-87D1-F0D5-EF54-6D5F187D8693}" dt="2024-09-09T08:33:12.177" v="67" actId="14100"/>
          <ac:picMkLst>
            <pc:docMk/>
            <pc:sldMk cId="285609150" sldId="1982"/>
            <ac:picMk id="8" creationId="{B44A36DA-4351-FA70-12D6-4AAA66B2DE99}"/>
          </ac:picMkLst>
        </pc:picChg>
        <pc:picChg chg="del">
          <ac:chgData name="BÜRGER Tomáš" userId="S::tomas.burger@asseco-ce.com::f5b8df6d-73f5-4c4f-8795-b4d9459f9abf" providerId="AD" clId="Web-{6B9D0ABB-87D1-F0D5-EF54-6D5F187D8693}" dt="2024-09-09T08:33:04.005" v="64"/>
          <ac:picMkLst>
            <pc:docMk/>
            <pc:sldMk cId="285609150" sldId="1982"/>
            <ac:picMk id="11" creationId="{6A66B81B-B653-E4E1-E232-BFF832325EA2}"/>
          </ac:picMkLst>
        </pc:picChg>
      </pc:sldChg>
      <pc:sldChg chg="addSp delSp modSp add ord replId">
        <pc:chgData name="BÜRGER Tomáš" userId="S::tomas.burger@asseco-ce.com::f5b8df6d-73f5-4c4f-8795-b4d9459f9abf" providerId="AD" clId="Web-{6B9D0ABB-87D1-F0D5-EF54-6D5F187D8693}" dt="2024-09-09T09:41:36.528" v="558" actId="1076"/>
        <pc:sldMkLst>
          <pc:docMk/>
          <pc:sldMk cId="111893438" sldId="1983"/>
        </pc:sldMkLst>
        <pc:picChg chg="add mod">
          <ac:chgData name="BÜRGER Tomáš" userId="S::tomas.burger@asseco-ce.com::f5b8df6d-73f5-4c4f-8795-b4d9459f9abf" providerId="AD" clId="Web-{6B9D0ABB-87D1-F0D5-EF54-6D5F187D8693}" dt="2024-09-09T09:41:36.528" v="558" actId="1076"/>
          <ac:picMkLst>
            <pc:docMk/>
            <pc:sldMk cId="111893438" sldId="1983"/>
            <ac:picMk id="4" creationId="{371461E1-3C93-74F4-562F-D52A919D90BA}"/>
          </ac:picMkLst>
        </pc:picChg>
        <pc:picChg chg="del">
          <ac:chgData name="BÜRGER Tomáš" userId="S::tomas.burger@asseco-ce.com::f5b8df6d-73f5-4c4f-8795-b4d9459f9abf" providerId="AD" clId="Web-{6B9D0ABB-87D1-F0D5-EF54-6D5F187D8693}" dt="2024-09-09T09:41:28.403" v="554"/>
          <ac:picMkLst>
            <pc:docMk/>
            <pc:sldMk cId="111893438" sldId="1983"/>
            <ac:picMk id="9" creationId="{E2E049F8-DD16-81A6-51A9-2F70371A9997}"/>
          </ac:picMkLst>
        </pc:picChg>
      </pc:sldChg>
      <pc:sldChg chg="addSp delSp modSp add replId">
        <pc:chgData name="BÜRGER Tomáš" userId="S::tomas.burger@asseco-ce.com::f5b8df6d-73f5-4c4f-8795-b4d9459f9abf" providerId="AD" clId="Web-{6B9D0ABB-87D1-F0D5-EF54-6D5F187D8693}" dt="2024-09-09T10:08:39.915" v="812" actId="1076"/>
        <pc:sldMkLst>
          <pc:docMk/>
          <pc:sldMk cId="1352620818" sldId="1984"/>
        </pc:sldMkLst>
        <pc:spChg chg="mod">
          <ac:chgData name="BÜRGER Tomáš" userId="S::tomas.burger@asseco-ce.com::f5b8df6d-73f5-4c4f-8795-b4d9459f9abf" providerId="AD" clId="Web-{6B9D0ABB-87D1-F0D5-EF54-6D5F187D8693}" dt="2024-09-09T10:07:21.256" v="806" actId="20577"/>
          <ac:spMkLst>
            <pc:docMk/>
            <pc:sldMk cId="1352620818" sldId="1984"/>
            <ac:spMk id="7" creationId="{C726B7F2-96B7-E77A-B435-4FF50DE3D4C2}"/>
          </ac:spMkLst>
        </pc:spChg>
        <pc:picChg chg="add mod">
          <ac:chgData name="BÜRGER Tomáš" userId="S::tomas.burger@asseco-ce.com::f5b8df6d-73f5-4c4f-8795-b4d9459f9abf" providerId="AD" clId="Web-{6B9D0ABB-87D1-F0D5-EF54-6D5F187D8693}" dt="2024-09-09T10:08:39.915" v="812" actId="1076"/>
          <ac:picMkLst>
            <pc:docMk/>
            <pc:sldMk cId="1352620818" sldId="1984"/>
            <ac:picMk id="4" creationId="{E09A60D8-9810-65E9-DE97-2A8242888B0E}"/>
          </ac:picMkLst>
        </pc:picChg>
        <pc:picChg chg="del">
          <ac:chgData name="BÜRGER Tomáš" userId="S::tomas.burger@asseco-ce.com::f5b8df6d-73f5-4c4f-8795-b4d9459f9abf" providerId="AD" clId="Web-{6B9D0ABB-87D1-F0D5-EF54-6D5F187D8693}" dt="2024-09-09T10:08:31.696" v="808"/>
          <ac:picMkLst>
            <pc:docMk/>
            <pc:sldMk cId="1352620818" sldId="1984"/>
            <ac:picMk id="9" creationId="{E2E049F8-DD16-81A6-51A9-2F70371A9997}"/>
          </ac:picMkLst>
        </pc:picChg>
      </pc:sldChg>
      <pc:sldChg chg="addSp delSp modSp add del replId">
        <pc:chgData name="BÜRGER Tomáš" userId="S::tomas.burger@asseco-ce.com::f5b8df6d-73f5-4c4f-8795-b4d9459f9abf" providerId="AD" clId="Web-{6B9D0ABB-87D1-F0D5-EF54-6D5F187D8693}" dt="2024-09-09T09:09:38.756" v="282"/>
        <pc:sldMkLst>
          <pc:docMk/>
          <pc:sldMk cId="3828656718" sldId="1984"/>
        </pc:sldMkLst>
        <pc:spChg chg="del">
          <ac:chgData name="BÜRGER Tomáš" userId="S::tomas.burger@asseco-ce.com::f5b8df6d-73f5-4c4f-8795-b4d9459f9abf" providerId="AD" clId="Web-{6B9D0ABB-87D1-F0D5-EF54-6D5F187D8693}" dt="2024-09-09T09:09:36.225" v="279"/>
          <ac:spMkLst>
            <pc:docMk/>
            <pc:sldMk cId="3828656718" sldId="1984"/>
            <ac:spMk id="4" creationId="{6246059C-73B6-41BC-E7B2-8056BB5ACC34}"/>
          </ac:spMkLst>
        </pc:spChg>
        <pc:spChg chg="mod">
          <ac:chgData name="BÜRGER Tomáš" userId="S::tomas.burger@asseco-ce.com::f5b8df6d-73f5-4c4f-8795-b4d9459f9abf" providerId="AD" clId="Web-{6B9D0ABB-87D1-F0D5-EF54-6D5F187D8693}" dt="2024-09-09T09:09:38.303" v="281" actId="20577"/>
          <ac:spMkLst>
            <pc:docMk/>
            <pc:sldMk cId="3828656718" sldId="1984"/>
            <ac:spMk id="5" creationId="{FA3FFECB-283F-12CB-AAFD-CCD916141B9D}"/>
          </ac:spMkLst>
        </pc:spChg>
        <pc:spChg chg="add mod">
          <ac:chgData name="BÜRGER Tomáš" userId="S::tomas.burger@asseco-ce.com::f5b8df6d-73f5-4c4f-8795-b4d9459f9abf" providerId="AD" clId="Web-{6B9D0ABB-87D1-F0D5-EF54-6D5F187D8693}" dt="2024-09-09T09:09:36.225" v="279"/>
          <ac:spMkLst>
            <pc:docMk/>
            <pc:sldMk cId="3828656718" sldId="1984"/>
            <ac:spMk id="9" creationId="{AE18275A-6268-0623-6185-99A648AF8B47}"/>
          </ac:spMkLst>
        </pc:spChg>
      </pc:sldChg>
      <pc:sldChg chg="modSp add ord">
        <pc:chgData name="BÜRGER Tomáš" userId="S::tomas.burger@asseco-ce.com::f5b8df6d-73f5-4c4f-8795-b4d9459f9abf" providerId="AD" clId="Web-{6B9D0ABB-87D1-F0D5-EF54-6D5F187D8693}" dt="2024-09-09T09:38:59.679" v="552" actId="1076"/>
        <pc:sldMkLst>
          <pc:docMk/>
          <pc:sldMk cId="1768145162" sldId="1985"/>
        </pc:sldMkLst>
        <pc:spChg chg="mod">
          <ac:chgData name="BÜRGER Tomáš" userId="S::tomas.burger@asseco-ce.com::f5b8df6d-73f5-4c4f-8795-b4d9459f9abf" providerId="AD" clId="Web-{6B9D0ABB-87D1-F0D5-EF54-6D5F187D8693}" dt="2024-09-09T09:30:00.050" v="341" actId="20577"/>
          <ac:spMkLst>
            <pc:docMk/>
            <pc:sldMk cId="1768145162" sldId="1985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6B9D0ABB-87D1-F0D5-EF54-6D5F187D8693}" dt="2024-09-09T09:38:48.850" v="547" actId="20577"/>
          <ac:spMkLst>
            <pc:docMk/>
            <pc:sldMk cId="1768145162" sldId="1985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6B9D0ABB-87D1-F0D5-EF54-6D5F187D8693}" dt="2024-09-09T09:28:41.531" v="310" actId="20577"/>
          <ac:spMkLst>
            <pc:docMk/>
            <pc:sldMk cId="1768145162" sldId="1985"/>
            <ac:spMk id="5" creationId="{3972223B-AE43-4696-BB2C-FB054B7A83D3}"/>
          </ac:spMkLst>
        </pc:spChg>
        <pc:picChg chg="mod">
          <ac:chgData name="BÜRGER Tomáš" userId="S::tomas.burger@asseco-ce.com::f5b8df6d-73f5-4c4f-8795-b4d9459f9abf" providerId="AD" clId="Web-{6B9D0ABB-87D1-F0D5-EF54-6D5F187D8693}" dt="2024-09-09T09:38:59.679" v="552" actId="1076"/>
          <ac:picMkLst>
            <pc:docMk/>
            <pc:sldMk cId="1768145162" sldId="1985"/>
            <ac:picMk id="7" creationId="{6906E034-C0B0-809D-18DB-E54CAD99973C}"/>
          </ac:picMkLst>
        </pc:picChg>
      </pc:sldChg>
      <pc:sldChg chg="modSp add ord">
        <pc:chgData name="BÜRGER Tomáš" userId="S::tomas.burger@asseco-ce.com::f5b8df6d-73f5-4c4f-8795-b4d9459f9abf" providerId="AD" clId="Web-{6B9D0ABB-87D1-F0D5-EF54-6D5F187D8693}" dt="2024-09-09T09:43:33.236" v="563" actId="20577"/>
        <pc:sldMkLst>
          <pc:docMk/>
          <pc:sldMk cId="938738825" sldId="1986"/>
        </pc:sldMkLst>
        <pc:spChg chg="mod">
          <ac:chgData name="BÜRGER Tomáš" userId="S::tomas.burger@asseco-ce.com::f5b8df6d-73f5-4c4f-8795-b4d9459f9abf" providerId="AD" clId="Web-{6B9D0ABB-87D1-F0D5-EF54-6D5F187D8693}" dt="2024-09-09T09:43:33.236" v="563" actId="20577"/>
          <ac:spMkLst>
            <pc:docMk/>
            <pc:sldMk cId="938738825" sldId="1986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6B9D0ABB-87D1-F0D5-EF54-6D5F187D8693}" dt="2024-09-09T09:34:50.826" v="415" actId="20577"/>
          <ac:spMkLst>
            <pc:docMk/>
            <pc:sldMk cId="938738825" sldId="1986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6B9D0ABB-87D1-F0D5-EF54-6D5F187D8693}" dt="2024-09-09T09:31:37.819" v="360" actId="20577"/>
          <ac:spMkLst>
            <pc:docMk/>
            <pc:sldMk cId="938738825" sldId="1986"/>
            <ac:spMk id="5" creationId="{3972223B-AE43-4696-BB2C-FB054B7A83D3}"/>
          </ac:spMkLst>
        </pc:spChg>
        <pc:picChg chg="mod">
          <ac:chgData name="BÜRGER Tomáš" userId="S::tomas.burger@asseco-ce.com::f5b8df6d-73f5-4c4f-8795-b4d9459f9abf" providerId="AD" clId="Web-{6B9D0ABB-87D1-F0D5-EF54-6D5F187D8693}" dt="2024-09-09T09:32:32.446" v="395" actId="1076"/>
          <ac:picMkLst>
            <pc:docMk/>
            <pc:sldMk cId="938738825" sldId="1986"/>
            <ac:picMk id="7" creationId="{70B6C355-AD23-5456-E123-BB570049C337}"/>
          </ac:picMkLst>
        </pc:picChg>
      </pc:sldChg>
      <pc:sldChg chg="modSp add ord">
        <pc:chgData name="BÜRGER Tomáš" userId="S::tomas.burger@asseco-ce.com::f5b8df6d-73f5-4c4f-8795-b4d9459f9abf" providerId="AD" clId="Web-{6B9D0ABB-87D1-F0D5-EF54-6D5F187D8693}" dt="2024-09-09T09:43:23.954" v="560" actId="20577"/>
        <pc:sldMkLst>
          <pc:docMk/>
          <pc:sldMk cId="288015580" sldId="1987"/>
        </pc:sldMkLst>
        <pc:spChg chg="mod">
          <ac:chgData name="BÜRGER Tomáš" userId="S::tomas.burger@asseco-ce.com::f5b8df6d-73f5-4c4f-8795-b4d9459f9abf" providerId="AD" clId="Web-{6B9D0ABB-87D1-F0D5-EF54-6D5F187D8693}" dt="2024-09-09T09:43:23.954" v="560" actId="20577"/>
          <ac:spMkLst>
            <pc:docMk/>
            <pc:sldMk cId="288015580" sldId="1987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6B9D0ABB-87D1-F0D5-EF54-6D5F187D8693}" dt="2024-09-09T09:37:46.285" v="542" actId="20577"/>
          <ac:spMkLst>
            <pc:docMk/>
            <pc:sldMk cId="288015580" sldId="1987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6B9D0ABB-87D1-F0D5-EF54-6D5F187D8693}" dt="2024-09-09T09:35:52" v="435" actId="20577"/>
          <ac:spMkLst>
            <pc:docMk/>
            <pc:sldMk cId="288015580" sldId="1987"/>
            <ac:spMk id="5" creationId="{3972223B-AE43-4696-BB2C-FB054B7A83D3}"/>
          </ac:spMkLst>
        </pc:spChg>
        <pc:picChg chg="mod">
          <ac:chgData name="BÜRGER Tomáš" userId="S::tomas.burger@asseco-ce.com::f5b8df6d-73f5-4c4f-8795-b4d9459f9abf" providerId="AD" clId="Web-{6B9D0ABB-87D1-F0D5-EF54-6D5F187D8693}" dt="2024-09-09T09:37:34.019" v="538" actId="14100"/>
          <ac:picMkLst>
            <pc:docMk/>
            <pc:sldMk cId="288015580" sldId="1987"/>
            <ac:picMk id="7" creationId="{5B4EFA71-88DC-897B-EEEE-67A40B1A5FFA}"/>
          </ac:picMkLst>
        </pc:picChg>
      </pc:sldChg>
      <pc:sldChg chg="modSp add ord replId">
        <pc:chgData name="BÜRGER Tomáš" userId="S::tomas.burger@asseco-ce.com::f5b8df6d-73f5-4c4f-8795-b4d9459f9abf" providerId="AD" clId="Web-{6B9D0ABB-87D1-F0D5-EF54-6D5F187D8693}" dt="2024-09-09T10:03:54.514" v="757" actId="20577"/>
        <pc:sldMkLst>
          <pc:docMk/>
          <pc:sldMk cId="117718526" sldId="1988"/>
        </pc:sldMkLst>
        <pc:spChg chg="mod">
          <ac:chgData name="BÜRGER Tomáš" userId="S::tomas.burger@asseco-ce.com::f5b8df6d-73f5-4c4f-8795-b4d9459f9abf" providerId="AD" clId="Web-{6B9D0ABB-87D1-F0D5-EF54-6D5F187D8693}" dt="2024-09-09T10:03:54.514" v="757" actId="20577"/>
          <ac:spMkLst>
            <pc:docMk/>
            <pc:sldMk cId="117718526" sldId="1988"/>
            <ac:spMk id="5" creationId="{3972223B-AE43-4696-BB2C-FB054B7A83D3}"/>
          </ac:spMkLst>
        </pc:spChg>
      </pc:sldChg>
      <pc:sldChg chg="addSp delSp modSp add ord replId">
        <pc:chgData name="BÜRGER Tomáš" userId="S::tomas.burger@asseco-ce.com::f5b8df6d-73f5-4c4f-8795-b4d9459f9abf" providerId="AD" clId="Web-{6B9D0ABB-87D1-F0D5-EF54-6D5F187D8693}" dt="2024-09-09T10:19:26.907" v="919" actId="1076"/>
        <pc:sldMkLst>
          <pc:docMk/>
          <pc:sldMk cId="1991630098" sldId="1989"/>
        </pc:sldMkLst>
        <pc:spChg chg="mod">
          <ac:chgData name="BÜRGER Tomáš" userId="S::tomas.burger@asseco-ce.com::f5b8df6d-73f5-4c4f-8795-b4d9459f9abf" providerId="AD" clId="Web-{6B9D0ABB-87D1-F0D5-EF54-6D5F187D8693}" dt="2024-09-09T10:18:53.922" v="914" actId="20577"/>
          <ac:spMkLst>
            <pc:docMk/>
            <pc:sldMk cId="1991630098" sldId="1989"/>
            <ac:spMk id="4" creationId="{BD679955-F94F-4655-86A8-C131828F0344}"/>
          </ac:spMkLst>
        </pc:spChg>
        <pc:picChg chg="add mod">
          <ac:chgData name="BÜRGER Tomáš" userId="S::tomas.burger@asseco-ce.com::f5b8df6d-73f5-4c4f-8795-b4d9459f9abf" providerId="AD" clId="Web-{6B9D0ABB-87D1-F0D5-EF54-6D5F187D8693}" dt="2024-09-09T10:19:26.907" v="919" actId="1076"/>
          <ac:picMkLst>
            <pc:docMk/>
            <pc:sldMk cId="1991630098" sldId="1989"/>
            <ac:picMk id="6" creationId="{7F5A6CA7-7353-286A-53E8-B697E5FD56AF}"/>
          </ac:picMkLst>
        </pc:picChg>
        <pc:picChg chg="del">
          <ac:chgData name="BÜRGER Tomáš" userId="S::tomas.burger@asseco-ce.com::f5b8df6d-73f5-4c4f-8795-b4d9459f9abf" providerId="AD" clId="Web-{6B9D0ABB-87D1-F0D5-EF54-6D5F187D8693}" dt="2024-09-09T10:18:55.281" v="915"/>
          <ac:picMkLst>
            <pc:docMk/>
            <pc:sldMk cId="1991630098" sldId="1989"/>
            <ac:picMk id="7" creationId="{194A18AA-08BA-4AF9-212C-F824DEA9F981}"/>
          </ac:picMkLst>
        </pc:picChg>
        <pc:picChg chg="del">
          <ac:chgData name="BÜRGER Tomáš" userId="S::tomas.burger@asseco-ce.com::f5b8df6d-73f5-4c4f-8795-b4d9459f9abf" providerId="AD" clId="Web-{6B9D0ABB-87D1-F0D5-EF54-6D5F187D8693}" dt="2024-09-09T10:18:45.718" v="905"/>
          <ac:picMkLst>
            <pc:docMk/>
            <pc:sldMk cId="1991630098" sldId="1989"/>
            <ac:picMk id="10" creationId="{E9014ACC-2188-23B4-485A-DB4BEA97EF9B}"/>
          </ac:picMkLst>
        </pc:picChg>
      </pc:sldChg>
      <pc:sldChg chg="add del replId">
        <pc:chgData name="BÜRGER Tomáš" userId="S::tomas.burger@asseco-ce.com::f5b8df6d-73f5-4c4f-8795-b4d9459f9abf" providerId="AD" clId="Web-{6B9D0ABB-87D1-F0D5-EF54-6D5F187D8693}" dt="2024-09-09T10:45:11.135" v="1020"/>
        <pc:sldMkLst>
          <pc:docMk/>
          <pc:sldMk cId="3231282174" sldId="1990"/>
        </pc:sldMkLst>
      </pc:sldChg>
    </pc:docChg>
  </pc:docChgLst>
  <pc:docChgLst>
    <pc:chgData name="VLACH Miroslav" userId="S::miroslav.vlach@asseco-ce.com::e8cfff79-a0e7-41f3-b339-272d1dfa9d66" providerId="AD" clId="Web-{28ECAB4E-8D68-5581-5B6C-8D621EBEF2C9}"/>
    <pc:docChg chg="modSld">
      <pc:chgData name="VLACH Miroslav" userId="S::miroslav.vlach@asseco-ce.com::e8cfff79-a0e7-41f3-b339-272d1dfa9d66" providerId="AD" clId="Web-{28ECAB4E-8D68-5581-5B6C-8D621EBEF2C9}" dt="2024-10-02T15:19:44.810" v="7" actId="20577"/>
      <pc:docMkLst>
        <pc:docMk/>
      </pc:docMkLst>
      <pc:sldChg chg="modSp">
        <pc:chgData name="VLACH Miroslav" userId="S::miroslav.vlach@asseco-ce.com::e8cfff79-a0e7-41f3-b339-272d1dfa9d66" providerId="AD" clId="Web-{28ECAB4E-8D68-5581-5B6C-8D621EBEF2C9}" dt="2024-10-02T15:19:44.810" v="7" actId="20577"/>
        <pc:sldMkLst>
          <pc:docMk/>
          <pc:sldMk cId="2143098384" sldId="1602"/>
        </pc:sldMkLst>
        <pc:spChg chg="mod">
          <ac:chgData name="VLACH Miroslav" userId="S::miroslav.vlach@asseco-ce.com::e8cfff79-a0e7-41f3-b339-272d1dfa9d66" providerId="AD" clId="Web-{28ECAB4E-8D68-5581-5B6C-8D621EBEF2C9}" dt="2024-10-02T15:19:44.810" v="7" actId="20577"/>
          <ac:spMkLst>
            <pc:docMk/>
            <pc:sldMk cId="2143098384" sldId="1602"/>
            <ac:spMk id="4" creationId="{BD679955-F94F-4655-86A8-C131828F0344}"/>
          </ac:spMkLst>
        </pc:spChg>
      </pc:sldChg>
    </pc:docChg>
  </pc:docChgLst>
  <pc:docChgLst>
    <pc:chgData name="SANIGOVÁ Miroslava" userId="S::miroslava.sanigova@asseco-ce.com::9d442f15-f2de-4865-964f-0ef2f4859a0c" providerId="AD" clId="Web-{748CF7BE-342E-50BD-67C8-691B7548087A}"/>
    <pc:docChg chg="addSld modSld">
      <pc:chgData name="SANIGOVÁ Miroslava" userId="S::miroslava.sanigova@asseco-ce.com::9d442f15-f2de-4865-964f-0ef2f4859a0c" providerId="AD" clId="Web-{748CF7BE-342E-50BD-67C8-691B7548087A}" dt="2024-09-13T08:41:20.017" v="285" actId="1076"/>
      <pc:docMkLst>
        <pc:docMk/>
      </pc:docMkLst>
      <pc:sldChg chg="modSp">
        <pc:chgData name="SANIGOVÁ Miroslava" userId="S::miroslava.sanigova@asseco-ce.com::9d442f15-f2de-4865-964f-0ef2f4859a0c" providerId="AD" clId="Web-{748CF7BE-342E-50BD-67C8-691B7548087A}" dt="2024-09-13T08:06:15.773" v="1" actId="1076"/>
        <pc:sldMkLst>
          <pc:docMk/>
          <pc:sldMk cId="2541917955" sldId="1876"/>
        </pc:sldMkLst>
        <pc:spChg chg="mod">
          <ac:chgData name="SANIGOVÁ Miroslava" userId="S::miroslava.sanigova@asseco-ce.com::9d442f15-f2de-4865-964f-0ef2f4859a0c" providerId="AD" clId="Web-{748CF7BE-342E-50BD-67C8-691B7548087A}" dt="2024-09-13T08:06:15.773" v="1" actId="1076"/>
          <ac:spMkLst>
            <pc:docMk/>
            <pc:sldMk cId="2541917955" sldId="1876"/>
            <ac:spMk id="4" creationId="{5E56EA78-39D7-DCFB-485D-69D985ED4880}"/>
          </ac:spMkLst>
        </pc:spChg>
      </pc:sldChg>
      <pc:sldChg chg="addSp delSp modSp add replId">
        <pc:chgData name="SANIGOVÁ Miroslava" userId="S::miroslava.sanigova@asseco-ce.com::9d442f15-f2de-4865-964f-0ef2f4859a0c" providerId="AD" clId="Web-{748CF7BE-342E-50BD-67C8-691B7548087A}" dt="2024-09-13T08:41:20.017" v="285" actId="1076"/>
        <pc:sldMkLst>
          <pc:docMk/>
          <pc:sldMk cId="462757125" sldId="2066"/>
        </pc:sldMkLst>
        <pc:spChg chg="mod">
          <ac:chgData name="SANIGOVÁ Miroslava" userId="S::miroslava.sanigova@asseco-ce.com::9d442f15-f2de-4865-964f-0ef2f4859a0c" providerId="AD" clId="Web-{748CF7BE-342E-50BD-67C8-691B7548087A}" dt="2024-09-13T08:33:53.891" v="276" actId="20577"/>
          <ac:spMkLst>
            <pc:docMk/>
            <pc:sldMk cId="462757125" sldId="2066"/>
            <ac:spMk id="6" creationId="{79FB3BD3-66FA-A09A-D7E6-9CFC541B8AD5}"/>
          </ac:spMkLst>
        </pc:spChg>
        <pc:spChg chg="mod">
          <ac:chgData name="SANIGOVÁ Miroslava" userId="S::miroslava.sanigova@asseco-ce.com::9d442f15-f2de-4865-964f-0ef2f4859a0c" providerId="AD" clId="Web-{748CF7BE-342E-50BD-67C8-691B7548087A}" dt="2024-09-13T08:06:52.275" v="11" actId="20577"/>
          <ac:spMkLst>
            <pc:docMk/>
            <pc:sldMk cId="462757125" sldId="2066"/>
            <ac:spMk id="7" creationId="{B80F5F7B-8A91-4C08-BCC0-02E0A1241AC1}"/>
          </ac:spMkLst>
        </pc:spChg>
        <pc:picChg chg="add del mod">
          <ac:chgData name="SANIGOVÁ Miroslava" userId="S::miroslava.sanigova@asseco-ce.com::9d442f15-f2de-4865-964f-0ef2f4859a0c" providerId="AD" clId="Web-{748CF7BE-342E-50BD-67C8-691B7548087A}" dt="2024-09-13T08:34:08.908" v="279"/>
          <ac:picMkLst>
            <pc:docMk/>
            <pc:sldMk cId="462757125" sldId="2066"/>
            <ac:picMk id="8" creationId="{8DE77883-F591-0A24-0525-AF8ABD9898F9}"/>
          </ac:picMkLst>
        </pc:picChg>
        <pc:picChg chg="add mod">
          <ac:chgData name="SANIGOVÁ Miroslava" userId="S::miroslava.sanigova@asseco-ce.com::9d442f15-f2de-4865-964f-0ef2f4859a0c" providerId="AD" clId="Web-{748CF7BE-342E-50BD-67C8-691B7548087A}" dt="2024-09-13T08:41:20.017" v="285" actId="1076"/>
          <ac:picMkLst>
            <pc:docMk/>
            <pc:sldMk cId="462757125" sldId="2066"/>
            <ac:picMk id="9" creationId="{19DCA155-79E0-4603-BA33-4BD41D896B60}"/>
          </ac:picMkLst>
        </pc:picChg>
      </pc:sldChg>
    </pc:docChg>
  </pc:docChgLst>
  <pc:docChgLst>
    <pc:chgData name="BÜRGER Tomáš" userId="S::tomas.burger@asseco-ce.com::f5b8df6d-73f5-4c4f-8795-b4d9459f9abf" providerId="AD" clId="Web-{1C243B65-9B67-DF05-1A8D-617B9DFDA4E2}"/>
    <pc:docChg chg="addSld delSld modSld">
      <pc:chgData name="BÜRGER Tomáš" userId="S::tomas.burger@asseco-ce.com::f5b8df6d-73f5-4c4f-8795-b4d9459f9abf" providerId="AD" clId="Web-{1C243B65-9B67-DF05-1A8D-617B9DFDA4E2}" dt="2024-09-15T13:27:52.236" v="574" actId="20577"/>
      <pc:docMkLst>
        <pc:docMk/>
      </pc:docMkLst>
      <pc:sldChg chg="modSp">
        <pc:chgData name="BÜRGER Tomáš" userId="S::tomas.burger@asseco-ce.com::f5b8df6d-73f5-4c4f-8795-b4d9459f9abf" providerId="AD" clId="Web-{1C243B65-9B67-DF05-1A8D-617B9DFDA4E2}" dt="2024-09-15T12:12:26.011" v="47" actId="20577"/>
        <pc:sldMkLst>
          <pc:docMk/>
          <pc:sldMk cId="1761858310" sldId="1650"/>
        </pc:sldMkLst>
        <pc:spChg chg="mod">
          <ac:chgData name="BÜRGER Tomáš" userId="S::tomas.burger@asseco-ce.com::f5b8df6d-73f5-4c4f-8795-b4d9459f9abf" providerId="AD" clId="Web-{1C243B65-9B67-DF05-1A8D-617B9DFDA4E2}" dt="2024-09-15T12:12:26.011" v="47" actId="20577"/>
          <ac:spMkLst>
            <pc:docMk/>
            <pc:sldMk cId="1761858310" sldId="1650"/>
            <ac:spMk id="2" creationId="{D24AF02B-D7FB-AB3F-DCDD-D85A94411333}"/>
          </ac:spMkLst>
        </pc:spChg>
        <pc:picChg chg="mod">
          <ac:chgData name="BÜRGER Tomáš" userId="S::tomas.burger@asseco-ce.com::f5b8df6d-73f5-4c4f-8795-b4d9459f9abf" providerId="AD" clId="Web-{1C243B65-9B67-DF05-1A8D-617B9DFDA4E2}" dt="2024-09-15T12:11:48.495" v="41" actId="14100"/>
          <ac:picMkLst>
            <pc:docMk/>
            <pc:sldMk cId="1761858310" sldId="1650"/>
            <ac:picMk id="8" creationId="{4994D881-7BCB-5081-9AA4-ACE34692E729}"/>
          </ac:picMkLst>
        </pc:picChg>
      </pc:sldChg>
      <pc:sldChg chg="modSp">
        <pc:chgData name="BÜRGER Tomáš" userId="S::tomas.burger@asseco-ce.com::f5b8df6d-73f5-4c4f-8795-b4d9459f9abf" providerId="AD" clId="Web-{1C243B65-9B67-DF05-1A8D-617B9DFDA4E2}" dt="2024-09-15T12:12:29.730" v="49" actId="20577"/>
        <pc:sldMkLst>
          <pc:docMk/>
          <pc:sldMk cId="2248596057" sldId="1651"/>
        </pc:sldMkLst>
        <pc:spChg chg="mod">
          <ac:chgData name="BÜRGER Tomáš" userId="S::tomas.burger@asseco-ce.com::f5b8df6d-73f5-4c4f-8795-b4d9459f9abf" providerId="AD" clId="Web-{1C243B65-9B67-DF05-1A8D-617B9DFDA4E2}" dt="2024-09-15T12:12:29.730" v="49" actId="20577"/>
          <ac:spMkLst>
            <pc:docMk/>
            <pc:sldMk cId="2248596057" sldId="1651"/>
            <ac:spMk id="2" creationId="{3F86E50A-ED43-7BEB-0E51-E57EFAB5B555}"/>
          </ac:spMkLst>
        </pc:spChg>
      </pc:sldChg>
      <pc:sldChg chg="modSp">
        <pc:chgData name="BÜRGER Tomáš" userId="S::tomas.burger@asseco-ce.com::f5b8df6d-73f5-4c4f-8795-b4d9459f9abf" providerId="AD" clId="Web-{1C243B65-9B67-DF05-1A8D-617B9DFDA4E2}" dt="2024-09-15T12:12:37.215" v="51" actId="20577"/>
        <pc:sldMkLst>
          <pc:docMk/>
          <pc:sldMk cId="2694056240" sldId="1652"/>
        </pc:sldMkLst>
        <pc:spChg chg="mod">
          <ac:chgData name="BÜRGER Tomáš" userId="S::tomas.burger@asseco-ce.com::f5b8df6d-73f5-4c4f-8795-b4d9459f9abf" providerId="AD" clId="Web-{1C243B65-9B67-DF05-1A8D-617B9DFDA4E2}" dt="2024-09-15T12:12:37.215" v="51" actId="20577"/>
          <ac:spMkLst>
            <pc:docMk/>
            <pc:sldMk cId="2694056240" sldId="1652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1C243B65-9B67-DF05-1A8D-617B9DFDA4E2}" dt="2024-09-15T12:13:57.608" v="53" actId="20577"/>
        <pc:sldMkLst>
          <pc:docMk/>
          <pc:sldMk cId="4013203784" sldId="1653"/>
        </pc:sldMkLst>
        <pc:spChg chg="mod">
          <ac:chgData name="BÜRGER Tomáš" userId="S::tomas.burger@asseco-ce.com::f5b8df6d-73f5-4c4f-8795-b4d9459f9abf" providerId="AD" clId="Web-{1C243B65-9B67-DF05-1A8D-617B9DFDA4E2}" dt="2024-09-15T12:13:57.608" v="53" actId="20577"/>
          <ac:spMkLst>
            <pc:docMk/>
            <pc:sldMk cId="4013203784" sldId="1653"/>
            <ac:spMk id="2" creationId="{3F86E50A-ED43-7BEB-0E51-E57EFAB5B555}"/>
          </ac:spMkLst>
        </pc:spChg>
      </pc:sldChg>
      <pc:sldChg chg="modSp">
        <pc:chgData name="BÜRGER Tomáš" userId="S::tomas.burger@asseco-ce.com::f5b8df6d-73f5-4c4f-8795-b4d9459f9abf" providerId="AD" clId="Web-{1C243B65-9B67-DF05-1A8D-617B9DFDA4E2}" dt="2024-09-15T12:14:33.187" v="57" actId="20577"/>
        <pc:sldMkLst>
          <pc:docMk/>
          <pc:sldMk cId="585463199" sldId="1654"/>
        </pc:sldMkLst>
        <pc:spChg chg="mod">
          <ac:chgData name="BÜRGER Tomáš" userId="S::tomas.burger@asseco-ce.com::f5b8df6d-73f5-4c4f-8795-b4d9459f9abf" providerId="AD" clId="Web-{1C243B65-9B67-DF05-1A8D-617B9DFDA4E2}" dt="2024-09-15T12:14:33.187" v="57" actId="20577"/>
          <ac:spMkLst>
            <pc:docMk/>
            <pc:sldMk cId="585463199" sldId="1654"/>
            <ac:spMk id="2" creationId="{3F86E50A-ED43-7BEB-0E51-E57EFAB5B555}"/>
          </ac:spMkLst>
        </pc:spChg>
      </pc:sldChg>
      <pc:sldChg chg="modSp">
        <pc:chgData name="BÜRGER Tomáš" userId="S::tomas.burger@asseco-ce.com::f5b8df6d-73f5-4c4f-8795-b4d9459f9abf" providerId="AD" clId="Web-{1C243B65-9B67-DF05-1A8D-617B9DFDA4E2}" dt="2024-09-15T12:14:27.530" v="55" actId="20577"/>
        <pc:sldMkLst>
          <pc:docMk/>
          <pc:sldMk cId="3077343573" sldId="1655"/>
        </pc:sldMkLst>
        <pc:spChg chg="mod">
          <ac:chgData name="BÜRGER Tomáš" userId="S::tomas.burger@asseco-ce.com::f5b8df6d-73f5-4c4f-8795-b4d9459f9abf" providerId="AD" clId="Web-{1C243B65-9B67-DF05-1A8D-617B9DFDA4E2}" dt="2024-09-15T12:14:27.530" v="55" actId="20577"/>
          <ac:spMkLst>
            <pc:docMk/>
            <pc:sldMk cId="3077343573" sldId="1655"/>
            <ac:spMk id="2" creationId="{3F86E50A-ED43-7BEB-0E51-E57EFAB5B555}"/>
          </ac:spMkLst>
        </pc:spChg>
      </pc:sldChg>
      <pc:sldChg chg="modSp">
        <pc:chgData name="BÜRGER Tomáš" userId="S::tomas.burger@asseco-ce.com::f5b8df6d-73f5-4c4f-8795-b4d9459f9abf" providerId="AD" clId="Web-{1C243B65-9B67-DF05-1A8D-617B9DFDA4E2}" dt="2024-09-15T12:14:51.484" v="59" actId="20577"/>
        <pc:sldMkLst>
          <pc:docMk/>
          <pc:sldMk cId="2670300549" sldId="1656"/>
        </pc:sldMkLst>
        <pc:spChg chg="mod">
          <ac:chgData name="BÜRGER Tomáš" userId="S::tomas.burger@asseco-ce.com::f5b8df6d-73f5-4c4f-8795-b4d9459f9abf" providerId="AD" clId="Web-{1C243B65-9B67-DF05-1A8D-617B9DFDA4E2}" dt="2024-09-15T12:14:51.484" v="59" actId="20577"/>
          <ac:spMkLst>
            <pc:docMk/>
            <pc:sldMk cId="2670300549" sldId="1656"/>
            <ac:spMk id="2" creationId="{3F86E50A-ED43-7BEB-0E51-E57EFAB5B555}"/>
          </ac:spMkLst>
        </pc:spChg>
      </pc:sldChg>
      <pc:sldChg chg="modSp">
        <pc:chgData name="BÜRGER Tomáš" userId="S::tomas.burger@asseco-ce.com::f5b8df6d-73f5-4c4f-8795-b4d9459f9abf" providerId="AD" clId="Web-{1C243B65-9B67-DF05-1A8D-617B9DFDA4E2}" dt="2024-09-15T12:15:23.407" v="62" actId="20577"/>
        <pc:sldMkLst>
          <pc:docMk/>
          <pc:sldMk cId="1962091266" sldId="1657"/>
        </pc:sldMkLst>
        <pc:spChg chg="mod">
          <ac:chgData name="BÜRGER Tomáš" userId="S::tomas.burger@asseco-ce.com::f5b8df6d-73f5-4c4f-8795-b4d9459f9abf" providerId="AD" clId="Web-{1C243B65-9B67-DF05-1A8D-617B9DFDA4E2}" dt="2024-09-15T12:15:23.407" v="62" actId="20577"/>
          <ac:spMkLst>
            <pc:docMk/>
            <pc:sldMk cId="1962091266" sldId="1657"/>
            <ac:spMk id="2" creationId="{3F86E50A-ED43-7BEB-0E51-E57EFAB5B555}"/>
          </ac:spMkLst>
        </pc:spChg>
        <pc:picChg chg="mod">
          <ac:chgData name="BÜRGER Tomáš" userId="S::tomas.burger@asseco-ce.com::f5b8df6d-73f5-4c4f-8795-b4d9459f9abf" providerId="AD" clId="Web-{1C243B65-9B67-DF05-1A8D-617B9DFDA4E2}" dt="2024-09-15T12:14:59.516" v="60" actId="14100"/>
          <ac:picMkLst>
            <pc:docMk/>
            <pc:sldMk cId="1962091266" sldId="1657"/>
            <ac:picMk id="9" creationId="{94365120-10AF-8D07-DBEC-D02B953A1401}"/>
          </ac:picMkLst>
        </pc:picChg>
      </pc:sldChg>
      <pc:sldChg chg="modSp">
        <pc:chgData name="BÜRGER Tomáš" userId="S::tomas.burger@asseco-ce.com::f5b8df6d-73f5-4c4f-8795-b4d9459f9abf" providerId="AD" clId="Web-{1C243B65-9B67-DF05-1A8D-617B9DFDA4E2}" dt="2024-09-15T12:15:30.673" v="64" actId="20577"/>
        <pc:sldMkLst>
          <pc:docMk/>
          <pc:sldMk cId="3577629205" sldId="1658"/>
        </pc:sldMkLst>
        <pc:spChg chg="mod">
          <ac:chgData name="BÜRGER Tomáš" userId="S::tomas.burger@asseco-ce.com::f5b8df6d-73f5-4c4f-8795-b4d9459f9abf" providerId="AD" clId="Web-{1C243B65-9B67-DF05-1A8D-617B9DFDA4E2}" dt="2024-09-15T12:15:30.673" v="64" actId="20577"/>
          <ac:spMkLst>
            <pc:docMk/>
            <pc:sldMk cId="3577629205" sldId="1658"/>
            <ac:spMk id="2" creationId="{3F86E50A-ED43-7BEB-0E51-E57EFAB5B555}"/>
          </ac:spMkLst>
        </pc:spChg>
      </pc:sldChg>
      <pc:sldChg chg="modSp">
        <pc:chgData name="BÜRGER Tomáš" userId="S::tomas.burger@asseco-ce.com::f5b8df6d-73f5-4c4f-8795-b4d9459f9abf" providerId="AD" clId="Web-{1C243B65-9B67-DF05-1A8D-617B9DFDA4E2}" dt="2024-09-15T12:38:09.507" v="85" actId="20577"/>
        <pc:sldMkLst>
          <pc:docMk/>
          <pc:sldMk cId="2133617346" sldId="1663"/>
        </pc:sldMkLst>
        <pc:spChg chg="mod">
          <ac:chgData name="BÜRGER Tomáš" userId="S::tomas.burger@asseco-ce.com::f5b8df6d-73f5-4c4f-8795-b4d9459f9abf" providerId="AD" clId="Web-{1C243B65-9B67-DF05-1A8D-617B9DFDA4E2}" dt="2024-09-15T12:38:09.507" v="85" actId="20577"/>
          <ac:spMkLst>
            <pc:docMk/>
            <pc:sldMk cId="2133617346" sldId="1663"/>
            <ac:spMk id="2" creationId="{3F86E50A-ED43-7BEB-0E51-E57EFAB5B555}"/>
          </ac:spMkLst>
        </pc:spChg>
      </pc:sldChg>
      <pc:sldChg chg="modSp">
        <pc:chgData name="BÜRGER Tomáš" userId="S::tomas.burger@asseco-ce.com::f5b8df6d-73f5-4c4f-8795-b4d9459f9abf" providerId="AD" clId="Web-{1C243B65-9B67-DF05-1A8D-617B9DFDA4E2}" dt="2024-09-15T12:39:38.792" v="89" actId="20577"/>
        <pc:sldMkLst>
          <pc:docMk/>
          <pc:sldMk cId="879171619" sldId="1666"/>
        </pc:sldMkLst>
        <pc:spChg chg="mod">
          <ac:chgData name="BÜRGER Tomáš" userId="S::tomas.burger@asseco-ce.com::f5b8df6d-73f5-4c4f-8795-b4d9459f9abf" providerId="AD" clId="Web-{1C243B65-9B67-DF05-1A8D-617B9DFDA4E2}" dt="2024-09-15T12:39:38.792" v="89" actId="20577"/>
          <ac:spMkLst>
            <pc:docMk/>
            <pc:sldMk cId="879171619" sldId="1666"/>
            <ac:spMk id="2" creationId="{3F86E50A-ED43-7BEB-0E51-E57EFAB5B555}"/>
          </ac:spMkLst>
        </pc:spChg>
      </pc:sldChg>
      <pc:sldChg chg="modSp">
        <pc:chgData name="BÜRGER Tomáš" userId="S::tomas.burger@asseco-ce.com::f5b8df6d-73f5-4c4f-8795-b4d9459f9abf" providerId="AD" clId="Web-{1C243B65-9B67-DF05-1A8D-617B9DFDA4E2}" dt="2024-09-15T12:39:43.964" v="91" actId="20577"/>
        <pc:sldMkLst>
          <pc:docMk/>
          <pc:sldMk cId="2034776031" sldId="1667"/>
        </pc:sldMkLst>
        <pc:spChg chg="mod">
          <ac:chgData name="BÜRGER Tomáš" userId="S::tomas.burger@asseco-ce.com::f5b8df6d-73f5-4c4f-8795-b4d9459f9abf" providerId="AD" clId="Web-{1C243B65-9B67-DF05-1A8D-617B9DFDA4E2}" dt="2024-09-15T12:39:43.964" v="91" actId="20577"/>
          <ac:spMkLst>
            <pc:docMk/>
            <pc:sldMk cId="2034776031" sldId="1667"/>
            <ac:spMk id="2" creationId="{3F86E50A-ED43-7BEB-0E51-E57EFAB5B555}"/>
          </ac:spMkLst>
        </pc:spChg>
      </pc:sldChg>
      <pc:sldChg chg="addSp delSp modSp">
        <pc:chgData name="BÜRGER Tomáš" userId="S::tomas.burger@asseco-ce.com::f5b8df6d-73f5-4c4f-8795-b4d9459f9abf" providerId="AD" clId="Web-{1C243B65-9B67-DF05-1A8D-617B9DFDA4E2}" dt="2024-09-15T12:41:59" v="97" actId="14100"/>
        <pc:sldMkLst>
          <pc:docMk/>
          <pc:sldMk cId="3912439826" sldId="1668"/>
        </pc:sldMkLst>
        <pc:spChg chg="add del mod">
          <ac:chgData name="BÜRGER Tomáš" userId="S::tomas.burger@asseco-ce.com::f5b8df6d-73f5-4c4f-8795-b4d9459f9abf" providerId="AD" clId="Web-{1C243B65-9B67-DF05-1A8D-617B9DFDA4E2}" dt="2024-09-15T12:41:56.125" v="96" actId="20577"/>
          <ac:spMkLst>
            <pc:docMk/>
            <pc:sldMk cId="3912439826" sldId="1668"/>
            <ac:spMk id="2" creationId="{3F86E50A-ED43-7BEB-0E51-E57EFAB5B555}"/>
          </ac:spMkLst>
        </pc:spChg>
        <pc:picChg chg="mod">
          <ac:chgData name="BÜRGER Tomáš" userId="S::tomas.burger@asseco-ce.com::f5b8df6d-73f5-4c4f-8795-b4d9459f9abf" providerId="AD" clId="Web-{1C243B65-9B67-DF05-1A8D-617B9DFDA4E2}" dt="2024-09-15T12:41:59" v="97" actId="14100"/>
          <ac:picMkLst>
            <pc:docMk/>
            <pc:sldMk cId="3912439826" sldId="1668"/>
            <ac:picMk id="5" creationId="{AE61C85A-5591-8304-20CB-FDF2D147C062}"/>
          </ac:picMkLst>
        </pc:picChg>
      </pc:sldChg>
      <pc:sldChg chg="modSp">
        <pc:chgData name="BÜRGER Tomáš" userId="S::tomas.burger@asseco-ce.com::f5b8df6d-73f5-4c4f-8795-b4d9459f9abf" providerId="AD" clId="Web-{1C243B65-9B67-DF05-1A8D-617B9DFDA4E2}" dt="2024-09-15T12:42:03.938" v="99" actId="20577"/>
        <pc:sldMkLst>
          <pc:docMk/>
          <pc:sldMk cId="3617529322" sldId="1669"/>
        </pc:sldMkLst>
        <pc:spChg chg="mod">
          <ac:chgData name="BÜRGER Tomáš" userId="S::tomas.burger@asseco-ce.com::f5b8df6d-73f5-4c4f-8795-b4d9459f9abf" providerId="AD" clId="Web-{1C243B65-9B67-DF05-1A8D-617B9DFDA4E2}" dt="2024-09-15T12:42:03.938" v="99" actId="20577"/>
          <ac:spMkLst>
            <pc:docMk/>
            <pc:sldMk cId="3617529322" sldId="1669"/>
            <ac:spMk id="2" creationId="{3F86E50A-ED43-7BEB-0E51-E57EFAB5B555}"/>
          </ac:spMkLst>
        </pc:spChg>
      </pc:sldChg>
      <pc:sldChg chg="modSp">
        <pc:chgData name="BÜRGER Tomáš" userId="S::tomas.burger@asseco-ce.com::f5b8df6d-73f5-4c4f-8795-b4d9459f9abf" providerId="AD" clId="Web-{1C243B65-9B67-DF05-1A8D-617B9DFDA4E2}" dt="2024-09-15T12:38:52.306" v="87" actId="20577"/>
        <pc:sldMkLst>
          <pc:docMk/>
          <pc:sldMk cId="4176474747" sldId="1756"/>
        </pc:sldMkLst>
        <pc:spChg chg="mod">
          <ac:chgData name="BÜRGER Tomáš" userId="S::tomas.burger@asseco-ce.com::f5b8df6d-73f5-4c4f-8795-b4d9459f9abf" providerId="AD" clId="Web-{1C243B65-9B67-DF05-1A8D-617B9DFDA4E2}" dt="2024-09-15T12:38:52.306" v="87" actId="20577"/>
          <ac:spMkLst>
            <pc:docMk/>
            <pc:sldMk cId="4176474747" sldId="1756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C243B65-9B67-DF05-1A8D-617B9DFDA4E2}" dt="2024-09-15T12:43:26.378" v="112" actId="20577"/>
        <pc:sldMkLst>
          <pc:docMk/>
          <pc:sldMk cId="565541771" sldId="1759"/>
        </pc:sldMkLst>
        <pc:spChg chg="mod">
          <ac:chgData name="BÜRGER Tomáš" userId="S::tomas.burger@asseco-ce.com::f5b8df6d-73f5-4c4f-8795-b4d9459f9abf" providerId="AD" clId="Web-{1C243B65-9B67-DF05-1A8D-617B9DFDA4E2}" dt="2024-09-15T12:42:59.534" v="108" actId="20577"/>
          <ac:spMkLst>
            <pc:docMk/>
            <pc:sldMk cId="565541771" sldId="1759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1C243B65-9B67-DF05-1A8D-617B9DFDA4E2}" dt="2024-09-15T12:43:26.378" v="112" actId="20577"/>
          <ac:spMkLst>
            <pc:docMk/>
            <pc:sldMk cId="565541771" sldId="1759"/>
            <ac:spMk id="4" creationId="{BD679955-F94F-4655-86A8-C131828F0344}"/>
          </ac:spMkLst>
        </pc:spChg>
      </pc:sldChg>
      <pc:sldChg chg="modSp">
        <pc:chgData name="BÜRGER Tomáš" userId="S::tomas.burger@asseco-ce.com::f5b8df6d-73f5-4c4f-8795-b4d9459f9abf" providerId="AD" clId="Web-{1C243B65-9B67-DF05-1A8D-617B9DFDA4E2}" dt="2024-09-15T12:43:15.753" v="110" actId="20577"/>
        <pc:sldMkLst>
          <pc:docMk/>
          <pc:sldMk cId="111620292" sldId="1760"/>
        </pc:sldMkLst>
        <pc:spChg chg="mod">
          <ac:chgData name="BÜRGER Tomáš" userId="S::tomas.burger@asseco-ce.com::f5b8df6d-73f5-4c4f-8795-b4d9459f9abf" providerId="AD" clId="Web-{1C243B65-9B67-DF05-1A8D-617B9DFDA4E2}" dt="2024-09-15T12:43:15.753" v="110" actId="20577"/>
          <ac:spMkLst>
            <pc:docMk/>
            <pc:sldMk cId="111620292" sldId="1760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C243B65-9B67-DF05-1A8D-617B9DFDA4E2}" dt="2024-09-15T12:42:24.267" v="103" actId="20577"/>
        <pc:sldMkLst>
          <pc:docMk/>
          <pc:sldMk cId="2759473037" sldId="1762"/>
        </pc:sldMkLst>
        <pc:spChg chg="mod">
          <ac:chgData name="BÜRGER Tomáš" userId="S::tomas.burger@asseco-ce.com::f5b8df6d-73f5-4c4f-8795-b4d9459f9abf" providerId="AD" clId="Web-{1C243B65-9B67-DF05-1A8D-617B9DFDA4E2}" dt="2024-09-15T12:42:24.267" v="103" actId="20577"/>
          <ac:spMkLst>
            <pc:docMk/>
            <pc:sldMk cId="2759473037" sldId="1762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C243B65-9B67-DF05-1A8D-617B9DFDA4E2}" dt="2024-09-15T13:00:03.049" v="356" actId="20577"/>
        <pc:sldMkLst>
          <pc:docMk/>
          <pc:sldMk cId="3056151598" sldId="1763"/>
        </pc:sldMkLst>
        <pc:spChg chg="mod">
          <ac:chgData name="BÜRGER Tomáš" userId="S::tomas.burger@asseco-ce.com::f5b8df6d-73f5-4c4f-8795-b4d9459f9abf" providerId="AD" clId="Web-{1C243B65-9B67-DF05-1A8D-617B9DFDA4E2}" dt="2024-09-15T13:00:03.049" v="356" actId="20577"/>
          <ac:spMkLst>
            <pc:docMk/>
            <pc:sldMk cId="3056151598" sldId="1763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1C243B65-9B67-DF05-1A8D-617B9DFDA4E2}" dt="2024-09-15T12:59:58.220" v="354" actId="20577"/>
          <ac:spMkLst>
            <pc:docMk/>
            <pc:sldMk cId="3056151598" sldId="1763"/>
            <ac:spMk id="4" creationId="{BD679955-F94F-4655-86A8-C131828F0344}"/>
          </ac:spMkLst>
        </pc:spChg>
      </pc:sldChg>
      <pc:sldChg chg="modSp">
        <pc:chgData name="BÜRGER Tomáš" userId="S::tomas.burger@asseco-ce.com::f5b8df6d-73f5-4c4f-8795-b4d9459f9abf" providerId="AD" clId="Web-{1C243B65-9B67-DF05-1A8D-617B9DFDA4E2}" dt="2024-09-15T13:16:29.117" v="518" actId="20577"/>
        <pc:sldMkLst>
          <pc:docMk/>
          <pc:sldMk cId="1600859445" sldId="1765"/>
        </pc:sldMkLst>
        <pc:spChg chg="mod">
          <ac:chgData name="BÜRGER Tomáš" userId="S::tomas.burger@asseco-ce.com::f5b8df6d-73f5-4c4f-8795-b4d9459f9abf" providerId="AD" clId="Web-{1C243B65-9B67-DF05-1A8D-617B9DFDA4E2}" dt="2024-09-15T13:16:29.117" v="518" actId="20577"/>
          <ac:spMkLst>
            <pc:docMk/>
            <pc:sldMk cId="1600859445" sldId="1765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C243B65-9B67-DF05-1A8D-617B9DFDA4E2}" dt="2024-09-15T13:16:41.305" v="524" actId="20577"/>
        <pc:sldMkLst>
          <pc:docMk/>
          <pc:sldMk cId="2063208814" sldId="1768"/>
        </pc:sldMkLst>
        <pc:spChg chg="mod">
          <ac:chgData name="BÜRGER Tomáš" userId="S::tomas.burger@asseco-ce.com::f5b8df6d-73f5-4c4f-8795-b4d9459f9abf" providerId="AD" clId="Web-{1C243B65-9B67-DF05-1A8D-617B9DFDA4E2}" dt="2024-09-15T13:16:41.305" v="524" actId="20577"/>
          <ac:spMkLst>
            <pc:docMk/>
            <pc:sldMk cId="2063208814" sldId="1768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C243B65-9B67-DF05-1A8D-617B9DFDA4E2}" dt="2024-09-15T13:16:54.789" v="526" actId="20577"/>
        <pc:sldMkLst>
          <pc:docMk/>
          <pc:sldMk cId="2682109150" sldId="1769"/>
        </pc:sldMkLst>
        <pc:spChg chg="mod">
          <ac:chgData name="BÜRGER Tomáš" userId="S::tomas.burger@asseco-ce.com::f5b8df6d-73f5-4c4f-8795-b4d9459f9abf" providerId="AD" clId="Web-{1C243B65-9B67-DF05-1A8D-617B9DFDA4E2}" dt="2024-09-15T13:16:54.789" v="526" actId="20577"/>
          <ac:spMkLst>
            <pc:docMk/>
            <pc:sldMk cId="2682109150" sldId="1769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C243B65-9B67-DF05-1A8D-617B9DFDA4E2}" dt="2024-09-15T13:19:59.656" v="534" actId="20577"/>
        <pc:sldMkLst>
          <pc:docMk/>
          <pc:sldMk cId="2172963076" sldId="1772"/>
        </pc:sldMkLst>
        <pc:spChg chg="mod">
          <ac:chgData name="BÜRGER Tomáš" userId="S::tomas.burger@asseco-ce.com::f5b8df6d-73f5-4c4f-8795-b4d9459f9abf" providerId="AD" clId="Web-{1C243B65-9B67-DF05-1A8D-617B9DFDA4E2}" dt="2024-09-15T13:19:59.656" v="534" actId="20577"/>
          <ac:spMkLst>
            <pc:docMk/>
            <pc:sldMk cId="2172963076" sldId="1772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C243B65-9B67-DF05-1A8D-617B9DFDA4E2}" dt="2024-09-15T11:54:03.604" v="21" actId="14100"/>
        <pc:sldMkLst>
          <pc:docMk/>
          <pc:sldMk cId="2240613310" sldId="1966"/>
        </pc:sldMkLst>
        <pc:spChg chg="mod">
          <ac:chgData name="BÜRGER Tomáš" userId="S::tomas.burger@asseco-ce.com::f5b8df6d-73f5-4c4f-8795-b4d9459f9abf" providerId="AD" clId="Web-{1C243B65-9B67-DF05-1A8D-617B9DFDA4E2}" dt="2024-09-15T11:54:01.588" v="20" actId="20577"/>
          <ac:spMkLst>
            <pc:docMk/>
            <pc:sldMk cId="2240613310" sldId="1966"/>
            <ac:spMk id="2" creationId="{26B9D775-6E88-4D95-8E6B-CE669E60F8F8}"/>
          </ac:spMkLst>
        </pc:spChg>
        <pc:picChg chg="mod">
          <ac:chgData name="BÜRGER Tomáš" userId="S::tomas.burger@asseco-ce.com::f5b8df6d-73f5-4c4f-8795-b4d9459f9abf" providerId="AD" clId="Web-{1C243B65-9B67-DF05-1A8D-617B9DFDA4E2}" dt="2024-09-15T11:54:03.604" v="21" actId="14100"/>
          <ac:picMkLst>
            <pc:docMk/>
            <pc:sldMk cId="2240613310" sldId="1966"/>
            <ac:picMk id="6" creationId="{BA4328E3-8AAF-E64E-5B93-BE56268171F0}"/>
          </ac:picMkLst>
        </pc:picChg>
      </pc:sldChg>
      <pc:sldChg chg="modSp">
        <pc:chgData name="BÜRGER Tomáš" userId="S::tomas.burger@asseco-ce.com::f5b8df6d-73f5-4c4f-8795-b4d9459f9abf" providerId="AD" clId="Web-{1C243B65-9B67-DF05-1A8D-617B9DFDA4E2}" dt="2024-09-15T11:57:22.375" v="25" actId="20577"/>
        <pc:sldMkLst>
          <pc:docMk/>
          <pc:sldMk cId="3511248255" sldId="1968"/>
        </pc:sldMkLst>
        <pc:spChg chg="mod">
          <ac:chgData name="BÜRGER Tomáš" userId="S::tomas.burger@asseco-ce.com::f5b8df6d-73f5-4c4f-8795-b4d9459f9abf" providerId="AD" clId="Web-{1C243B65-9B67-DF05-1A8D-617B9DFDA4E2}" dt="2024-09-15T11:57:22.375" v="25" actId="20577"/>
          <ac:spMkLst>
            <pc:docMk/>
            <pc:sldMk cId="3511248255" sldId="1968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C243B65-9B67-DF05-1A8D-617B9DFDA4E2}" dt="2024-09-15T12:12:14.339" v="45" actId="20577"/>
        <pc:sldMkLst>
          <pc:docMk/>
          <pc:sldMk cId="4170478060" sldId="1971"/>
        </pc:sldMkLst>
        <pc:spChg chg="mod">
          <ac:chgData name="BÜRGER Tomáš" userId="S::tomas.burger@asseco-ce.com::f5b8df6d-73f5-4c4f-8795-b4d9459f9abf" providerId="AD" clId="Web-{1C243B65-9B67-DF05-1A8D-617B9DFDA4E2}" dt="2024-09-15T12:12:14.339" v="45" actId="20577"/>
          <ac:spMkLst>
            <pc:docMk/>
            <pc:sldMk cId="4170478060" sldId="1971"/>
            <ac:spMk id="2" creationId="{26B9D775-6E88-4D95-8E6B-CE669E60F8F8}"/>
          </ac:spMkLst>
        </pc:spChg>
        <pc:picChg chg="mod">
          <ac:chgData name="BÜRGER Tomáš" userId="S::tomas.burger@asseco-ce.com::f5b8df6d-73f5-4c4f-8795-b4d9459f9abf" providerId="AD" clId="Web-{1C243B65-9B67-DF05-1A8D-617B9DFDA4E2}" dt="2024-09-15T12:03:26.590" v="31" actId="14100"/>
          <ac:picMkLst>
            <pc:docMk/>
            <pc:sldMk cId="4170478060" sldId="1971"/>
            <ac:picMk id="6" creationId="{9D1FA8F0-049E-243F-3345-DDAF86B0842B}"/>
          </ac:picMkLst>
        </pc:picChg>
      </pc:sldChg>
      <pc:sldChg chg="modSp">
        <pc:chgData name="BÜRGER Tomáš" userId="S::tomas.burger@asseco-ce.com::f5b8df6d-73f5-4c4f-8795-b4d9459f9abf" providerId="AD" clId="Web-{1C243B65-9B67-DF05-1A8D-617B9DFDA4E2}" dt="2024-09-15T12:01:11.102" v="29" actId="20577"/>
        <pc:sldMkLst>
          <pc:docMk/>
          <pc:sldMk cId="3802186238" sldId="1972"/>
        </pc:sldMkLst>
        <pc:spChg chg="mod">
          <ac:chgData name="BÜRGER Tomáš" userId="S::tomas.burger@asseco-ce.com::f5b8df6d-73f5-4c4f-8795-b4d9459f9abf" providerId="AD" clId="Web-{1C243B65-9B67-DF05-1A8D-617B9DFDA4E2}" dt="2024-09-15T12:01:11.102" v="29" actId="20577"/>
          <ac:spMkLst>
            <pc:docMk/>
            <pc:sldMk cId="3802186238" sldId="1972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C243B65-9B67-DF05-1A8D-617B9DFDA4E2}" dt="2024-09-15T12:08:29.255" v="37" actId="20577"/>
        <pc:sldMkLst>
          <pc:docMk/>
          <pc:sldMk cId="1371388273" sldId="1973"/>
        </pc:sldMkLst>
        <pc:spChg chg="mod">
          <ac:chgData name="BÜRGER Tomáš" userId="S::tomas.burger@asseco-ce.com::f5b8df6d-73f5-4c4f-8795-b4d9459f9abf" providerId="AD" clId="Web-{1C243B65-9B67-DF05-1A8D-617B9DFDA4E2}" dt="2024-09-15T12:08:29.255" v="37" actId="20577"/>
          <ac:spMkLst>
            <pc:docMk/>
            <pc:sldMk cId="1371388273" sldId="1973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C243B65-9B67-DF05-1A8D-617B9DFDA4E2}" dt="2024-09-15T12:15:55.377" v="66" actId="20577"/>
        <pc:sldMkLst>
          <pc:docMk/>
          <pc:sldMk cId="180968225" sldId="1980"/>
        </pc:sldMkLst>
        <pc:spChg chg="mod">
          <ac:chgData name="BÜRGER Tomáš" userId="S::tomas.burger@asseco-ce.com::f5b8df6d-73f5-4c4f-8795-b4d9459f9abf" providerId="AD" clId="Web-{1C243B65-9B67-DF05-1A8D-617B9DFDA4E2}" dt="2024-09-15T12:15:55.377" v="66" actId="20577"/>
          <ac:spMkLst>
            <pc:docMk/>
            <pc:sldMk cId="180968225" sldId="1980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C243B65-9B67-DF05-1A8D-617B9DFDA4E2}" dt="2024-09-15T12:16:41.034" v="68" actId="20577"/>
        <pc:sldMkLst>
          <pc:docMk/>
          <pc:sldMk cId="3585720306" sldId="1981"/>
        </pc:sldMkLst>
        <pc:spChg chg="mod">
          <ac:chgData name="BÜRGER Tomáš" userId="S::tomas.burger@asseco-ce.com::f5b8df6d-73f5-4c4f-8795-b4d9459f9abf" providerId="AD" clId="Web-{1C243B65-9B67-DF05-1A8D-617B9DFDA4E2}" dt="2024-09-15T12:16:41.034" v="68" actId="20577"/>
          <ac:spMkLst>
            <pc:docMk/>
            <pc:sldMk cId="3585720306" sldId="1981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C243B65-9B67-DF05-1A8D-617B9DFDA4E2}" dt="2024-09-15T12:42:14.454" v="101" actId="20577"/>
        <pc:sldMkLst>
          <pc:docMk/>
          <pc:sldMk cId="285609150" sldId="1982"/>
        </pc:sldMkLst>
        <pc:spChg chg="mod">
          <ac:chgData name="BÜRGER Tomáš" userId="S::tomas.burger@asseco-ce.com::f5b8df6d-73f5-4c4f-8795-b4d9459f9abf" providerId="AD" clId="Web-{1C243B65-9B67-DF05-1A8D-617B9DFDA4E2}" dt="2024-09-15T12:42:14.454" v="101" actId="20577"/>
          <ac:spMkLst>
            <pc:docMk/>
            <pc:sldMk cId="285609150" sldId="1982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C243B65-9B67-DF05-1A8D-617B9DFDA4E2}" dt="2024-09-15T12:38:03.351" v="83" actId="20577"/>
        <pc:sldMkLst>
          <pc:docMk/>
          <pc:sldMk cId="111893438" sldId="1983"/>
        </pc:sldMkLst>
        <pc:spChg chg="mod">
          <ac:chgData name="BÜRGER Tomáš" userId="S::tomas.burger@asseco-ce.com::f5b8df6d-73f5-4c4f-8795-b4d9459f9abf" providerId="AD" clId="Web-{1C243B65-9B67-DF05-1A8D-617B9DFDA4E2}" dt="2024-09-15T12:38:03.351" v="83" actId="20577"/>
          <ac:spMkLst>
            <pc:docMk/>
            <pc:sldMk cId="111893438" sldId="1983"/>
            <ac:spMk id="2" creationId="{3F86E50A-ED43-7BEB-0E51-E57EFAB5B555}"/>
          </ac:spMkLst>
        </pc:spChg>
      </pc:sldChg>
      <pc:sldChg chg="modSp">
        <pc:chgData name="BÜRGER Tomáš" userId="S::tomas.burger@asseco-ce.com::f5b8df6d-73f5-4c4f-8795-b4d9459f9abf" providerId="AD" clId="Web-{1C243B65-9B67-DF05-1A8D-617B9DFDA4E2}" dt="2024-09-15T12:59:47.001" v="350" actId="20577"/>
        <pc:sldMkLst>
          <pc:docMk/>
          <pc:sldMk cId="1352620818" sldId="1984"/>
        </pc:sldMkLst>
        <pc:spChg chg="mod">
          <ac:chgData name="BÜRGER Tomáš" userId="S::tomas.burger@asseco-ce.com::f5b8df6d-73f5-4c4f-8795-b4d9459f9abf" providerId="AD" clId="Web-{1C243B65-9B67-DF05-1A8D-617B9DFDA4E2}" dt="2024-09-15T12:59:47.001" v="350" actId="20577"/>
          <ac:spMkLst>
            <pc:docMk/>
            <pc:sldMk cId="1352620818" sldId="1984"/>
            <ac:spMk id="2" creationId="{3F86E50A-ED43-7BEB-0E51-E57EFAB5B555}"/>
          </ac:spMkLst>
        </pc:spChg>
      </pc:sldChg>
      <pc:sldChg chg="modSp">
        <pc:chgData name="BÜRGER Tomáš" userId="S::tomas.burger@asseco-ce.com::f5b8df6d-73f5-4c4f-8795-b4d9459f9abf" providerId="AD" clId="Web-{1C243B65-9B67-DF05-1A8D-617B9DFDA4E2}" dt="2024-09-15T12:44:10.474" v="126" actId="20577"/>
        <pc:sldMkLst>
          <pc:docMk/>
          <pc:sldMk cId="1768145162" sldId="1985"/>
        </pc:sldMkLst>
        <pc:spChg chg="mod">
          <ac:chgData name="BÜRGER Tomáš" userId="S::tomas.burger@asseco-ce.com::f5b8df6d-73f5-4c4f-8795-b4d9459f9abf" providerId="AD" clId="Web-{1C243B65-9B67-DF05-1A8D-617B9DFDA4E2}" dt="2024-09-15T12:17:07.754" v="72" actId="20577"/>
          <ac:spMkLst>
            <pc:docMk/>
            <pc:sldMk cId="1768145162" sldId="1985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1C243B65-9B67-DF05-1A8D-617B9DFDA4E2}" dt="2024-09-15T12:44:10.474" v="126" actId="20577"/>
          <ac:spMkLst>
            <pc:docMk/>
            <pc:sldMk cId="1768145162" sldId="1985"/>
            <ac:spMk id="4" creationId="{BD679955-F94F-4655-86A8-C131828F0344}"/>
          </ac:spMkLst>
        </pc:spChg>
      </pc:sldChg>
      <pc:sldChg chg="modSp">
        <pc:chgData name="BÜRGER Tomáš" userId="S::tomas.burger@asseco-ce.com::f5b8df6d-73f5-4c4f-8795-b4d9459f9abf" providerId="AD" clId="Web-{1C243B65-9B67-DF05-1A8D-617B9DFDA4E2}" dt="2024-09-15T12:17:33.817" v="74" actId="20577"/>
        <pc:sldMkLst>
          <pc:docMk/>
          <pc:sldMk cId="938738825" sldId="1986"/>
        </pc:sldMkLst>
        <pc:spChg chg="mod">
          <ac:chgData name="BÜRGER Tomáš" userId="S::tomas.burger@asseco-ce.com::f5b8df6d-73f5-4c4f-8795-b4d9459f9abf" providerId="AD" clId="Web-{1C243B65-9B67-DF05-1A8D-617B9DFDA4E2}" dt="2024-09-15T12:17:33.817" v="74" actId="20577"/>
          <ac:spMkLst>
            <pc:docMk/>
            <pc:sldMk cId="938738825" sldId="1986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C243B65-9B67-DF05-1A8D-617B9DFDA4E2}" dt="2024-09-15T12:44:01.817" v="124" actId="20577"/>
        <pc:sldMkLst>
          <pc:docMk/>
          <pc:sldMk cId="288015580" sldId="1987"/>
        </pc:sldMkLst>
        <pc:spChg chg="mod">
          <ac:chgData name="BÜRGER Tomáš" userId="S::tomas.burger@asseco-ce.com::f5b8df6d-73f5-4c4f-8795-b4d9459f9abf" providerId="AD" clId="Web-{1C243B65-9B67-DF05-1A8D-617B9DFDA4E2}" dt="2024-09-15T12:17:53.224" v="81" actId="20577"/>
          <ac:spMkLst>
            <pc:docMk/>
            <pc:sldMk cId="288015580" sldId="1987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1C243B65-9B67-DF05-1A8D-617B9DFDA4E2}" dt="2024-09-15T12:44:01.817" v="124" actId="20577"/>
          <ac:spMkLst>
            <pc:docMk/>
            <pc:sldMk cId="288015580" sldId="1987"/>
            <ac:spMk id="4" creationId="{BD679955-F94F-4655-86A8-C131828F0344}"/>
          </ac:spMkLst>
        </pc:spChg>
      </pc:sldChg>
      <pc:sldChg chg="modSp">
        <pc:chgData name="BÜRGER Tomáš" userId="S::tomas.burger@asseco-ce.com::f5b8df6d-73f5-4c4f-8795-b4d9459f9abf" providerId="AD" clId="Web-{1C243B65-9B67-DF05-1A8D-617B9DFDA4E2}" dt="2024-09-15T12:43:49.051" v="122" actId="20577"/>
        <pc:sldMkLst>
          <pc:docMk/>
          <pc:sldMk cId="117718526" sldId="1988"/>
        </pc:sldMkLst>
        <pc:spChg chg="mod">
          <ac:chgData name="BÜRGER Tomáš" userId="S::tomas.burger@asseco-ce.com::f5b8df6d-73f5-4c4f-8795-b4d9459f9abf" providerId="AD" clId="Web-{1C243B65-9B67-DF05-1A8D-617B9DFDA4E2}" dt="2024-09-15T12:43:49.051" v="122" actId="20577"/>
          <ac:spMkLst>
            <pc:docMk/>
            <pc:sldMk cId="117718526" sldId="1988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1C243B65-9B67-DF05-1A8D-617B9DFDA4E2}" dt="2024-09-15T12:43:32.019" v="114" actId="20577"/>
          <ac:spMkLst>
            <pc:docMk/>
            <pc:sldMk cId="117718526" sldId="1988"/>
            <ac:spMk id="4" creationId="{BD679955-F94F-4655-86A8-C131828F0344}"/>
          </ac:spMkLst>
        </pc:spChg>
      </pc:sldChg>
      <pc:sldChg chg="modSp">
        <pc:chgData name="BÜRGER Tomáš" userId="S::tomas.burger@asseco-ce.com::f5b8df6d-73f5-4c4f-8795-b4d9459f9abf" providerId="AD" clId="Web-{1C243B65-9B67-DF05-1A8D-617B9DFDA4E2}" dt="2024-09-15T13:16:34.085" v="520" actId="20577"/>
        <pc:sldMkLst>
          <pc:docMk/>
          <pc:sldMk cId="1991630098" sldId="1989"/>
        </pc:sldMkLst>
        <pc:spChg chg="mod">
          <ac:chgData name="BÜRGER Tomáš" userId="S::tomas.burger@asseco-ce.com::f5b8df6d-73f5-4c4f-8795-b4d9459f9abf" providerId="AD" clId="Web-{1C243B65-9B67-DF05-1A8D-617B9DFDA4E2}" dt="2024-09-15T13:16:34.085" v="520" actId="20577"/>
          <ac:spMkLst>
            <pc:docMk/>
            <pc:sldMk cId="1991630098" sldId="1989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C243B65-9B67-DF05-1A8D-617B9DFDA4E2}" dt="2024-09-15T12:05:55.953" v="32" actId="1076"/>
        <pc:sldMkLst>
          <pc:docMk/>
          <pc:sldMk cId="2291874958" sldId="2018"/>
        </pc:sldMkLst>
        <pc:spChg chg="mod">
          <ac:chgData name="BÜRGER Tomáš" userId="S::tomas.burger@asseco-ce.com::f5b8df6d-73f5-4c4f-8795-b4d9459f9abf" providerId="AD" clId="Web-{1C243B65-9B67-DF05-1A8D-617B9DFDA4E2}" dt="2024-09-15T11:53:35.462" v="11" actId="20577"/>
          <ac:spMkLst>
            <pc:docMk/>
            <pc:sldMk cId="2291874958" sldId="2018"/>
            <ac:spMk id="2" creationId="{26B9D775-6E88-4D95-8E6B-CE669E60F8F8}"/>
          </ac:spMkLst>
        </pc:spChg>
        <pc:picChg chg="mod">
          <ac:chgData name="BÜRGER Tomáš" userId="S::tomas.burger@asseco-ce.com::f5b8df6d-73f5-4c4f-8795-b4d9459f9abf" providerId="AD" clId="Web-{1C243B65-9B67-DF05-1A8D-617B9DFDA4E2}" dt="2024-09-15T12:05:55.953" v="32" actId="1076"/>
          <ac:picMkLst>
            <pc:docMk/>
            <pc:sldMk cId="2291874958" sldId="2018"/>
            <ac:picMk id="7" creationId="{5B4EFA71-88DC-897B-EEEE-67A40B1A5FFA}"/>
          </ac:picMkLst>
        </pc:picChg>
      </pc:sldChg>
      <pc:sldChg chg="modSp">
        <pc:chgData name="BÜRGER Tomáš" userId="S::tomas.burger@asseco-ce.com::f5b8df6d-73f5-4c4f-8795-b4d9459f9abf" providerId="AD" clId="Web-{1C243B65-9B67-DF05-1A8D-617B9DFDA4E2}" dt="2024-09-15T11:53:40.134" v="13" actId="20577"/>
        <pc:sldMkLst>
          <pc:docMk/>
          <pc:sldMk cId="2415854579" sldId="2020"/>
        </pc:sldMkLst>
        <pc:spChg chg="mod">
          <ac:chgData name="BÜRGER Tomáš" userId="S::tomas.burger@asseco-ce.com::f5b8df6d-73f5-4c4f-8795-b4d9459f9abf" providerId="AD" clId="Web-{1C243B65-9B67-DF05-1A8D-617B9DFDA4E2}" dt="2024-09-15T11:53:40.134" v="13" actId="20577"/>
          <ac:spMkLst>
            <pc:docMk/>
            <pc:sldMk cId="2415854579" sldId="2020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C243B65-9B67-DF05-1A8D-617B9DFDA4E2}" dt="2024-09-15T11:53:44.228" v="15" actId="20577"/>
        <pc:sldMkLst>
          <pc:docMk/>
          <pc:sldMk cId="3206057691" sldId="2021"/>
        </pc:sldMkLst>
        <pc:spChg chg="mod">
          <ac:chgData name="BÜRGER Tomáš" userId="S::tomas.burger@asseco-ce.com::f5b8df6d-73f5-4c4f-8795-b4d9459f9abf" providerId="AD" clId="Web-{1C243B65-9B67-DF05-1A8D-617B9DFDA4E2}" dt="2024-09-15T11:53:44.228" v="15" actId="20577"/>
          <ac:spMkLst>
            <pc:docMk/>
            <pc:sldMk cId="3206057691" sldId="2021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C243B65-9B67-DF05-1A8D-617B9DFDA4E2}" dt="2024-09-15T11:57:10.921" v="23" actId="20577"/>
        <pc:sldMkLst>
          <pc:docMk/>
          <pc:sldMk cId="496938959" sldId="2023"/>
        </pc:sldMkLst>
        <pc:spChg chg="mod">
          <ac:chgData name="BÜRGER Tomáš" userId="S::tomas.burger@asseco-ce.com::f5b8df6d-73f5-4c4f-8795-b4d9459f9abf" providerId="AD" clId="Web-{1C243B65-9B67-DF05-1A8D-617B9DFDA4E2}" dt="2024-09-15T11:57:10.921" v="23" actId="20577"/>
          <ac:spMkLst>
            <pc:docMk/>
            <pc:sldMk cId="496938959" sldId="2023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C243B65-9B67-DF05-1A8D-617B9DFDA4E2}" dt="2024-09-15T13:16:37.554" v="522" actId="20577"/>
        <pc:sldMkLst>
          <pc:docMk/>
          <pc:sldMk cId="3519083480" sldId="2028"/>
        </pc:sldMkLst>
        <pc:spChg chg="mod">
          <ac:chgData name="BÜRGER Tomáš" userId="S::tomas.burger@asseco-ce.com::f5b8df6d-73f5-4c4f-8795-b4d9459f9abf" providerId="AD" clId="Web-{1C243B65-9B67-DF05-1A8D-617B9DFDA4E2}" dt="2024-09-15T13:16:37.554" v="522" actId="20577"/>
          <ac:spMkLst>
            <pc:docMk/>
            <pc:sldMk cId="3519083480" sldId="2028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C243B65-9B67-DF05-1A8D-617B9DFDA4E2}" dt="2024-09-15T13:17:00.055" v="528" actId="20577"/>
        <pc:sldMkLst>
          <pc:docMk/>
          <pc:sldMk cId="2148273094" sldId="2032"/>
        </pc:sldMkLst>
        <pc:spChg chg="mod">
          <ac:chgData name="BÜRGER Tomáš" userId="S::tomas.burger@asseco-ce.com::f5b8df6d-73f5-4c4f-8795-b4d9459f9abf" providerId="AD" clId="Web-{1C243B65-9B67-DF05-1A8D-617B9DFDA4E2}" dt="2024-09-15T13:17:00.055" v="528" actId="20577"/>
          <ac:spMkLst>
            <pc:docMk/>
            <pc:sldMk cId="2148273094" sldId="2032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C243B65-9B67-DF05-1A8D-617B9DFDA4E2}" dt="2024-09-15T13:17:10.602" v="530" actId="20577"/>
        <pc:sldMkLst>
          <pc:docMk/>
          <pc:sldMk cId="3909914410" sldId="2033"/>
        </pc:sldMkLst>
        <pc:spChg chg="mod">
          <ac:chgData name="BÜRGER Tomáš" userId="S::tomas.burger@asseco-ce.com::f5b8df6d-73f5-4c4f-8795-b4d9459f9abf" providerId="AD" clId="Web-{1C243B65-9B67-DF05-1A8D-617B9DFDA4E2}" dt="2024-09-15T13:17:10.602" v="530" actId="20577"/>
          <ac:spMkLst>
            <pc:docMk/>
            <pc:sldMk cId="3909914410" sldId="2033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C243B65-9B67-DF05-1A8D-617B9DFDA4E2}" dt="2024-09-15T13:20:04.500" v="536" actId="20577"/>
        <pc:sldMkLst>
          <pc:docMk/>
          <pc:sldMk cId="3231191082" sldId="2034"/>
        </pc:sldMkLst>
        <pc:spChg chg="mod">
          <ac:chgData name="BÜRGER Tomáš" userId="S::tomas.burger@asseco-ce.com::f5b8df6d-73f5-4c4f-8795-b4d9459f9abf" providerId="AD" clId="Web-{1C243B65-9B67-DF05-1A8D-617B9DFDA4E2}" dt="2024-09-15T13:20:04.500" v="536" actId="20577"/>
          <ac:spMkLst>
            <pc:docMk/>
            <pc:sldMk cId="3231191082" sldId="2034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C243B65-9B67-DF05-1A8D-617B9DFDA4E2}" dt="2024-09-15T13:20:31.626" v="543" actId="20577"/>
        <pc:sldMkLst>
          <pc:docMk/>
          <pc:sldMk cId="190514863" sldId="2035"/>
        </pc:sldMkLst>
        <pc:spChg chg="mod">
          <ac:chgData name="BÜRGER Tomáš" userId="S::tomas.burger@asseco-ce.com::f5b8df6d-73f5-4c4f-8795-b4d9459f9abf" providerId="AD" clId="Web-{1C243B65-9B67-DF05-1A8D-617B9DFDA4E2}" dt="2024-09-15T13:20:31.626" v="543" actId="20577"/>
          <ac:spMkLst>
            <pc:docMk/>
            <pc:sldMk cId="190514863" sldId="2035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C243B65-9B67-DF05-1A8D-617B9DFDA4E2}" dt="2024-09-15T13:20:35.219" v="545" actId="20577"/>
        <pc:sldMkLst>
          <pc:docMk/>
          <pc:sldMk cId="1336978189" sldId="2036"/>
        </pc:sldMkLst>
        <pc:spChg chg="mod">
          <ac:chgData name="BÜRGER Tomáš" userId="S::tomas.burger@asseco-ce.com::f5b8df6d-73f5-4c4f-8795-b4d9459f9abf" providerId="AD" clId="Web-{1C243B65-9B67-DF05-1A8D-617B9DFDA4E2}" dt="2024-09-15T13:20:35.219" v="545" actId="20577"/>
          <ac:spMkLst>
            <pc:docMk/>
            <pc:sldMk cId="1336978189" sldId="2036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C243B65-9B67-DF05-1A8D-617B9DFDA4E2}" dt="2024-09-15T13:22:02.379" v="547" actId="20577"/>
        <pc:sldMkLst>
          <pc:docMk/>
          <pc:sldMk cId="2068217609" sldId="2037"/>
        </pc:sldMkLst>
        <pc:spChg chg="mod">
          <ac:chgData name="BÜRGER Tomáš" userId="S::tomas.burger@asseco-ce.com::f5b8df6d-73f5-4c4f-8795-b4d9459f9abf" providerId="AD" clId="Web-{1C243B65-9B67-DF05-1A8D-617B9DFDA4E2}" dt="2024-09-15T13:22:02.379" v="547" actId="20577"/>
          <ac:spMkLst>
            <pc:docMk/>
            <pc:sldMk cId="2068217609" sldId="2037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C243B65-9B67-DF05-1A8D-617B9DFDA4E2}" dt="2024-09-15T13:27:49.642" v="573" actId="20577"/>
        <pc:sldMkLst>
          <pc:docMk/>
          <pc:sldMk cId="1825094817" sldId="2038"/>
        </pc:sldMkLst>
        <pc:spChg chg="mod">
          <ac:chgData name="BÜRGER Tomáš" userId="S::tomas.burger@asseco-ce.com::f5b8df6d-73f5-4c4f-8795-b4d9459f9abf" providerId="AD" clId="Web-{1C243B65-9B67-DF05-1A8D-617B9DFDA4E2}" dt="2024-09-15T13:27:49.642" v="573" actId="20577"/>
          <ac:spMkLst>
            <pc:docMk/>
            <pc:sldMk cId="1825094817" sldId="2038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C243B65-9B67-DF05-1A8D-617B9DFDA4E2}" dt="2024-09-15T13:27:52.236" v="574" actId="20577"/>
        <pc:sldMkLst>
          <pc:docMk/>
          <pc:sldMk cId="3580851998" sldId="2040"/>
        </pc:sldMkLst>
        <pc:spChg chg="mod">
          <ac:chgData name="BÜRGER Tomáš" userId="S::tomas.burger@asseco-ce.com::f5b8df6d-73f5-4c4f-8795-b4d9459f9abf" providerId="AD" clId="Web-{1C243B65-9B67-DF05-1A8D-617B9DFDA4E2}" dt="2024-09-15T13:27:52.236" v="574" actId="20577"/>
          <ac:spMkLst>
            <pc:docMk/>
            <pc:sldMk cId="3580851998" sldId="2040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1C243B65-9B67-DF05-1A8D-617B9DFDA4E2}" dt="2024-09-15T13:18:49.278" v="532" actId="20577"/>
        <pc:sldMkLst>
          <pc:docMk/>
          <pc:sldMk cId="45209561" sldId="2041"/>
        </pc:sldMkLst>
        <pc:spChg chg="mod">
          <ac:chgData name="BÜRGER Tomáš" userId="S::tomas.burger@asseco-ce.com::f5b8df6d-73f5-4c4f-8795-b4d9459f9abf" providerId="AD" clId="Web-{1C243B65-9B67-DF05-1A8D-617B9DFDA4E2}" dt="2024-09-15T13:18:49.278" v="532" actId="20577"/>
          <ac:spMkLst>
            <pc:docMk/>
            <pc:sldMk cId="45209561" sldId="2041"/>
            <ac:spMk id="2" creationId="{26B9D775-6E88-4D95-8E6B-CE669E60F8F8}"/>
          </ac:spMkLst>
        </pc:spChg>
      </pc:sldChg>
      <pc:sldChg chg="del">
        <pc:chgData name="BÜRGER Tomáš" userId="S::tomas.burger@asseco-ce.com::f5b8df6d-73f5-4c4f-8795-b4d9459f9abf" providerId="AD" clId="Web-{1C243B65-9B67-DF05-1A8D-617B9DFDA4E2}" dt="2024-09-15T12:59:14.844" v="344"/>
        <pc:sldMkLst>
          <pc:docMk/>
          <pc:sldMk cId="2867854000" sldId="2081"/>
        </pc:sldMkLst>
      </pc:sldChg>
      <pc:sldChg chg="del">
        <pc:chgData name="BÜRGER Tomáš" userId="S::tomas.burger@asseco-ce.com::f5b8df6d-73f5-4c4f-8795-b4d9459f9abf" providerId="AD" clId="Web-{1C243B65-9B67-DF05-1A8D-617B9DFDA4E2}" dt="2024-09-15T13:27:15.422" v="571"/>
        <pc:sldMkLst>
          <pc:docMk/>
          <pc:sldMk cId="3746930677" sldId="2082"/>
        </pc:sldMkLst>
      </pc:sldChg>
      <pc:sldChg chg="add replId">
        <pc:chgData name="BÜRGER Tomáš" userId="S::tomas.burger@asseco-ce.com::f5b8df6d-73f5-4c4f-8795-b4d9459f9abf" providerId="AD" clId="Web-{1C243B65-9B67-DF05-1A8D-617B9DFDA4E2}" dt="2024-09-15T12:06:07.579" v="33"/>
        <pc:sldMkLst>
          <pc:docMk/>
          <pc:sldMk cId="2683865619" sldId="2123"/>
        </pc:sldMkLst>
      </pc:sldChg>
      <pc:sldChg chg="addSp delSp modSp add replId">
        <pc:chgData name="BÜRGER Tomáš" userId="S::tomas.burger@asseco-ce.com::f5b8df6d-73f5-4c4f-8795-b4d9459f9abf" providerId="AD" clId="Web-{1C243B65-9B67-DF05-1A8D-617B9DFDA4E2}" dt="2024-09-15T12:50:50.367" v="168" actId="1076"/>
        <pc:sldMkLst>
          <pc:docMk/>
          <pc:sldMk cId="3197205158" sldId="2124"/>
        </pc:sldMkLst>
        <pc:spChg chg="mod">
          <ac:chgData name="BÜRGER Tomáš" userId="S::tomas.burger@asseco-ce.com::f5b8df6d-73f5-4c4f-8795-b4d9459f9abf" providerId="AD" clId="Web-{1C243B65-9B67-DF05-1A8D-617B9DFDA4E2}" dt="2024-09-15T12:50:38.210" v="163" actId="20577"/>
          <ac:spMkLst>
            <pc:docMk/>
            <pc:sldMk cId="3197205158" sldId="2124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1C243B65-9B67-DF05-1A8D-617B9DFDA4E2}" dt="2024-09-15T12:46:26.698" v="137" actId="20577"/>
          <ac:spMkLst>
            <pc:docMk/>
            <pc:sldMk cId="3197205158" sldId="2124"/>
            <ac:spMk id="5" creationId="{3972223B-AE43-4696-BB2C-FB054B7A83D3}"/>
          </ac:spMkLst>
        </pc:spChg>
        <pc:picChg chg="add del mod">
          <ac:chgData name="BÜRGER Tomáš" userId="S::tomas.burger@asseco-ce.com::f5b8df6d-73f5-4c4f-8795-b4d9459f9abf" providerId="AD" clId="Web-{1C243B65-9B67-DF05-1A8D-617B9DFDA4E2}" dt="2024-09-15T12:50:35.632" v="160"/>
          <ac:picMkLst>
            <pc:docMk/>
            <pc:sldMk cId="3197205158" sldId="2124"/>
            <ac:picMk id="6" creationId="{FFFC7987-C274-6F6F-AE1E-A2ADD70A6D80}"/>
          </ac:picMkLst>
        </pc:picChg>
        <pc:picChg chg="del">
          <ac:chgData name="BÜRGER Tomáš" userId="S::tomas.burger@asseco-ce.com::f5b8df6d-73f5-4c4f-8795-b4d9459f9abf" providerId="AD" clId="Web-{1C243B65-9B67-DF05-1A8D-617B9DFDA4E2}" dt="2024-09-15T12:50:05.193" v="150"/>
          <ac:picMkLst>
            <pc:docMk/>
            <pc:sldMk cId="3197205158" sldId="2124"/>
            <ac:picMk id="7" creationId="{1F19FD3A-E8E2-EC11-5EF2-E0CAB6EEE55F}"/>
          </ac:picMkLst>
        </pc:picChg>
        <pc:picChg chg="add mod">
          <ac:chgData name="BÜRGER Tomáš" userId="S::tomas.burger@asseco-ce.com::f5b8df6d-73f5-4c4f-8795-b4d9459f9abf" providerId="AD" clId="Web-{1C243B65-9B67-DF05-1A8D-617B9DFDA4E2}" dt="2024-09-15T12:50:50.367" v="168" actId="1076"/>
          <ac:picMkLst>
            <pc:docMk/>
            <pc:sldMk cId="3197205158" sldId="2124"/>
            <ac:picMk id="8" creationId="{44EF7286-946A-20A2-2796-036FCD21475F}"/>
          </ac:picMkLst>
        </pc:picChg>
      </pc:sldChg>
      <pc:sldChg chg="addSp delSp modSp add replId">
        <pc:chgData name="BÜRGER Tomáš" userId="S::tomas.burger@asseco-ce.com::f5b8df6d-73f5-4c4f-8795-b4d9459f9abf" providerId="AD" clId="Web-{1C243B65-9B67-DF05-1A8D-617B9DFDA4E2}" dt="2024-09-15T12:49:54.380" v="149" actId="1076"/>
        <pc:sldMkLst>
          <pc:docMk/>
          <pc:sldMk cId="672383604" sldId="2125"/>
        </pc:sldMkLst>
        <pc:spChg chg="mod">
          <ac:chgData name="BÜRGER Tomáš" userId="S::tomas.burger@asseco-ce.com::f5b8df6d-73f5-4c4f-8795-b4d9459f9abf" providerId="AD" clId="Web-{1C243B65-9B67-DF05-1A8D-617B9DFDA4E2}" dt="2024-09-15T12:46:19.119" v="136" actId="20577"/>
          <ac:spMkLst>
            <pc:docMk/>
            <pc:sldMk cId="672383604" sldId="2125"/>
            <ac:spMk id="5" creationId="{3972223B-AE43-4696-BB2C-FB054B7A83D3}"/>
          </ac:spMkLst>
        </pc:spChg>
        <pc:picChg chg="del">
          <ac:chgData name="BÜRGER Tomáš" userId="S::tomas.burger@asseco-ce.com::f5b8df6d-73f5-4c4f-8795-b4d9459f9abf" providerId="AD" clId="Web-{1C243B65-9B67-DF05-1A8D-617B9DFDA4E2}" dt="2024-09-15T12:49:16.941" v="145"/>
          <ac:picMkLst>
            <pc:docMk/>
            <pc:sldMk cId="672383604" sldId="2125"/>
            <ac:picMk id="6" creationId="{BC040124-57E9-B4C8-3B15-38DC43ADED55}"/>
          </ac:picMkLst>
        </pc:picChg>
        <pc:picChg chg="add mod">
          <ac:chgData name="BÜRGER Tomáš" userId="S::tomas.burger@asseco-ce.com::f5b8df6d-73f5-4c4f-8795-b4d9459f9abf" providerId="AD" clId="Web-{1C243B65-9B67-DF05-1A8D-617B9DFDA4E2}" dt="2024-09-15T12:49:54.380" v="149" actId="1076"/>
          <ac:picMkLst>
            <pc:docMk/>
            <pc:sldMk cId="672383604" sldId="2125"/>
            <ac:picMk id="7" creationId="{BA2DE65A-74DD-3523-023E-BA4242D460CB}"/>
          </ac:picMkLst>
        </pc:picChg>
        <pc:picChg chg="del">
          <ac:chgData name="BÜRGER Tomáš" userId="S::tomas.burger@asseco-ce.com::f5b8df6d-73f5-4c4f-8795-b4d9459f9abf" providerId="AD" clId="Web-{1C243B65-9B67-DF05-1A8D-617B9DFDA4E2}" dt="2024-09-15T12:49:23.160" v="146"/>
          <ac:picMkLst>
            <pc:docMk/>
            <pc:sldMk cId="672383604" sldId="2125"/>
            <ac:picMk id="9" creationId="{AFE78BF1-D2B7-7C4C-75B3-D219E7D39C6A}"/>
          </ac:picMkLst>
        </pc:picChg>
      </pc:sldChg>
      <pc:sldChg chg="addSp delSp modSp add replId">
        <pc:chgData name="BÜRGER Tomáš" userId="S::tomas.burger@asseco-ce.com::f5b8df6d-73f5-4c4f-8795-b4d9459f9abf" providerId="AD" clId="Web-{1C243B65-9B67-DF05-1A8D-617B9DFDA4E2}" dt="2024-09-15T12:48:16.736" v="144" actId="1076"/>
        <pc:sldMkLst>
          <pc:docMk/>
          <pc:sldMk cId="3972285588" sldId="2126"/>
        </pc:sldMkLst>
        <pc:spChg chg="mod">
          <ac:chgData name="BÜRGER Tomáš" userId="S::tomas.burger@asseco-ce.com::f5b8df6d-73f5-4c4f-8795-b4d9459f9abf" providerId="AD" clId="Web-{1C243B65-9B67-DF05-1A8D-617B9DFDA4E2}" dt="2024-09-15T12:46:14.447" v="135" actId="20577"/>
          <ac:spMkLst>
            <pc:docMk/>
            <pc:sldMk cId="3972285588" sldId="2126"/>
            <ac:spMk id="5" creationId="{3972223B-AE43-4696-BB2C-FB054B7A83D3}"/>
          </ac:spMkLst>
        </pc:spChg>
        <pc:picChg chg="del">
          <ac:chgData name="BÜRGER Tomáš" userId="S::tomas.burger@asseco-ce.com::f5b8df6d-73f5-4c4f-8795-b4d9459f9abf" providerId="AD" clId="Web-{1C243B65-9B67-DF05-1A8D-617B9DFDA4E2}" dt="2024-09-15T12:48:08.842" v="141"/>
          <ac:picMkLst>
            <pc:docMk/>
            <pc:sldMk cId="3972285588" sldId="2126"/>
            <ac:picMk id="6" creationId="{760BAF06-AA7E-BC43-3894-806B9D776FFF}"/>
          </ac:picMkLst>
        </pc:picChg>
        <pc:picChg chg="add mod">
          <ac:chgData name="BÜRGER Tomáš" userId="S::tomas.burger@asseco-ce.com::f5b8df6d-73f5-4c4f-8795-b4d9459f9abf" providerId="AD" clId="Web-{1C243B65-9B67-DF05-1A8D-617B9DFDA4E2}" dt="2024-09-15T12:48:16.736" v="144" actId="1076"/>
          <ac:picMkLst>
            <pc:docMk/>
            <pc:sldMk cId="3972285588" sldId="2126"/>
            <ac:picMk id="7" creationId="{853D62AD-763F-55EC-2C70-85D300CC0813}"/>
          </ac:picMkLst>
        </pc:picChg>
      </pc:sldChg>
      <pc:sldChg chg="addSp delSp modSp add replId">
        <pc:chgData name="BÜRGER Tomáš" userId="S::tomas.burger@asseco-ce.com::f5b8df6d-73f5-4c4f-8795-b4d9459f9abf" providerId="AD" clId="Web-{1C243B65-9B67-DF05-1A8D-617B9DFDA4E2}" dt="2024-09-15T12:47:41.997" v="140" actId="1076"/>
        <pc:sldMkLst>
          <pc:docMk/>
          <pc:sldMk cId="357094143" sldId="2127"/>
        </pc:sldMkLst>
        <pc:spChg chg="mod">
          <ac:chgData name="BÜRGER Tomáš" userId="S::tomas.burger@asseco-ce.com::f5b8df6d-73f5-4c4f-8795-b4d9459f9abf" providerId="AD" clId="Web-{1C243B65-9B67-DF05-1A8D-617B9DFDA4E2}" dt="2024-09-15T12:46:07.791" v="134" actId="20577"/>
          <ac:spMkLst>
            <pc:docMk/>
            <pc:sldMk cId="357094143" sldId="2127"/>
            <ac:spMk id="5" creationId="{3972223B-AE43-4696-BB2C-FB054B7A83D3}"/>
          </ac:spMkLst>
        </pc:spChg>
        <pc:picChg chg="add mod">
          <ac:chgData name="BÜRGER Tomáš" userId="S::tomas.burger@asseco-ce.com::f5b8df6d-73f5-4c4f-8795-b4d9459f9abf" providerId="AD" clId="Web-{1C243B65-9B67-DF05-1A8D-617B9DFDA4E2}" dt="2024-09-15T12:47:41.997" v="140" actId="1076"/>
          <ac:picMkLst>
            <pc:docMk/>
            <pc:sldMk cId="357094143" sldId="2127"/>
            <ac:picMk id="6" creationId="{D4F423C7-52F0-635D-E621-4A43D470E907}"/>
          </ac:picMkLst>
        </pc:picChg>
        <pc:picChg chg="del">
          <ac:chgData name="BÜRGER Tomáš" userId="S::tomas.burger@asseco-ce.com::f5b8df6d-73f5-4c4f-8795-b4d9459f9abf" providerId="AD" clId="Web-{1C243B65-9B67-DF05-1A8D-617B9DFDA4E2}" dt="2024-09-15T12:47:38.013" v="138"/>
          <ac:picMkLst>
            <pc:docMk/>
            <pc:sldMk cId="357094143" sldId="2127"/>
            <ac:picMk id="7" creationId="{9EA039BD-F3AD-E1BD-12D8-E8F55405533C}"/>
          </ac:picMkLst>
        </pc:picChg>
      </pc:sldChg>
      <pc:sldChg chg="add replId">
        <pc:chgData name="BÜRGER Tomáš" userId="S::tomas.burger@asseco-ce.com::f5b8df6d-73f5-4c4f-8795-b4d9459f9abf" providerId="AD" clId="Web-{1C243B65-9B67-DF05-1A8D-617B9DFDA4E2}" dt="2024-09-15T12:45:55.087" v="131"/>
        <pc:sldMkLst>
          <pc:docMk/>
          <pc:sldMk cId="1029564528" sldId="2128"/>
        </pc:sldMkLst>
      </pc:sldChg>
      <pc:sldChg chg="addSp delSp modSp add replId">
        <pc:chgData name="BÜRGER Tomáš" userId="S::tomas.burger@asseco-ce.com::f5b8df6d-73f5-4c4f-8795-b4d9459f9abf" providerId="AD" clId="Web-{1C243B65-9B67-DF05-1A8D-617B9DFDA4E2}" dt="2024-09-15T13:14:57.254" v="495" actId="1076"/>
        <pc:sldMkLst>
          <pc:docMk/>
          <pc:sldMk cId="1696974007" sldId="2129"/>
        </pc:sldMkLst>
        <pc:spChg chg="mod">
          <ac:chgData name="BÜRGER Tomáš" userId="S::tomas.burger@asseco-ce.com::f5b8df6d-73f5-4c4f-8795-b4d9459f9abf" providerId="AD" clId="Web-{1C243B65-9B67-DF05-1A8D-617B9DFDA4E2}" dt="2024-09-15T12:52:42.715" v="201" actId="20577"/>
          <ac:spMkLst>
            <pc:docMk/>
            <pc:sldMk cId="1696974007" sldId="2129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1C243B65-9B67-DF05-1A8D-617B9DFDA4E2}" dt="2024-09-15T13:14:43.894" v="494" actId="20577"/>
          <ac:spMkLst>
            <pc:docMk/>
            <pc:sldMk cId="1696974007" sldId="2129"/>
            <ac:spMk id="4" creationId="{BD679955-F94F-4655-86A8-C131828F0344}"/>
          </ac:spMkLst>
        </pc:spChg>
        <pc:picChg chg="add del mod">
          <ac:chgData name="BÜRGER Tomáš" userId="S::tomas.burger@asseco-ce.com::f5b8df6d-73f5-4c4f-8795-b4d9459f9abf" providerId="AD" clId="Web-{1C243B65-9B67-DF05-1A8D-617B9DFDA4E2}" dt="2024-09-15T13:10:43.432" v="392"/>
          <ac:picMkLst>
            <pc:docMk/>
            <pc:sldMk cId="1696974007" sldId="2129"/>
            <ac:picMk id="6" creationId="{AE44B9D8-6C8C-0BF9-C7EC-55579E0DACA3}"/>
          </ac:picMkLst>
        </pc:picChg>
        <pc:picChg chg="add mod">
          <ac:chgData name="BÜRGER Tomáš" userId="S::tomas.burger@asseco-ce.com::f5b8df6d-73f5-4c4f-8795-b4d9459f9abf" providerId="AD" clId="Web-{1C243B65-9B67-DF05-1A8D-617B9DFDA4E2}" dt="2024-09-15T13:14:57.254" v="495" actId="1076"/>
          <ac:picMkLst>
            <pc:docMk/>
            <pc:sldMk cId="1696974007" sldId="2129"/>
            <ac:picMk id="7" creationId="{A1185F80-17CE-4126-765D-5E080B11CE90}"/>
          </ac:picMkLst>
        </pc:picChg>
        <pc:picChg chg="del">
          <ac:chgData name="BÜRGER Tomáš" userId="S::tomas.burger@asseco-ce.com::f5b8df6d-73f5-4c4f-8795-b4d9459f9abf" providerId="AD" clId="Web-{1C243B65-9B67-DF05-1A8D-617B9DFDA4E2}" dt="2024-09-15T12:58:43.874" v="333"/>
          <ac:picMkLst>
            <pc:docMk/>
            <pc:sldMk cId="1696974007" sldId="2129"/>
            <ac:picMk id="8" creationId="{44EF7286-946A-20A2-2796-036FCD21475F}"/>
          </ac:picMkLst>
        </pc:picChg>
      </pc:sldChg>
      <pc:sldChg chg="addSp delSp modSp add replId">
        <pc:chgData name="BÜRGER Tomáš" userId="S::tomas.burger@asseco-ce.com::f5b8df6d-73f5-4c4f-8795-b4d9459f9abf" providerId="AD" clId="Web-{1C243B65-9B67-DF05-1A8D-617B9DFDA4E2}" dt="2024-09-15T13:10:40.197" v="391" actId="20577"/>
        <pc:sldMkLst>
          <pc:docMk/>
          <pc:sldMk cId="2492317725" sldId="2130"/>
        </pc:sldMkLst>
        <pc:spChg chg="mod">
          <ac:chgData name="BÜRGER Tomáš" userId="S::tomas.burger@asseco-ce.com::f5b8df6d-73f5-4c4f-8795-b4d9459f9abf" providerId="AD" clId="Web-{1C243B65-9B67-DF05-1A8D-617B9DFDA4E2}" dt="2024-09-15T12:52:37.605" v="200" actId="20577"/>
          <ac:spMkLst>
            <pc:docMk/>
            <pc:sldMk cId="2492317725" sldId="2130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1C243B65-9B67-DF05-1A8D-617B9DFDA4E2}" dt="2024-09-15T13:10:40.197" v="391" actId="20577"/>
          <ac:spMkLst>
            <pc:docMk/>
            <pc:sldMk cId="2492317725" sldId="2130"/>
            <ac:spMk id="4" creationId="{BD679955-F94F-4655-86A8-C131828F0344}"/>
          </ac:spMkLst>
        </pc:spChg>
        <pc:picChg chg="add del mod">
          <ac:chgData name="BÜRGER Tomáš" userId="S::tomas.burger@asseco-ce.com::f5b8df6d-73f5-4c4f-8795-b4d9459f9abf" providerId="AD" clId="Web-{1C243B65-9B67-DF05-1A8D-617B9DFDA4E2}" dt="2024-09-15T12:58:04.716" v="323"/>
          <ac:picMkLst>
            <pc:docMk/>
            <pc:sldMk cId="2492317725" sldId="2130"/>
            <ac:picMk id="6" creationId="{251B9768-F768-36A0-743E-0090671DC773}"/>
          </ac:picMkLst>
        </pc:picChg>
        <pc:picChg chg="del">
          <ac:chgData name="BÜRGER Tomáš" userId="S::tomas.burger@asseco-ce.com::f5b8df6d-73f5-4c4f-8795-b4d9459f9abf" providerId="AD" clId="Web-{1C243B65-9B67-DF05-1A8D-617B9DFDA4E2}" dt="2024-09-15T12:56:19.962" v="268"/>
          <ac:picMkLst>
            <pc:docMk/>
            <pc:sldMk cId="2492317725" sldId="2130"/>
            <ac:picMk id="7" creationId="{BA2DE65A-74DD-3523-023E-BA4242D460CB}"/>
          </ac:picMkLst>
        </pc:picChg>
        <pc:picChg chg="add del mod">
          <ac:chgData name="BÜRGER Tomáš" userId="S::tomas.burger@asseco-ce.com::f5b8df6d-73f5-4c4f-8795-b4d9459f9abf" providerId="AD" clId="Web-{1C243B65-9B67-DF05-1A8D-617B9DFDA4E2}" dt="2024-09-15T13:10:24.525" v="384"/>
          <ac:picMkLst>
            <pc:docMk/>
            <pc:sldMk cId="2492317725" sldId="2130"/>
            <ac:picMk id="8" creationId="{A8E05ADD-1B15-B022-D48C-B470283CACC3}"/>
          </ac:picMkLst>
        </pc:picChg>
        <pc:picChg chg="add mod">
          <ac:chgData name="BÜRGER Tomáš" userId="S::tomas.burger@asseco-ce.com::f5b8df6d-73f5-4c4f-8795-b4d9459f9abf" providerId="AD" clId="Web-{1C243B65-9B67-DF05-1A8D-617B9DFDA4E2}" dt="2024-09-15T13:10:32.541" v="387" actId="1076"/>
          <ac:picMkLst>
            <pc:docMk/>
            <pc:sldMk cId="2492317725" sldId="2130"/>
            <ac:picMk id="9" creationId="{46E4BBE7-7D13-194C-C868-3668D36FDB31}"/>
          </ac:picMkLst>
        </pc:picChg>
      </pc:sldChg>
      <pc:sldChg chg="addSp delSp modSp add replId">
        <pc:chgData name="BÜRGER Tomáš" userId="S::tomas.burger@asseco-ce.com::f5b8df6d-73f5-4c4f-8795-b4d9459f9abf" providerId="AD" clId="Web-{1C243B65-9B67-DF05-1A8D-617B9DFDA4E2}" dt="2024-09-15T12:56:17.618" v="267" actId="20577"/>
        <pc:sldMkLst>
          <pc:docMk/>
          <pc:sldMk cId="341803010" sldId="2131"/>
        </pc:sldMkLst>
        <pc:spChg chg="mod">
          <ac:chgData name="BÜRGER Tomáš" userId="S::tomas.burger@asseco-ce.com::f5b8df6d-73f5-4c4f-8795-b4d9459f9abf" providerId="AD" clId="Web-{1C243B65-9B67-DF05-1A8D-617B9DFDA4E2}" dt="2024-09-15T12:52:32.824" v="199" actId="20577"/>
          <ac:spMkLst>
            <pc:docMk/>
            <pc:sldMk cId="341803010" sldId="2131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1C243B65-9B67-DF05-1A8D-617B9DFDA4E2}" dt="2024-09-15T12:56:17.618" v="267" actId="20577"/>
          <ac:spMkLst>
            <pc:docMk/>
            <pc:sldMk cId="341803010" sldId="2131"/>
            <ac:spMk id="4" creationId="{BD679955-F94F-4655-86A8-C131828F0344}"/>
          </ac:spMkLst>
        </pc:spChg>
        <pc:picChg chg="add mod">
          <ac:chgData name="BÜRGER Tomáš" userId="S::tomas.burger@asseco-ce.com::f5b8df6d-73f5-4c4f-8795-b4d9459f9abf" providerId="AD" clId="Web-{1C243B65-9B67-DF05-1A8D-617B9DFDA4E2}" dt="2024-09-15T12:55:47.898" v="257" actId="1076"/>
          <ac:picMkLst>
            <pc:docMk/>
            <pc:sldMk cId="341803010" sldId="2131"/>
            <ac:picMk id="6" creationId="{65D4EF3C-A02F-4872-9153-515F1777DE35}"/>
          </ac:picMkLst>
        </pc:picChg>
        <pc:picChg chg="del">
          <ac:chgData name="BÜRGER Tomáš" userId="S::tomas.burger@asseco-ce.com::f5b8df6d-73f5-4c4f-8795-b4d9459f9abf" providerId="AD" clId="Web-{1C243B65-9B67-DF05-1A8D-617B9DFDA4E2}" dt="2024-09-15T12:54:44.537" v="250"/>
          <ac:picMkLst>
            <pc:docMk/>
            <pc:sldMk cId="341803010" sldId="2131"/>
            <ac:picMk id="7" creationId="{853D62AD-763F-55EC-2C70-85D300CC0813}"/>
          </ac:picMkLst>
        </pc:picChg>
      </pc:sldChg>
      <pc:sldChg chg="addSp delSp modSp add replId">
        <pc:chgData name="BÜRGER Tomáš" userId="S::tomas.burger@asseco-ce.com::f5b8df6d-73f5-4c4f-8795-b4d9459f9abf" providerId="AD" clId="Web-{1C243B65-9B67-DF05-1A8D-617B9DFDA4E2}" dt="2024-09-15T12:54:14.989" v="227" actId="20577"/>
        <pc:sldMkLst>
          <pc:docMk/>
          <pc:sldMk cId="3638577743" sldId="2132"/>
        </pc:sldMkLst>
        <pc:spChg chg="mod">
          <ac:chgData name="BÜRGER Tomáš" userId="S::tomas.burger@asseco-ce.com::f5b8df6d-73f5-4c4f-8795-b4d9459f9abf" providerId="AD" clId="Web-{1C243B65-9B67-DF05-1A8D-617B9DFDA4E2}" dt="2024-09-15T12:52:28.355" v="198" actId="20577"/>
          <ac:spMkLst>
            <pc:docMk/>
            <pc:sldMk cId="3638577743" sldId="2132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1C243B65-9B67-DF05-1A8D-617B9DFDA4E2}" dt="2024-09-15T12:54:14.989" v="227" actId="20577"/>
          <ac:spMkLst>
            <pc:docMk/>
            <pc:sldMk cId="3638577743" sldId="2132"/>
            <ac:spMk id="4" creationId="{BD679955-F94F-4655-86A8-C131828F0344}"/>
          </ac:spMkLst>
        </pc:spChg>
        <pc:picChg chg="del">
          <ac:chgData name="BÜRGER Tomáš" userId="S::tomas.burger@asseco-ce.com::f5b8df6d-73f5-4c4f-8795-b4d9459f9abf" providerId="AD" clId="Web-{1C243B65-9B67-DF05-1A8D-617B9DFDA4E2}" dt="2024-09-15T12:53:36.831" v="202"/>
          <ac:picMkLst>
            <pc:docMk/>
            <pc:sldMk cId="3638577743" sldId="2132"/>
            <ac:picMk id="6" creationId="{D4F423C7-52F0-635D-E621-4A43D470E907}"/>
          </ac:picMkLst>
        </pc:picChg>
        <pc:picChg chg="add mod">
          <ac:chgData name="BÜRGER Tomáš" userId="S::tomas.burger@asseco-ce.com::f5b8df6d-73f5-4c4f-8795-b4d9459f9abf" providerId="AD" clId="Web-{1C243B65-9B67-DF05-1A8D-617B9DFDA4E2}" dt="2024-09-15T12:53:43.628" v="205" actId="1076"/>
          <ac:picMkLst>
            <pc:docMk/>
            <pc:sldMk cId="3638577743" sldId="2132"/>
            <ac:picMk id="7" creationId="{8DB2E95E-7A5B-3B8F-6E3D-783C71CF42A7}"/>
          </ac:picMkLst>
        </pc:picChg>
      </pc:sldChg>
      <pc:sldChg chg="addSp delSp modSp add replId">
        <pc:chgData name="BÜRGER Tomáš" userId="S::tomas.burger@asseco-ce.com::f5b8df6d-73f5-4c4f-8795-b4d9459f9abf" providerId="AD" clId="Web-{1C243B65-9B67-DF05-1A8D-617B9DFDA4E2}" dt="2024-09-15T12:52:25.402" v="197" actId="20577"/>
        <pc:sldMkLst>
          <pc:docMk/>
          <pc:sldMk cId="971058066" sldId="2133"/>
        </pc:sldMkLst>
        <pc:spChg chg="mod">
          <ac:chgData name="BÜRGER Tomáš" userId="S::tomas.burger@asseco-ce.com::f5b8df6d-73f5-4c4f-8795-b4d9459f9abf" providerId="AD" clId="Web-{1C243B65-9B67-DF05-1A8D-617B9DFDA4E2}" dt="2024-09-15T12:52:25.402" v="197" actId="20577"/>
          <ac:spMkLst>
            <pc:docMk/>
            <pc:sldMk cId="971058066" sldId="2133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1C243B65-9B67-DF05-1A8D-617B9DFDA4E2}" dt="2024-09-15T12:52:14.292" v="191" actId="20577"/>
          <ac:spMkLst>
            <pc:docMk/>
            <pc:sldMk cId="971058066" sldId="2133"/>
            <ac:spMk id="4" creationId="{BD679955-F94F-4655-86A8-C131828F0344}"/>
          </ac:spMkLst>
        </pc:spChg>
        <pc:picChg chg="del">
          <ac:chgData name="BÜRGER Tomáš" userId="S::tomas.burger@asseco-ce.com::f5b8df6d-73f5-4c4f-8795-b4d9459f9abf" providerId="AD" clId="Web-{1C243B65-9B67-DF05-1A8D-617B9DFDA4E2}" dt="2024-09-15T12:51:46.088" v="174"/>
          <ac:picMkLst>
            <pc:docMk/>
            <pc:sldMk cId="971058066" sldId="2133"/>
            <ac:picMk id="6" creationId="{9AFA1C94-C21E-FE02-DF16-418DA916B695}"/>
          </ac:picMkLst>
        </pc:picChg>
        <pc:picChg chg="add mod">
          <ac:chgData name="BÜRGER Tomáš" userId="S::tomas.burger@asseco-ce.com::f5b8df6d-73f5-4c4f-8795-b4d9459f9abf" providerId="AD" clId="Web-{1C243B65-9B67-DF05-1A8D-617B9DFDA4E2}" dt="2024-09-15T12:51:53.197" v="176" actId="1076"/>
          <ac:picMkLst>
            <pc:docMk/>
            <pc:sldMk cId="971058066" sldId="2133"/>
            <ac:picMk id="7" creationId="{DF3526B0-1082-04C9-F8C7-6A0ACAE902A0}"/>
          </ac:picMkLst>
        </pc:picChg>
      </pc:sldChg>
      <pc:sldChg chg="addSp delSp modSp add replId">
        <pc:chgData name="BÜRGER Tomáš" userId="S::tomas.burger@asseco-ce.com::f5b8df6d-73f5-4c4f-8795-b4d9459f9abf" providerId="AD" clId="Web-{1C243B65-9B67-DF05-1A8D-617B9DFDA4E2}" dt="2024-09-15T13:15:37.912" v="516" actId="1076"/>
        <pc:sldMkLst>
          <pc:docMk/>
          <pc:sldMk cId="978275091" sldId="2134"/>
        </pc:sldMkLst>
        <pc:spChg chg="mod">
          <ac:chgData name="BÜRGER Tomáš" userId="S::tomas.burger@asseco-ce.com::f5b8df6d-73f5-4c4f-8795-b4d9459f9abf" providerId="AD" clId="Web-{1C243B65-9B67-DF05-1A8D-617B9DFDA4E2}" dt="2024-09-15T13:15:30.442" v="512" actId="20577"/>
          <ac:spMkLst>
            <pc:docMk/>
            <pc:sldMk cId="978275091" sldId="2134"/>
            <ac:spMk id="4" creationId="{BD679955-F94F-4655-86A8-C131828F0344}"/>
          </ac:spMkLst>
        </pc:spChg>
        <pc:picChg chg="add mod">
          <ac:chgData name="BÜRGER Tomáš" userId="S::tomas.burger@asseco-ce.com::f5b8df6d-73f5-4c4f-8795-b4d9459f9abf" providerId="AD" clId="Web-{1C243B65-9B67-DF05-1A8D-617B9DFDA4E2}" dt="2024-09-15T13:15:37.912" v="516" actId="1076"/>
          <ac:picMkLst>
            <pc:docMk/>
            <pc:sldMk cId="978275091" sldId="2134"/>
            <ac:picMk id="6" creationId="{6B03ADE3-7F19-62EC-AF92-BC721727D190}"/>
          </ac:picMkLst>
        </pc:picChg>
        <pc:picChg chg="del">
          <ac:chgData name="BÜRGER Tomáš" userId="S::tomas.burger@asseco-ce.com::f5b8df6d-73f5-4c4f-8795-b4d9459f9abf" providerId="AD" clId="Web-{1C243B65-9B67-DF05-1A8D-617B9DFDA4E2}" dt="2024-09-15T13:15:06.410" v="497"/>
          <ac:picMkLst>
            <pc:docMk/>
            <pc:sldMk cId="978275091" sldId="2134"/>
            <ac:picMk id="7" creationId="{A1185F80-17CE-4126-765D-5E080B11CE90}"/>
          </ac:picMkLst>
        </pc:picChg>
      </pc:sldChg>
      <pc:sldChg chg="addSp delSp modSp add replId">
        <pc:chgData name="BÜRGER Tomáš" userId="S::tomas.burger@asseco-ce.com::f5b8df6d-73f5-4c4f-8795-b4d9459f9abf" providerId="AD" clId="Web-{1C243B65-9B67-DF05-1A8D-617B9DFDA4E2}" dt="2024-09-15T13:27:08.640" v="570" actId="1076"/>
        <pc:sldMkLst>
          <pc:docMk/>
          <pc:sldMk cId="663251086" sldId="2135"/>
        </pc:sldMkLst>
        <pc:picChg chg="add mod">
          <ac:chgData name="BÜRGER Tomáš" userId="S::tomas.burger@asseco-ce.com::f5b8df6d-73f5-4c4f-8795-b4d9459f9abf" providerId="AD" clId="Web-{1C243B65-9B67-DF05-1A8D-617B9DFDA4E2}" dt="2024-09-15T13:27:08.640" v="570" actId="1076"/>
          <ac:picMkLst>
            <pc:docMk/>
            <pc:sldMk cId="663251086" sldId="2135"/>
            <ac:picMk id="6" creationId="{DA9C3BC3-7F38-7A82-37AF-D0EBD170B0C1}"/>
          </ac:picMkLst>
        </pc:picChg>
        <pc:picChg chg="del">
          <ac:chgData name="BÜRGER Tomáš" userId="S::tomas.burger@asseco-ce.com::f5b8df6d-73f5-4c4f-8795-b4d9459f9abf" providerId="AD" clId="Web-{1C243B65-9B67-DF05-1A8D-617B9DFDA4E2}" dt="2024-09-15T13:27:01.734" v="567"/>
          <ac:picMkLst>
            <pc:docMk/>
            <pc:sldMk cId="663251086" sldId="2135"/>
            <ac:picMk id="8" creationId="{44EF7286-946A-20A2-2796-036FCD21475F}"/>
          </ac:picMkLst>
        </pc:picChg>
      </pc:sldChg>
      <pc:sldChg chg="addSp delSp modSp add replId">
        <pc:chgData name="BÜRGER Tomáš" userId="S::tomas.burger@asseco-ce.com::f5b8df6d-73f5-4c4f-8795-b4d9459f9abf" providerId="AD" clId="Web-{1C243B65-9B67-DF05-1A8D-617B9DFDA4E2}" dt="2024-09-15T13:26:36.170" v="566" actId="1076"/>
        <pc:sldMkLst>
          <pc:docMk/>
          <pc:sldMk cId="3977612435" sldId="2136"/>
        </pc:sldMkLst>
        <pc:picChg chg="add mod">
          <ac:chgData name="BÜRGER Tomáš" userId="S::tomas.burger@asseco-ce.com::f5b8df6d-73f5-4c4f-8795-b4d9459f9abf" providerId="AD" clId="Web-{1C243B65-9B67-DF05-1A8D-617B9DFDA4E2}" dt="2024-09-15T13:25:54.981" v="564" actId="1076"/>
          <ac:picMkLst>
            <pc:docMk/>
            <pc:sldMk cId="3977612435" sldId="2136"/>
            <ac:picMk id="6" creationId="{574E0FD1-8998-513C-E298-4A86946A58DB}"/>
          </ac:picMkLst>
        </pc:picChg>
        <pc:picChg chg="del">
          <ac:chgData name="BÜRGER Tomáš" userId="S::tomas.burger@asseco-ce.com::f5b8df6d-73f5-4c4f-8795-b4d9459f9abf" providerId="AD" clId="Web-{1C243B65-9B67-DF05-1A8D-617B9DFDA4E2}" dt="2024-09-15T13:25:47.481" v="561"/>
          <ac:picMkLst>
            <pc:docMk/>
            <pc:sldMk cId="3977612435" sldId="2136"/>
            <ac:picMk id="7" creationId="{BA2DE65A-74DD-3523-023E-BA4242D460CB}"/>
          </ac:picMkLst>
        </pc:picChg>
        <pc:picChg chg="add mod">
          <ac:chgData name="BÜRGER Tomáš" userId="S::tomas.burger@asseco-ce.com::f5b8df6d-73f5-4c4f-8795-b4d9459f9abf" providerId="AD" clId="Web-{1C243B65-9B67-DF05-1A8D-617B9DFDA4E2}" dt="2024-09-15T13:26:36.170" v="566" actId="1076"/>
          <ac:picMkLst>
            <pc:docMk/>
            <pc:sldMk cId="3977612435" sldId="2136"/>
            <ac:picMk id="8" creationId="{0F6EB579-DD8C-C66F-1711-0D7CDFAFC9AE}"/>
          </ac:picMkLst>
        </pc:picChg>
      </pc:sldChg>
      <pc:sldChg chg="addSp delSp modSp add replId">
        <pc:chgData name="BÜRGER Tomáš" userId="S::tomas.burger@asseco-ce.com::f5b8df6d-73f5-4c4f-8795-b4d9459f9abf" providerId="AD" clId="Web-{1C243B65-9B67-DF05-1A8D-617B9DFDA4E2}" dt="2024-09-15T13:24:06.321" v="557" actId="1076"/>
        <pc:sldMkLst>
          <pc:docMk/>
          <pc:sldMk cId="366077409" sldId="2137"/>
        </pc:sldMkLst>
        <pc:picChg chg="add mod">
          <ac:chgData name="BÜRGER Tomáš" userId="S::tomas.burger@asseco-ce.com::f5b8df6d-73f5-4c4f-8795-b4d9459f9abf" providerId="AD" clId="Web-{1C243B65-9B67-DF05-1A8D-617B9DFDA4E2}" dt="2024-09-15T13:24:06.321" v="557" actId="1076"/>
          <ac:picMkLst>
            <pc:docMk/>
            <pc:sldMk cId="366077409" sldId="2137"/>
            <ac:picMk id="6" creationId="{6F0CE15F-1CD6-7925-2F84-67F8827A089D}"/>
          </ac:picMkLst>
        </pc:picChg>
        <pc:picChg chg="del">
          <ac:chgData name="BÜRGER Tomáš" userId="S::tomas.burger@asseco-ce.com::f5b8df6d-73f5-4c4f-8795-b4d9459f9abf" providerId="AD" clId="Web-{1C243B65-9B67-DF05-1A8D-617B9DFDA4E2}" dt="2024-09-15T13:24:02.508" v="555"/>
          <ac:picMkLst>
            <pc:docMk/>
            <pc:sldMk cId="366077409" sldId="2137"/>
            <ac:picMk id="7" creationId="{853D62AD-763F-55EC-2C70-85D300CC0813}"/>
          </ac:picMkLst>
        </pc:picChg>
      </pc:sldChg>
      <pc:sldChg chg="addSp delSp modSp add replId">
        <pc:chgData name="BÜRGER Tomáš" userId="S::tomas.burger@asseco-ce.com::f5b8df6d-73f5-4c4f-8795-b4d9459f9abf" providerId="AD" clId="Web-{1C243B65-9B67-DF05-1A8D-617B9DFDA4E2}" dt="2024-09-15T13:24:55.323" v="560" actId="1076"/>
        <pc:sldMkLst>
          <pc:docMk/>
          <pc:sldMk cId="713660843" sldId="2138"/>
        </pc:sldMkLst>
        <pc:picChg chg="del">
          <ac:chgData name="BÜRGER Tomáš" userId="S::tomas.burger@asseco-ce.com::f5b8df6d-73f5-4c4f-8795-b4d9459f9abf" providerId="AD" clId="Web-{1C243B65-9B67-DF05-1A8D-617B9DFDA4E2}" dt="2024-09-15T13:24:51.635" v="558"/>
          <ac:picMkLst>
            <pc:docMk/>
            <pc:sldMk cId="713660843" sldId="2138"/>
            <ac:picMk id="6" creationId="{D4F423C7-52F0-635D-E621-4A43D470E907}"/>
          </ac:picMkLst>
        </pc:picChg>
        <pc:picChg chg="add mod">
          <ac:chgData name="BÜRGER Tomáš" userId="S::tomas.burger@asseco-ce.com::f5b8df6d-73f5-4c4f-8795-b4d9459f9abf" providerId="AD" clId="Web-{1C243B65-9B67-DF05-1A8D-617B9DFDA4E2}" dt="2024-09-15T13:24:55.323" v="560" actId="1076"/>
          <ac:picMkLst>
            <pc:docMk/>
            <pc:sldMk cId="713660843" sldId="2138"/>
            <ac:picMk id="7" creationId="{63F54E13-FE4F-5753-56BC-923843430F2F}"/>
          </ac:picMkLst>
        </pc:picChg>
      </pc:sldChg>
      <pc:sldChg chg="modSp add replId">
        <pc:chgData name="BÜRGER Tomáš" userId="S::tomas.burger@asseco-ce.com::f5b8df6d-73f5-4c4f-8795-b4d9459f9abf" providerId="AD" clId="Web-{1C243B65-9B67-DF05-1A8D-617B9DFDA4E2}" dt="2024-09-15T13:22:35.302" v="554" actId="20577"/>
        <pc:sldMkLst>
          <pc:docMk/>
          <pc:sldMk cId="70232695" sldId="2139"/>
        </pc:sldMkLst>
        <pc:spChg chg="mod">
          <ac:chgData name="BÜRGER Tomáš" userId="S::tomas.burger@asseco-ce.com::f5b8df6d-73f5-4c4f-8795-b4d9459f9abf" providerId="AD" clId="Web-{1C243B65-9B67-DF05-1A8D-617B9DFDA4E2}" dt="2024-09-15T13:22:35.302" v="554" actId="20577"/>
          <ac:spMkLst>
            <pc:docMk/>
            <pc:sldMk cId="70232695" sldId="2139"/>
            <ac:spMk id="5" creationId="{3972223B-AE43-4696-BB2C-FB054B7A83D3}"/>
          </ac:spMkLst>
        </pc:spChg>
      </pc:sldChg>
    </pc:docChg>
  </pc:docChgLst>
  <pc:docChgLst>
    <pc:chgData name="Eva Jandíková" userId="7ef427b1455032d3" providerId="LiveId" clId="{8BE16ADB-BADE-4A44-8E84-39D713E1A9F0}"/>
    <pc:docChg chg="undo redo custSel addSld delSld modSld sldOrd">
      <pc:chgData name="Eva Jandíková" userId="7ef427b1455032d3" providerId="LiveId" clId="{8BE16ADB-BADE-4A44-8E84-39D713E1A9F0}" dt="2024-09-09T14:30:53.644" v="22540" actId="14100"/>
      <pc:docMkLst>
        <pc:docMk/>
      </pc:docMkLst>
      <pc:sldChg chg="add">
        <pc:chgData name="Eva Jandíková" userId="7ef427b1455032d3" providerId="LiveId" clId="{8BE16ADB-BADE-4A44-8E84-39D713E1A9F0}" dt="2024-09-02T13:58:50.934" v="4130"/>
        <pc:sldMkLst>
          <pc:docMk/>
          <pc:sldMk cId="1225019903" sldId="257"/>
        </pc:sldMkLst>
      </pc:sldChg>
      <pc:sldChg chg="modSp add">
        <pc:chgData name="Eva Jandíková" userId="7ef427b1455032d3" providerId="LiveId" clId="{8BE16ADB-BADE-4A44-8E84-39D713E1A9F0}" dt="2024-09-06T11:33:19.116" v="8238"/>
        <pc:sldMkLst>
          <pc:docMk/>
          <pc:sldMk cId="374019005" sldId="275"/>
        </pc:sldMkLst>
        <pc:spChg chg="mod">
          <ac:chgData name="Eva Jandíková" userId="7ef427b1455032d3" providerId="LiveId" clId="{8BE16ADB-BADE-4A44-8E84-39D713E1A9F0}" dt="2024-09-06T11:33:19.116" v="8238"/>
          <ac:spMkLst>
            <pc:docMk/>
            <pc:sldMk cId="374019005" sldId="275"/>
            <ac:spMk id="5" creationId="{E5856EF2-1BB2-6AB5-1C0A-45F61FB3A1D9}"/>
          </ac:spMkLst>
        </pc:spChg>
      </pc:sldChg>
      <pc:sldChg chg="add">
        <pc:chgData name="Eva Jandíková" userId="7ef427b1455032d3" providerId="LiveId" clId="{8BE16ADB-BADE-4A44-8E84-39D713E1A9F0}" dt="2024-09-02T13:58:50.934" v="4130"/>
        <pc:sldMkLst>
          <pc:docMk/>
          <pc:sldMk cId="1255772815" sldId="286"/>
        </pc:sldMkLst>
      </pc:sldChg>
      <pc:sldChg chg="modSp add">
        <pc:chgData name="Eva Jandíková" userId="7ef427b1455032d3" providerId="LiveId" clId="{8BE16ADB-BADE-4A44-8E84-39D713E1A9F0}" dt="2024-09-06T11:33:19.116" v="8238"/>
        <pc:sldMkLst>
          <pc:docMk/>
          <pc:sldMk cId="4111752865" sldId="312"/>
        </pc:sldMkLst>
        <pc:spChg chg="mod">
          <ac:chgData name="Eva Jandíková" userId="7ef427b1455032d3" providerId="LiveId" clId="{8BE16ADB-BADE-4A44-8E84-39D713E1A9F0}" dt="2024-09-06T11:33:19.116" v="8238"/>
          <ac:spMkLst>
            <pc:docMk/>
            <pc:sldMk cId="4111752865" sldId="312"/>
            <ac:spMk id="8" creationId="{18AB38C6-7DB9-8E80-4481-78F5FE470C89}"/>
          </ac:spMkLst>
        </pc:spChg>
      </pc:sldChg>
      <pc:sldChg chg="modSp add">
        <pc:chgData name="Eva Jandíková" userId="7ef427b1455032d3" providerId="LiveId" clId="{8BE16ADB-BADE-4A44-8E84-39D713E1A9F0}" dt="2024-09-06T11:33:19.116" v="8238"/>
        <pc:sldMkLst>
          <pc:docMk/>
          <pc:sldMk cId="2544912346" sldId="321"/>
        </pc:sldMkLst>
        <pc:spChg chg="mod">
          <ac:chgData name="Eva Jandíková" userId="7ef427b1455032d3" providerId="LiveId" clId="{8BE16ADB-BADE-4A44-8E84-39D713E1A9F0}" dt="2024-09-06T11:33:19.116" v="8238"/>
          <ac:spMkLst>
            <pc:docMk/>
            <pc:sldMk cId="2544912346" sldId="321"/>
            <ac:spMk id="8" creationId="{18AB38C6-7DB9-8E80-4481-78F5FE470C89}"/>
          </ac:spMkLst>
        </pc:spChg>
      </pc:sldChg>
      <pc:sldChg chg="modSp add">
        <pc:chgData name="Eva Jandíková" userId="7ef427b1455032d3" providerId="LiveId" clId="{8BE16ADB-BADE-4A44-8E84-39D713E1A9F0}" dt="2024-09-06T11:33:19.116" v="8238"/>
        <pc:sldMkLst>
          <pc:docMk/>
          <pc:sldMk cId="764564888" sldId="323"/>
        </pc:sldMkLst>
        <pc:spChg chg="mod">
          <ac:chgData name="Eva Jandíková" userId="7ef427b1455032d3" providerId="LiveId" clId="{8BE16ADB-BADE-4A44-8E84-39D713E1A9F0}" dt="2024-09-06T11:33:19.116" v="8238"/>
          <ac:spMkLst>
            <pc:docMk/>
            <pc:sldMk cId="764564888" sldId="323"/>
            <ac:spMk id="8" creationId="{18AB38C6-7DB9-8E80-4481-78F5FE470C89}"/>
          </ac:spMkLst>
        </pc:spChg>
      </pc:sldChg>
      <pc:sldChg chg="modSp add">
        <pc:chgData name="Eva Jandíková" userId="7ef427b1455032d3" providerId="LiveId" clId="{8BE16ADB-BADE-4A44-8E84-39D713E1A9F0}" dt="2024-09-06T11:33:19.116" v="8238"/>
        <pc:sldMkLst>
          <pc:docMk/>
          <pc:sldMk cId="2924274008" sldId="324"/>
        </pc:sldMkLst>
        <pc:spChg chg="mod">
          <ac:chgData name="Eva Jandíková" userId="7ef427b1455032d3" providerId="LiveId" clId="{8BE16ADB-BADE-4A44-8E84-39D713E1A9F0}" dt="2024-09-06T11:33:19.116" v="8238"/>
          <ac:spMkLst>
            <pc:docMk/>
            <pc:sldMk cId="2924274008" sldId="324"/>
            <ac:spMk id="8" creationId="{18AB38C6-7DB9-8E80-4481-78F5FE470C89}"/>
          </ac:spMkLst>
        </pc:spChg>
      </pc:sldChg>
      <pc:sldChg chg="add">
        <pc:chgData name="Eva Jandíková" userId="7ef427b1455032d3" providerId="LiveId" clId="{8BE16ADB-BADE-4A44-8E84-39D713E1A9F0}" dt="2024-09-02T13:58:50.934" v="4130"/>
        <pc:sldMkLst>
          <pc:docMk/>
          <pc:sldMk cId="2247465972" sldId="325"/>
        </pc:sldMkLst>
      </pc:sldChg>
      <pc:sldChg chg="add">
        <pc:chgData name="Eva Jandíková" userId="7ef427b1455032d3" providerId="LiveId" clId="{8BE16ADB-BADE-4A44-8E84-39D713E1A9F0}" dt="2024-09-02T13:58:50.934" v="4130"/>
        <pc:sldMkLst>
          <pc:docMk/>
          <pc:sldMk cId="3997920908" sldId="327"/>
        </pc:sldMkLst>
      </pc:sldChg>
      <pc:sldChg chg="add del setBg">
        <pc:chgData name="Eva Jandíková" userId="7ef427b1455032d3" providerId="LiveId" clId="{8BE16ADB-BADE-4A44-8E84-39D713E1A9F0}" dt="2024-09-02T14:00:34.317" v="4134" actId="47"/>
        <pc:sldMkLst>
          <pc:docMk/>
          <pc:sldMk cId="620513737" sldId="1008"/>
        </pc:sldMkLst>
      </pc:sldChg>
      <pc:sldChg chg="add">
        <pc:chgData name="Eva Jandíková" userId="7ef427b1455032d3" providerId="LiveId" clId="{8BE16ADB-BADE-4A44-8E84-39D713E1A9F0}" dt="2024-09-06T08:59:34.316" v="7844"/>
        <pc:sldMkLst>
          <pc:docMk/>
          <pc:sldMk cId="1569032415" sldId="1195"/>
        </pc:sldMkLst>
      </pc:sldChg>
      <pc:sldChg chg="del">
        <pc:chgData name="Eva Jandíková" userId="7ef427b1455032d3" providerId="LiveId" clId="{8BE16ADB-BADE-4A44-8E84-39D713E1A9F0}" dt="2024-09-03T13:27:54.176" v="5100" actId="2696"/>
        <pc:sldMkLst>
          <pc:docMk/>
          <pc:sldMk cId="3910287882" sldId="1271"/>
        </pc:sldMkLst>
      </pc:sldChg>
      <pc:sldChg chg="add del">
        <pc:chgData name="Eva Jandíková" userId="7ef427b1455032d3" providerId="LiveId" clId="{8BE16ADB-BADE-4A44-8E84-39D713E1A9F0}" dt="2024-09-06T12:09:28.176" v="9241" actId="47"/>
        <pc:sldMkLst>
          <pc:docMk/>
          <pc:sldMk cId="4135869112" sldId="1271"/>
        </pc:sldMkLst>
      </pc:sldChg>
      <pc:sldChg chg="addSp delSp modSp mod">
        <pc:chgData name="Eva Jandíková" userId="7ef427b1455032d3" providerId="LiveId" clId="{8BE16ADB-BADE-4A44-8E84-39D713E1A9F0}" dt="2024-09-06T10:58:54.173" v="7895" actId="1076"/>
        <pc:sldMkLst>
          <pc:docMk/>
          <pc:sldMk cId="2976068358" sldId="1272"/>
        </pc:sldMkLst>
        <pc:spChg chg="mod">
          <ac:chgData name="Eva Jandíková" userId="7ef427b1455032d3" providerId="LiveId" clId="{8BE16ADB-BADE-4A44-8E84-39D713E1A9F0}" dt="2024-09-06T10:49:34.576" v="7891" actId="20577"/>
          <ac:spMkLst>
            <pc:docMk/>
            <pc:sldMk cId="2976068358" sldId="1272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0:49:17.739" v="7889" actId="20577"/>
          <ac:spMkLst>
            <pc:docMk/>
            <pc:sldMk cId="2976068358" sldId="1272"/>
            <ac:spMk id="5" creationId="{3972223B-AE43-4696-BB2C-FB054B7A83D3}"/>
          </ac:spMkLst>
        </pc:spChg>
        <pc:picChg chg="del">
          <ac:chgData name="Eva Jandíková" userId="7ef427b1455032d3" providerId="LiveId" clId="{8BE16ADB-BADE-4A44-8E84-39D713E1A9F0}" dt="2024-09-06T10:58:48.825" v="7892" actId="478"/>
          <ac:picMkLst>
            <pc:docMk/>
            <pc:sldMk cId="2976068358" sldId="1272"/>
            <ac:picMk id="7" creationId="{F2ACC42D-A7AC-73F2-5AF1-AD76907E3005}"/>
          </ac:picMkLst>
        </pc:picChg>
        <pc:picChg chg="add mod">
          <ac:chgData name="Eva Jandíková" userId="7ef427b1455032d3" providerId="LiveId" clId="{8BE16ADB-BADE-4A44-8E84-39D713E1A9F0}" dt="2024-09-06T10:58:54.173" v="7895" actId="1076"/>
          <ac:picMkLst>
            <pc:docMk/>
            <pc:sldMk cId="2976068358" sldId="1272"/>
            <ac:picMk id="8" creationId="{BF090CC6-B0EC-3632-2458-3C93D688771A}"/>
          </ac:picMkLst>
        </pc:picChg>
      </pc:sldChg>
      <pc:sldChg chg="del">
        <pc:chgData name="Eva Jandíková" userId="7ef427b1455032d3" providerId="LiveId" clId="{8BE16ADB-BADE-4A44-8E84-39D713E1A9F0}" dt="2024-09-03T13:27:54.176" v="5100" actId="2696"/>
        <pc:sldMkLst>
          <pc:docMk/>
          <pc:sldMk cId="2855574924" sldId="1301"/>
        </pc:sldMkLst>
      </pc:sldChg>
      <pc:sldChg chg="add del">
        <pc:chgData name="Eva Jandíková" userId="7ef427b1455032d3" providerId="LiveId" clId="{8BE16ADB-BADE-4A44-8E84-39D713E1A9F0}" dt="2024-09-06T12:09:28.176" v="9241" actId="47"/>
        <pc:sldMkLst>
          <pc:docMk/>
          <pc:sldMk cId="2855906582" sldId="1301"/>
        </pc:sldMkLst>
      </pc:sldChg>
      <pc:sldChg chg="add del">
        <pc:chgData name="Eva Jandíková" userId="7ef427b1455032d3" providerId="LiveId" clId="{8BE16ADB-BADE-4A44-8E84-39D713E1A9F0}" dt="2024-09-06T12:09:28.176" v="9241" actId="47"/>
        <pc:sldMkLst>
          <pc:docMk/>
          <pc:sldMk cId="1963909796" sldId="1302"/>
        </pc:sldMkLst>
      </pc:sldChg>
      <pc:sldChg chg="del">
        <pc:chgData name="Eva Jandíková" userId="7ef427b1455032d3" providerId="LiveId" clId="{8BE16ADB-BADE-4A44-8E84-39D713E1A9F0}" dt="2024-09-03T13:27:54.176" v="5100" actId="2696"/>
        <pc:sldMkLst>
          <pc:docMk/>
          <pc:sldMk cId="4186215325" sldId="1302"/>
        </pc:sldMkLst>
      </pc:sldChg>
      <pc:sldChg chg="addSp modSp add del">
        <pc:chgData name="Eva Jandíková" userId="7ef427b1455032d3" providerId="LiveId" clId="{8BE16ADB-BADE-4A44-8E84-39D713E1A9F0}" dt="2024-09-06T12:09:21.631" v="9240" actId="47"/>
        <pc:sldMkLst>
          <pc:docMk/>
          <pc:sldMk cId="721817548" sldId="1318"/>
        </pc:sldMkLst>
        <pc:spChg chg="add mod">
          <ac:chgData name="Eva Jandíková" userId="7ef427b1455032d3" providerId="LiveId" clId="{8BE16ADB-BADE-4A44-8E84-39D713E1A9F0}" dt="2024-09-06T08:49:17.259" v="7769"/>
          <ac:spMkLst>
            <pc:docMk/>
            <pc:sldMk cId="721817548" sldId="1318"/>
            <ac:spMk id="2" creationId="{2DC19568-3794-00E3-1493-BD23ABC63247}"/>
          </ac:spMkLst>
        </pc:spChg>
      </pc:sldChg>
      <pc:sldChg chg="del">
        <pc:chgData name="Eva Jandíková" userId="7ef427b1455032d3" providerId="LiveId" clId="{8BE16ADB-BADE-4A44-8E84-39D713E1A9F0}" dt="2024-09-03T13:27:54.176" v="5100" actId="2696"/>
        <pc:sldMkLst>
          <pc:docMk/>
          <pc:sldMk cId="4146308880" sldId="1318"/>
        </pc:sldMkLst>
      </pc:sldChg>
      <pc:sldChg chg="add del">
        <pc:chgData name="Eva Jandíková" userId="7ef427b1455032d3" providerId="LiveId" clId="{8BE16ADB-BADE-4A44-8E84-39D713E1A9F0}" dt="2024-09-06T12:09:21.631" v="9240" actId="47"/>
        <pc:sldMkLst>
          <pc:docMk/>
          <pc:sldMk cId="1136676048" sldId="1320"/>
        </pc:sldMkLst>
      </pc:sldChg>
      <pc:sldChg chg="del">
        <pc:chgData name="Eva Jandíková" userId="7ef427b1455032d3" providerId="LiveId" clId="{8BE16ADB-BADE-4A44-8E84-39D713E1A9F0}" dt="2024-09-03T13:27:54.176" v="5100" actId="2696"/>
        <pc:sldMkLst>
          <pc:docMk/>
          <pc:sldMk cId="2436433226" sldId="1320"/>
        </pc:sldMkLst>
      </pc:sldChg>
      <pc:sldChg chg="addSp modSp add del mod">
        <pc:chgData name="Eva Jandíková" userId="7ef427b1455032d3" providerId="LiveId" clId="{8BE16ADB-BADE-4A44-8E84-39D713E1A9F0}" dt="2024-09-06T12:09:28.176" v="9241" actId="47"/>
        <pc:sldMkLst>
          <pc:docMk/>
          <pc:sldMk cId="825323271" sldId="1321"/>
        </pc:sldMkLst>
        <pc:spChg chg="add mod">
          <ac:chgData name="Eva Jandíková" userId="7ef427b1455032d3" providerId="LiveId" clId="{8BE16ADB-BADE-4A44-8E84-39D713E1A9F0}" dt="2024-09-04T12:53:54.255" v="7220" actId="122"/>
          <ac:spMkLst>
            <pc:docMk/>
            <pc:sldMk cId="825323271" sldId="1321"/>
            <ac:spMk id="4" creationId="{A2E53FE4-DF4D-59E6-2D44-69FC13D5BFC7}"/>
          </ac:spMkLst>
        </pc:spChg>
        <pc:spChg chg="mod">
          <ac:chgData name="Eva Jandíková" userId="7ef427b1455032d3" providerId="LiveId" clId="{8BE16ADB-BADE-4A44-8E84-39D713E1A9F0}" dt="2024-09-04T12:53:04.691" v="7189" actId="207"/>
          <ac:spMkLst>
            <pc:docMk/>
            <pc:sldMk cId="825323271" sldId="1321"/>
            <ac:spMk id="7" creationId="{BED30061-C4F1-3B28-80AD-81646626D8E7}"/>
          </ac:spMkLst>
        </pc:spChg>
      </pc:sldChg>
      <pc:sldChg chg="del">
        <pc:chgData name="Eva Jandíková" userId="7ef427b1455032d3" providerId="LiveId" clId="{8BE16ADB-BADE-4A44-8E84-39D713E1A9F0}" dt="2024-09-03T13:27:54.176" v="5100" actId="2696"/>
        <pc:sldMkLst>
          <pc:docMk/>
          <pc:sldMk cId="2457249516" sldId="1321"/>
        </pc:sldMkLst>
      </pc:sldChg>
      <pc:sldChg chg="add del">
        <pc:chgData name="Eva Jandíková" userId="7ef427b1455032d3" providerId="LiveId" clId="{8BE16ADB-BADE-4A44-8E84-39D713E1A9F0}" dt="2024-09-06T12:09:21.631" v="9240" actId="47"/>
        <pc:sldMkLst>
          <pc:docMk/>
          <pc:sldMk cId="2461460048" sldId="1322"/>
        </pc:sldMkLst>
      </pc:sldChg>
      <pc:sldChg chg="del">
        <pc:chgData name="Eva Jandíková" userId="7ef427b1455032d3" providerId="LiveId" clId="{8BE16ADB-BADE-4A44-8E84-39D713E1A9F0}" dt="2024-09-03T13:27:54.176" v="5100" actId="2696"/>
        <pc:sldMkLst>
          <pc:docMk/>
          <pc:sldMk cId="3361502948" sldId="1322"/>
        </pc:sldMkLst>
      </pc:sldChg>
      <pc:sldChg chg="del">
        <pc:chgData name="Eva Jandíková" userId="7ef427b1455032d3" providerId="LiveId" clId="{8BE16ADB-BADE-4A44-8E84-39D713E1A9F0}" dt="2024-09-03T13:27:54.176" v="5100" actId="2696"/>
        <pc:sldMkLst>
          <pc:docMk/>
          <pc:sldMk cId="1296945648" sldId="1323"/>
        </pc:sldMkLst>
      </pc:sldChg>
      <pc:sldChg chg="add del">
        <pc:chgData name="Eva Jandíková" userId="7ef427b1455032d3" providerId="LiveId" clId="{8BE16ADB-BADE-4A44-8E84-39D713E1A9F0}" dt="2024-09-06T12:09:21.631" v="9240" actId="47"/>
        <pc:sldMkLst>
          <pc:docMk/>
          <pc:sldMk cId="3701749575" sldId="1323"/>
        </pc:sldMkLst>
      </pc:sldChg>
      <pc:sldChg chg="add del">
        <pc:chgData name="Eva Jandíková" userId="7ef427b1455032d3" providerId="LiveId" clId="{8BE16ADB-BADE-4A44-8E84-39D713E1A9F0}" dt="2024-09-06T12:09:21.631" v="9240" actId="47"/>
        <pc:sldMkLst>
          <pc:docMk/>
          <pc:sldMk cId="1465584239" sldId="1324"/>
        </pc:sldMkLst>
      </pc:sldChg>
      <pc:sldChg chg="del">
        <pc:chgData name="Eva Jandíková" userId="7ef427b1455032d3" providerId="LiveId" clId="{8BE16ADB-BADE-4A44-8E84-39D713E1A9F0}" dt="2024-09-03T13:27:54.176" v="5100" actId="2696"/>
        <pc:sldMkLst>
          <pc:docMk/>
          <pc:sldMk cId="3671742888" sldId="1324"/>
        </pc:sldMkLst>
      </pc:sldChg>
      <pc:sldChg chg="modSp add del mod">
        <pc:chgData name="Eva Jandíková" userId="7ef427b1455032d3" providerId="LiveId" clId="{8BE16ADB-BADE-4A44-8E84-39D713E1A9F0}" dt="2024-09-06T12:09:21.631" v="9240" actId="47"/>
        <pc:sldMkLst>
          <pc:docMk/>
          <pc:sldMk cId="1323450014" sldId="1325"/>
        </pc:sldMkLst>
        <pc:spChg chg="mod">
          <ac:chgData name="Eva Jandíková" userId="7ef427b1455032d3" providerId="LiveId" clId="{8BE16ADB-BADE-4A44-8E84-39D713E1A9F0}" dt="2024-09-04T12:46:28.044" v="7008" actId="20577"/>
          <ac:spMkLst>
            <pc:docMk/>
            <pc:sldMk cId="1323450014" sldId="1325"/>
            <ac:spMk id="4" creationId="{BD679955-F94F-4655-86A8-C131828F0344}"/>
          </ac:spMkLst>
        </pc:spChg>
        <pc:picChg chg="mod">
          <ac:chgData name="Eva Jandíková" userId="7ef427b1455032d3" providerId="LiveId" clId="{8BE16ADB-BADE-4A44-8E84-39D713E1A9F0}" dt="2024-09-04T12:45:53.382" v="6990" actId="14100"/>
          <ac:picMkLst>
            <pc:docMk/>
            <pc:sldMk cId="1323450014" sldId="1325"/>
            <ac:picMk id="7" creationId="{9943A907-4328-CBE2-5650-E02468B2A092}"/>
          </ac:picMkLst>
        </pc:picChg>
      </pc:sldChg>
      <pc:sldChg chg="del">
        <pc:chgData name="Eva Jandíková" userId="7ef427b1455032d3" providerId="LiveId" clId="{8BE16ADB-BADE-4A44-8E84-39D713E1A9F0}" dt="2024-09-03T13:27:54.176" v="5100" actId="2696"/>
        <pc:sldMkLst>
          <pc:docMk/>
          <pc:sldMk cId="2791141340" sldId="1325"/>
        </pc:sldMkLst>
      </pc:sldChg>
      <pc:sldChg chg="modSp add del mod">
        <pc:chgData name="Eva Jandíková" userId="7ef427b1455032d3" providerId="LiveId" clId="{8BE16ADB-BADE-4A44-8E84-39D713E1A9F0}" dt="2024-09-06T12:09:21.631" v="9240" actId="47"/>
        <pc:sldMkLst>
          <pc:docMk/>
          <pc:sldMk cId="1574752359" sldId="1326"/>
        </pc:sldMkLst>
        <pc:spChg chg="mod">
          <ac:chgData name="Eva Jandíková" userId="7ef427b1455032d3" providerId="LiveId" clId="{8BE16ADB-BADE-4A44-8E84-39D713E1A9F0}" dt="2024-09-04T12:44:38.405" v="6920" actId="20577"/>
          <ac:spMkLst>
            <pc:docMk/>
            <pc:sldMk cId="1574752359" sldId="1326"/>
            <ac:spMk id="4" creationId="{BD679955-F94F-4655-86A8-C131828F0344}"/>
          </ac:spMkLst>
        </pc:spChg>
        <pc:picChg chg="mod">
          <ac:chgData name="Eva Jandíková" userId="7ef427b1455032d3" providerId="LiveId" clId="{8BE16ADB-BADE-4A44-8E84-39D713E1A9F0}" dt="2024-09-04T12:44:41.635" v="6921" actId="1076"/>
          <ac:picMkLst>
            <pc:docMk/>
            <pc:sldMk cId="1574752359" sldId="1326"/>
            <ac:picMk id="6" creationId="{7FDC1F48-A068-80FF-D5AB-00A359755340}"/>
          </ac:picMkLst>
        </pc:picChg>
      </pc:sldChg>
      <pc:sldChg chg="del">
        <pc:chgData name="Eva Jandíková" userId="7ef427b1455032d3" providerId="LiveId" clId="{8BE16ADB-BADE-4A44-8E84-39D713E1A9F0}" dt="2024-09-03T13:27:54.176" v="5100" actId="2696"/>
        <pc:sldMkLst>
          <pc:docMk/>
          <pc:sldMk cId="1744766501" sldId="1326"/>
        </pc:sldMkLst>
      </pc:sldChg>
      <pc:sldChg chg="del">
        <pc:chgData name="Eva Jandíková" userId="7ef427b1455032d3" providerId="LiveId" clId="{8BE16ADB-BADE-4A44-8E84-39D713E1A9F0}" dt="2024-09-03T13:27:54.176" v="5100" actId="2696"/>
        <pc:sldMkLst>
          <pc:docMk/>
          <pc:sldMk cId="852574768" sldId="1327"/>
        </pc:sldMkLst>
      </pc:sldChg>
      <pc:sldChg chg="addSp modSp add del mod modClrScheme chgLayout">
        <pc:chgData name="Eva Jandíková" userId="7ef427b1455032d3" providerId="LiveId" clId="{8BE16ADB-BADE-4A44-8E84-39D713E1A9F0}" dt="2024-09-06T12:09:21.631" v="9240" actId="47"/>
        <pc:sldMkLst>
          <pc:docMk/>
          <pc:sldMk cId="2016161309" sldId="1327"/>
        </pc:sldMkLst>
        <pc:spChg chg="mod ord">
          <ac:chgData name="Eva Jandíková" userId="7ef427b1455032d3" providerId="LiveId" clId="{8BE16ADB-BADE-4A44-8E84-39D713E1A9F0}" dt="2024-09-04T12:46:54.052" v="7010" actId="700"/>
          <ac:spMkLst>
            <pc:docMk/>
            <pc:sldMk cId="2016161309" sldId="1327"/>
            <ac:spMk id="2" creationId="{26B9D775-6E88-4D95-8E6B-CE669E60F8F8}"/>
          </ac:spMkLst>
        </pc:spChg>
        <pc:spChg chg="mod ord">
          <ac:chgData name="Eva Jandíková" userId="7ef427b1455032d3" providerId="LiveId" clId="{8BE16ADB-BADE-4A44-8E84-39D713E1A9F0}" dt="2024-09-04T12:46:54.052" v="7010" actId="700"/>
          <ac:spMkLst>
            <pc:docMk/>
            <pc:sldMk cId="2016161309" sldId="1327"/>
            <ac:spMk id="3" creationId="{E0456AC3-C007-4A3B-A40F-91B2F75EA399}"/>
          </ac:spMkLst>
        </pc:spChg>
        <pc:spChg chg="mod ord">
          <ac:chgData name="Eva Jandíková" userId="7ef427b1455032d3" providerId="LiveId" clId="{8BE16ADB-BADE-4A44-8E84-39D713E1A9F0}" dt="2024-09-04T12:47:53.802" v="7057"/>
          <ac:spMkLst>
            <pc:docMk/>
            <pc:sldMk cId="2016161309" sldId="1327"/>
            <ac:spMk id="4" creationId="{BD679955-F94F-4655-86A8-C131828F0344}"/>
          </ac:spMkLst>
        </pc:spChg>
        <pc:spChg chg="mod ord">
          <ac:chgData name="Eva Jandíková" userId="7ef427b1455032d3" providerId="LiveId" clId="{8BE16ADB-BADE-4A44-8E84-39D713E1A9F0}" dt="2024-09-04T12:46:54.052" v="7010" actId="700"/>
          <ac:spMkLst>
            <pc:docMk/>
            <pc:sldMk cId="2016161309" sldId="1327"/>
            <ac:spMk id="5" creationId="{3972223B-AE43-4696-BB2C-FB054B7A83D3}"/>
          </ac:spMkLst>
        </pc:spChg>
        <pc:spChg chg="add mod">
          <ac:chgData name="Eva Jandíková" userId="7ef427b1455032d3" providerId="LiveId" clId="{8BE16ADB-BADE-4A44-8E84-39D713E1A9F0}" dt="2024-09-04T12:47:27.673" v="7050" actId="14100"/>
          <ac:spMkLst>
            <pc:docMk/>
            <pc:sldMk cId="2016161309" sldId="1327"/>
            <ac:spMk id="6" creationId="{6D74671C-9358-B81C-CF94-27202253B9A9}"/>
          </ac:spMkLst>
        </pc:spChg>
        <pc:spChg chg="mod ord">
          <ac:chgData name="Eva Jandíková" userId="7ef427b1455032d3" providerId="LiveId" clId="{8BE16ADB-BADE-4A44-8E84-39D713E1A9F0}" dt="2024-09-04T12:46:54.052" v="7010" actId="700"/>
          <ac:spMkLst>
            <pc:docMk/>
            <pc:sldMk cId="2016161309" sldId="1327"/>
            <ac:spMk id="10" creationId="{8231BF77-8A93-3545-DB89-D92E1A58BCB1}"/>
          </ac:spMkLst>
        </pc:spChg>
        <pc:picChg chg="mod">
          <ac:chgData name="Eva Jandíková" userId="7ef427b1455032d3" providerId="LiveId" clId="{8BE16ADB-BADE-4A44-8E84-39D713E1A9F0}" dt="2024-09-04T12:47:52.099" v="7056" actId="1076"/>
          <ac:picMkLst>
            <pc:docMk/>
            <pc:sldMk cId="2016161309" sldId="1327"/>
            <ac:picMk id="7" creationId="{2E9843B1-DD07-DF29-1C7E-1E60B96515A8}"/>
          </ac:picMkLst>
        </pc:picChg>
      </pc:sldChg>
      <pc:sldChg chg="add">
        <pc:chgData name="Eva Jandíková" userId="7ef427b1455032d3" providerId="LiveId" clId="{8BE16ADB-BADE-4A44-8E84-39D713E1A9F0}" dt="2024-09-02T14:00:29.843" v="4132"/>
        <pc:sldMkLst>
          <pc:docMk/>
          <pc:sldMk cId="1992396186" sldId="1337"/>
        </pc:sldMkLst>
      </pc:sldChg>
      <pc:sldChg chg="del">
        <pc:chgData name="Eva Jandíková" userId="7ef427b1455032d3" providerId="LiveId" clId="{8BE16ADB-BADE-4A44-8E84-39D713E1A9F0}" dt="2024-09-02T14:15:07.526" v="4315" actId="47"/>
        <pc:sldMkLst>
          <pc:docMk/>
          <pc:sldMk cId="2110776234" sldId="1350"/>
        </pc:sldMkLst>
      </pc:sldChg>
      <pc:sldChg chg="del">
        <pc:chgData name="Eva Jandíková" userId="7ef427b1455032d3" providerId="LiveId" clId="{8BE16ADB-BADE-4A44-8E84-39D713E1A9F0}" dt="2024-09-09T13:43:00.885" v="21471" actId="47"/>
        <pc:sldMkLst>
          <pc:docMk/>
          <pc:sldMk cId="666028382" sldId="1362"/>
        </pc:sldMkLst>
      </pc:sldChg>
      <pc:sldChg chg="modSp">
        <pc:chgData name="Eva Jandíková" userId="7ef427b1455032d3" providerId="LiveId" clId="{8BE16ADB-BADE-4A44-8E84-39D713E1A9F0}" dt="2024-09-06T11:49:58.338" v="8692"/>
        <pc:sldMkLst>
          <pc:docMk/>
          <pc:sldMk cId="3473808276" sldId="1418"/>
        </pc:sldMkLst>
        <pc:spChg chg="mod">
          <ac:chgData name="Eva Jandíková" userId="7ef427b1455032d3" providerId="LiveId" clId="{8BE16ADB-BADE-4A44-8E84-39D713E1A9F0}" dt="2024-09-06T11:49:58.338" v="8692"/>
          <ac:spMkLst>
            <pc:docMk/>
            <pc:sldMk cId="3473808276" sldId="1418"/>
            <ac:spMk id="8" creationId="{CFE86EA0-911A-6B82-3504-F857700A4591}"/>
          </ac:spMkLst>
        </pc:spChg>
        <pc:spChg chg="mod">
          <ac:chgData name="Eva Jandíková" userId="7ef427b1455032d3" providerId="LiveId" clId="{8BE16ADB-BADE-4A44-8E84-39D713E1A9F0}" dt="2024-09-06T11:29:01.600" v="8155"/>
          <ac:spMkLst>
            <pc:docMk/>
            <pc:sldMk cId="3473808276" sldId="1418"/>
            <ac:spMk id="9" creationId="{1971C814-E64E-926C-0210-065EDA34FACB}"/>
          </ac:spMkLst>
        </pc:spChg>
        <pc:spChg chg="mod">
          <ac:chgData name="Eva Jandíková" userId="7ef427b1455032d3" providerId="LiveId" clId="{8BE16ADB-BADE-4A44-8E84-39D713E1A9F0}" dt="2024-09-06T11:29:01.600" v="8155"/>
          <ac:spMkLst>
            <pc:docMk/>
            <pc:sldMk cId="3473808276" sldId="1418"/>
            <ac:spMk id="11" creationId="{B5EE23E6-CFE0-D2BB-5340-1B52F41EAFD6}"/>
          </ac:spMkLst>
        </pc:spChg>
      </pc:sldChg>
      <pc:sldChg chg="add del">
        <pc:chgData name="Eva Jandíková" userId="7ef427b1455032d3" providerId="LiveId" clId="{8BE16ADB-BADE-4A44-8E84-39D713E1A9F0}" dt="2024-09-06T10:59:17.100" v="7898" actId="47"/>
        <pc:sldMkLst>
          <pc:docMk/>
          <pc:sldMk cId="2722124231" sldId="1419"/>
        </pc:sldMkLst>
      </pc:sldChg>
      <pc:sldChg chg="add del">
        <pc:chgData name="Eva Jandíková" userId="7ef427b1455032d3" providerId="LiveId" clId="{8BE16ADB-BADE-4A44-8E84-39D713E1A9F0}" dt="2024-09-06T12:18:11.101" v="9326" actId="47"/>
        <pc:sldMkLst>
          <pc:docMk/>
          <pc:sldMk cId="3721998022" sldId="1419"/>
        </pc:sldMkLst>
      </pc:sldChg>
      <pc:sldChg chg="add del">
        <pc:chgData name="Eva Jandíková" userId="7ef427b1455032d3" providerId="LiveId" clId="{8BE16ADB-BADE-4A44-8E84-39D713E1A9F0}" dt="2024-09-06T10:59:17.100" v="7898" actId="47"/>
        <pc:sldMkLst>
          <pc:docMk/>
          <pc:sldMk cId="2340251218" sldId="1420"/>
        </pc:sldMkLst>
      </pc:sldChg>
      <pc:sldChg chg="modSp mod">
        <pc:chgData name="Eva Jandíková" userId="7ef427b1455032d3" providerId="LiveId" clId="{8BE16ADB-BADE-4A44-8E84-39D713E1A9F0}" dt="2024-09-06T11:29:01.600" v="8155"/>
        <pc:sldMkLst>
          <pc:docMk/>
          <pc:sldMk cId="397178770" sldId="1425"/>
        </pc:sldMkLst>
        <pc:spChg chg="mod">
          <ac:chgData name="Eva Jandíková" userId="7ef427b1455032d3" providerId="LiveId" clId="{8BE16ADB-BADE-4A44-8E84-39D713E1A9F0}" dt="2024-09-06T11:28:31.460" v="8126" actId="20577"/>
          <ac:spMkLst>
            <pc:docMk/>
            <pc:sldMk cId="397178770" sldId="1425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1:29:01.600" v="8155"/>
          <ac:spMkLst>
            <pc:docMk/>
            <pc:sldMk cId="397178770" sldId="1425"/>
            <ac:spMk id="5" creationId="{3972223B-AE43-4696-BB2C-FB054B7A83D3}"/>
          </ac:spMkLst>
        </pc:spChg>
      </pc:sldChg>
      <pc:sldChg chg="add del">
        <pc:chgData name="Eva Jandíková" userId="7ef427b1455032d3" providerId="LiveId" clId="{8BE16ADB-BADE-4A44-8E84-39D713E1A9F0}" dt="2024-09-06T14:12:26.056" v="11737" actId="47"/>
        <pc:sldMkLst>
          <pc:docMk/>
          <pc:sldMk cId="1055392687" sldId="1473"/>
        </pc:sldMkLst>
      </pc:sldChg>
      <pc:sldChg chg="add del">
        <pc:chgData name="Eva Jandíková" userId="7ef427b1455032d3" providerId="LiveId" clId="{8BE16ADB-BADE-4A44-8E84-39D713E1A9F0}" dt="2024-09-06T12:40:22.127" v="9738" actId="2696"/>
        <pc:sldMkLst>
          <pc:docMk/>
          <pc:sldMk cId="1813394425" sldId="1473"/>
        </pc:sldMkLst>
      </pc:sldChg>
      <pc:sldChg chg="modSp add del mod">
        <pc:chgData name="Eva Jandíková" userId="7ef427b1455032d3" providerId="LiveId" clId="{8BE16ADB-BADE-4A44-8E84-39D713E1A9F0}" dt="2024-09-09T08:02:46.996" v="18579" actId="47"/>
        <pc:sldMkLst>
          <pc:docMk/>
          <pc:sldMk cId="131453227" sldId="1477"/>
        </pc:sldMkLst>
        <pc:spChg chg="mod">
          <ac:chgData name="Eva Jandíková" userId="7ef427b1455032d3" providerId="LiveId" clId="{8BE16ADB-BADE-4A44-8E84-39D713E1A9F0}" dt="2024-09-06T14:13:14.321" v="11746" actId="6549"/>
          <ac:spMkLst>
            <pc:docMk/>
            <pc:sldMk cId="131453227" sldId="1477"/>
            <ac:spMk id="4" creationId="{04618F09-95B3-CC8A-A8CC-393DA8A80D40}"/>
          </ac:spMkLst>
        </pc:spChg>
      </pc:sldChg>
      <pc:sldChg chg="add del">
        <pc:chgData name="Eva Jandíková" userId="7ef427b1455032d3" providerId="LiveId" clId="{8BE16ADB-BADE-4A44-8E84-39D713E1A9F0}" dt="2024-09-06T12:40:22.127" v="9738" actId="2696"/>
        <pc:sldMkLst>
          <pc:docMk/>
          <pc:sldMk cId="479813759" sldId="1477"/>
        </pc:sldMkLst>
      </pc:sldChg>
      <pc:sldChg chg="delSp modSp add mod">
        <pc:chgData name="Eva Jandíková" userId="7ef427b1455032d3" providerId="LiveId" clId="{8BE16ADB-BADE-4A44-8E84-39D713E1A9F0}" dt="2024-09-09T14:10:56.431" v="22501" actId="20577"/>
        <pc:sldMkLst>
          <pc:docMk/>
          <pc:sldMk cId="1083193668" sldId="1490"/>
        </pc:sldMkLst>
        <pc:spChg chg="mod">
          <ac:chgData name="Eva Jandíková" userId="7ef427b1455032d3" providerId="LiveId" clId="{8BE16ADB-BADE-4A44-8E84-39D713E1A9F0}" dt="2024-09-09T14:10:56.431" v="22501" actId="20577"/>
          <ac:spMkLst>
            <pc:docMk/>
            <pc:sldMk cId="1083193668" sldId="1490"/>
            <ac:spMk id="4" creationId="{ADEBE802-6556-4407-B41E-41835B1636DF}"/>
          </ac:spMkLst>
        </pc:spChg>
        <pc:spChg chg="del mod">
          <ac:chgData name="Eva Jandíková" userId="7ef427b1455032d3" providerId="LiveId" clId="{8BE16ADB-BADE-4A44-8E84-39D713E1A9F0}" dt="2024-09-09T14:10:52.659" v="22499" actId="478"/>
          <ac:spMkLst>
            <pc:docMk/>
            <pc:sldMk cId="1083193668" sldId="1490"/>
            <ac:spMk id="5" creationId="{0BDB93EA-B194-6CAE-581A-5B86467DDD24}"/>
          </ac:spMkLst>
        </pc:spChg>
      </pc:sldChg>
      <pc:sldChg chg="addSp modSp del mod">
        <pc:chgData name="Eva Jandíková" userId="7ef427b1455032d3" providerId="LiveId" clId="{8BE16ADB-BADE-4A44-8E84-39D713E1A9F0}" dt="2024-09-06T12:14:41.458" v="9320" actId="2696"/>
        <pc:sldMkLst>
          <pc:docMk/>
          <pc:sldMk cId="2582105547" sldId="1490"/>
        </pc:sldMkLst>
        <pc:spChg chg="add mod">
          <ac:chgData name="Eva Jandíková" userId="7ef427b1455032d3" providerId="LiveId" clId="{8BE16ADB-BADE-4A44-8E84-39D713E1A9F0}" dt="2024-09-06T08:52:15.190" v="7809" actId="20577"/>
          <ac:spMkLst>
            <pc:docMk/>
            <pc:sldMk cId="2582105547" sldId="1490"/>
            <ac:spMk id="5" creationId="{0BDB93EA-B194-6CAE-581A-5B86467DDD24}"/>
          </ac:spMkLst>
        </pc:spChg>
      </pc:sldChg>
      <pc:sldChg chg="del">
        <pc:chgData name="Eva Jandíková" userId="7ef427b1455032d3" providerId="LiveId" clId="{8BE16ADB-BADE-4A44-8E84-39D713E1A9F0}" dt="2024-09-06T12:14:41.458" v="9320" actId="2696"/>
        <pc:sldMkLst>
          <pc:docMk/>
          <pc:sldMk cId="2826171767" sldId="1491"/>
        </pc:sldMkLst>
      </pc:sldChg>
      <pc:sldChg chg="add">
        <pc:chgData name="Eva Jandíková" userId="7ef427b1455032d3" providerId="LiveId" clId="{8BE16ADB-BADE-4A44-8E84-39D713E1A9F0}" dt="2024-09-06T12:15:04.192" v="9321"/>
        <pc:sldMkLst>
          <pc:docMk/>
          <pc:sldMk cId="3055934469" sldId="1491"/>
        </pc:sldMkLst>
      </pc:sldChg>
      <pc:sldChg chg="del">
        <pc:chgData name="Eva Jandíková" userId="7ef427b1455032d3" providerId="LiveId" clId="{8BE16ADB-BADE-4A44-8E84-39D713E1A9F0}" dt="2024-09-06T12:14:41.458" v="9320" actId="2696"/>
        <pc:sldMkLst>
          <pc:docMk/>
          <pc:sldMk cId="575407805" sldId="1492"/>
        </pc:sldMkLst>
      </pc:sldChg>
      <pc:sldChg chg="add del">
        <pc:chgData name="Eva Jandíková" userId="7ef427b1455032d3" providerId="LiveId" clId="{8BE16ADB-BADE-4A44-8E84-39D713E1A9F0}" dt="2024-09-09T14:23:37.687" v="22532" actId="47"/>
        <pc:sldMkLst>
          <pc:docMk/>
          <pc:sldMk cId="2897904772" sldId="1492"/>
        </pc:sldMkLst>
      </pc:sldChg>
      <pc:sldChg chg="add">
        <pc:chgData name="Eva Jandíková" userId="7ef427b1455032d3" providerId="LiveId" clId="{8BE16ADB-BADE-4A44-8E84-39D713E1A9F0}" dt="2024-09-06T12:15:04.192" v="9321"/>
        <pc:sldMkLst>
          <pc:docMk/>
          <pc:sldMk cId="235789882" sldId="1493"/>
        </pc:sldMkLst>
      </pc:sldChg>
      <pc:sldChg chg="del">
        <pc:chgData name="Eva Jandíková" userId="7ef427b1455032d3" providerId="LiveId" clId="{8BE16ADB-BADE-4A44-8E84-39D713E1A9F0}" dt="2024-09-06T12:14:41.458" v="9320" actId="2696"/>
        <pc:sldMkLst>
          <pc:docMk/>
          <pc:sldMk cId="3355030575" sldId="1493"/>
        </pc:sldMkLst>
      </pc:sldChg>
      <pc:sldChg chg="del">
        <pc:chgData name="Eva Jandíková" userId="7ef427b1455032d3" providerId="LiveId" clId="{8BE16ADB-BADE-4A44-8E84-39D713E1A9F0}" dt="2024-09-06T12:14:41.458" v="9320" actId="2696"/>
        <pc:sldMkLst>
          <pc:docMk/>
          <pc:sldMk cId="1210639737" sldId="1494"/>
        </pc:sldMkLst>
      </pc:sldChg>
      <pc:sldChg chg="add">
        <pc:chgData name="Eva Jandíková" userId="7ef427b1455032d3" providerId="LiveId" clId="{8BE16ADB-BADE-4A44-8E84-39D713E1A9F0}" dt="2024-09-06T12:15:04.192" v="9321"/>
        <pc:sldMkLst>
          <pc:docMk/>
          <pc:sldMk cId="1647141677" sldId="1494"/>
        </pc:sldMkLst>
      </pc:sldChg>
      <pc:sldChg chg="add">
        <pc:chgData name="Eva Jandíková" userId="7ef427b1455032d3" providerId="LiveId" clId="{8BE16ADB-BADE-4A44-8E84-39D713E1A9F0}" dt="2024-09-06T12:15:04.192" v="9321"/>
        <pc:sldMkLst>
          <pc:docMk/>
          <pc:sldMk cId="953578322" sldId="1497"/>
        </pc:sldMkLst>
      </pc:sldChg>
      <pc:sldChg chg="del">
        <pc:chgData name="Eva Jandíková" userId="7ef427b1455032d3" providerId="LiveId" clId="{8BE16ADB-BADE-4A44-8E84-39D713E1A9F0}" dt="2024-09-06T12:14:41.458" v="9320" actId="2696"/>
        <pc:sldMkLst>
          <pc:docMk/>
          <pc:sldMk cId="2373295380" sldId="1497"/>
        </pc:sldMkLst>
      </pc:sldChg>
      <pc:sldChg chg="del">
        <pc:chgData name="Eva Jandíková" userId="7ef427b1455032d3" providerId="LiveId" clId="{8BE16ADB-BADE-4A44-8E84-39D713E1A9F0}" dt="2024-09-06T12:14:41.458" v="9320" actId="2696"/>
        <pc:sldMkLst>
          <pc:docMk/>
          <pc:sldMk cId="1604904897" sldId="1498"/>
        </pc:sldMkLst>
      </pc:sldChg>
      <pc:sldChg chg="add">
        <pc:chgData name="Eva Jandíková" userId="7ef427b1455032d3" providerId="LiveId" clId="{8BE16ADB-BADE-4A44-8E84-39D713E1A9F0}" dt="2024-09-06T12:15:04.192" v="9321"/>
        <pc:sldMkLst>
          <pc:docMk/>
          <pc:sldMk cId="1635921988" sldId="1498"/>
        </pc:sldMkLst>
      </pc:sldChg>
      <pc:sldChg chg="del">
        <pc:chgData name="Eva Jandíková" userId="7ef427b1455032d3" providerId="LiveId" clId="{8BE16ADB-BADE-4A44-8E84-39D713E1A9F0}" dt="2024-09-06T12:14:41.458" v="9320" actId="2696"/>
        <pc:sldMkLst>
          <pc:docMk/>
          <pc:sldMk cId="557042454" sldId="1499"/>
        </pc:sldMkLst>
      </pc:sldChg>
      <pc:sldChg chg="addSp delSp modSp add mod modClrScheme chgLayout">
        <pc:chgData name="Eva Jandíková" userId="7ef427b1455032d3" providerId="LiveId" clId="{8BE16ADB-BADE-4A44-8E84-39D713E1A9F0}" dt="2024-09-09T14:17:34.270" v="22530" actId="20577"/>
        <pc:sldMkLst>
          <pc:docMk/>
          <pc:sldMk cId="3938749389" sldId="1499"/>
        </pc:sldMkLst>
        <pc:spChg chg="mod ord">
          <ac:chgData name="Eva Jandíková" userId="7ef427b1455032d3" providerId="LiveId" clId="{8BE16ADB-BADE-4A44-8E84-39D713E1A9F0}" dt="2024-09-09T14:17:15.104" v="22521" actId="700"/>
          <ac:spMkLst>
            <pc:docMk/>
            <pc:sldMk cId="3938749389" sldId="1499"/>
            <ac:spMk id="2" creationId="{53DC9F00-713B-8A0C-9FA6-8D98793A9377}"/>
          </ac:spMkLst>
        </pc:spChg>
        <pc:spChg chg="mod ord">
          <ac:chgData name="Eva Jandíková" userId="7ef427b1455032d3" providerId="LiveId" clId="{8BE16ADB-BADE-4A44-8E84-39D713E1A9F0}" dt="2024-09-09T14:17:15.104" v="22521" actId="700"/>
          <ac:spMkLst>
            <pc:docMk/>
            <pc:sldMk cId="3938749389" sldId="1499"/>
            <ac:spMk id="3" creationId="{BBD4C830-F6F9-253D-E8FD-9321849598E0}"/>
          </ac:spMkLst>
        </pc:spChg>
        <pc:spChg chg="mod ord">
          <ac:chgData name="Eva Jandíková" userId="7ef427b1455032d3" providerId="LiveId" clId="{8BE16ADB-BADE-4A44-8E84-39D713E1A9F0}" dt="2024-09-09T14:17:15.104" v="22521" actId="700"/>
          <ac:spMkLst>
            <pc:docMk/>
            <pc:sldMk cId="3938749389" sldId="1499"/>
            <ac:spMk id="5" creationId="{48295A3E-0A07-528D-4135-811AE6ED03EE}"/>
          </ac:spMkLst>
        </pc:spChg>
        <pc:spChg chg="mod ord">
          <ac:chgData name="Eva Jandíková" userId="7ef427b1455032d3" providerId="LiveId" clId="{8BE16ADB-BADE-4A44-8E84-39D713E1A9F0}" dt="2024-09-09T14:17:15.104" v="22521" actId="700"/>
          <ac:spMkLst>
            <pc:docMk/>
            <pc:sldMk cId="3938749389" sldId="1499"/>
            <ac:spMk id="6" creationId="{2521937A-067B-7A3B-35A2-A0E0016DFBFA}"/>
          </ac:spMkLst>
        </pc:spChg>
        <pc:spChg chg="add del mod">
          <ac:chgData name="Eva Jandíková" userId="7ef427b1455032d3" providerId="LiveId" clId="{8BE16ADB-BADE-4A44-8E84-39D713E1A9F0}" dt="2024-09-09T14:17:15.104" v="22521" actId="700"/>
          <ac:spMkLst>
            <pc:docMk/>
            <pc:sldMk cId="3938749389" sldId="1499"/>
            <ac:spMk id="7" creationId="{205B5B1C-06E7-9225-1543-24651254D5B9}"/>
          </ac:spMkLst>
        </pc:spChg>
        <pc:spChg chg="mod ord">
          <ac:chgData name="Eva Jandíková" userId="7ef427b1455032d3" providerId="LiveId" clId="{8BE16ADB-BADE-4A44-8E84-39D713E1A9F0}" dt="2024-09-09T14:17:34.270" v="22530" actId="20577"/>
          <ac:spMkLst>
            <pc:docMk/>
            <pc:sldMk cId="3938749389" sldId="1499"/>
            <ac:spMk id="8" creationId="{95642296-21F9-861E-B834-99439464709E}"/>
          </ac:spMkLst>
        </pc:spChg>
        <pc:spChg chg="del mod">
          <ac:chgData name="Eva Jandíková" userId="7ef427b1455032d3" providerId="LiveId" clId="{8BE16ADB-BADE-4A44-8E84-39D713E1A9F0}" dt="2024-09-09T14:17:02.011" v="22517" actId="478"/>
          <ac:spMkLst>
            <pc:docMk/>
            <pc:sldMk cId="3938749389" sldId="1499"/>
            <ac:spMk id="9" creationId="{626DE88F-5D25-45E9-8F21-F6701AE79B84}"/>
          </ac:spMkLst>
        </pc:spChg>
      </pc:sldChg>
      <pc:sldChg chg="del">
        <pc:chgData name="Eva Jandíková" userId="7ef427b1455032d3" providerId="LiveId" clId="{8BE16ADB-BADE-4A44-8E84-39D713E1A9F0}" dt="2024-09-06T12:14:41.458" v="9320" actId="2696"/>
        <pc:sldMkLst>
          <pc:docMk/>
          <pc:sldMk cId="1759776730" sldId="1501"/>
        </pc:sldMkLst>
      </pc:sldChg>
      <pc:sldChg chg="add del">
        <pc:chgData name="Eva Jandíková" userId="7ef427b1455032d3" providerId="LiveId" clId="{8BE16ADB-BADE-4A44-8E84-39D713E1A9F0}" dt="2024-09-09T14:23:37.687" v="22532" actId="47"/>
        <pc:sldMkLst>
          <pc:docMk/>
          <pc:sldMk cId="3636530812" sldId="1501"/>
        </pc:sldMkLst>
      </pc:sldChg>
      <pc:sldChg chg="add del">
        <pc:chgData name="Eva Jandíková" userId="7ef427b1455032d3" providerId="LiveId" clId="{8BE16ADB-BADE-4A44-8E84-39D713E1A9F0}" dt="2024-09-09T14:23:37.687" v="22532" actId="47"/>
        <pc:sldMkLst>
          <pc:docMk/>
          <pc:sldMk cId="1804120842" sldId="1502"/>
        </pc:sldMkLst>
      </pc:sldChg>
      <pc:sldChg chg="del">
        <pc:chgData name="Eva Jandíková" userId="7ef427b1455032d3" providerId="LiveId" clId="{8BE16ADB-BADE-4A44-8E84-39D713E1A9F0}" dt="2024-09-06T12:14:41.458" v="9320" actId="2696"/>
        <pc:sldMkLst>
          <pc:docMk/>
          <pc:sldMk cId="4056507459" sldId="1502"/>
        </pc:sldMkLst>
      </pc:sldChg>
      <pc:sldChg chg="addSp delSp modSp del mod">
        <pc:chgData name="Eva Jandíková" userId="7ef427b1455032d3" providerId="LiveId" clId="{8BE16ADB-BADE-4A44-8E84-39D713E1A9F0}" dt="2024-09-06T12:14:41.458" v="9320" actId="2696"/>
        <pc:sldMkLst>
          <pc:docMk/>
          <pc:sldMk cId="2711149652" sldId="1504"/>
        </pc:sldMkLst>
        <pc:picChg chg="add mod">
          <ac:chgData name="Eva Jandíková" userId="7ef427b1455032d3" providerId="LiveId" clId="{8BE16ADB-BADE-4A44-8E84-39D713E1A9F0}" dt="2024-08-28T15:32:47.232" v="7" actId="1076"/>
          <ac:picMkLst>
            <pc:docMk/>
            <pc:sldMk cId="2711149652" sldId="1504"/>
            <ac:picMk id="5" creationId="{1B5893BF-2453-10AF-CDA1-17EB01AA3937}"/>
          </ac:picMkLst>
        </pc:picChg>
        <pc:picChg chg="del">
          <ac:chgData name="Eva Jandíková" userId="7ef427b1455032d3" providerId="LiveId" clId="{8BE16ADB-BADE-4A44-8E84-39D713E1A9F0}" dt="2024-08-28T15:32:41.451" v="5" actId="478"/>
          <ac:picMkLst>
            <pc:docMk/>
            <pc:sldMk cId="2711149652" sldId="1504"/>
            <ac:picMk id="11" creationId="{39ADE394-08B3-C749-38F3-1979AF0A6896}"/>
          </ac:picMkLst>
        </pc:picChg>
      </pc:sldChg>
      <pc:sldChg chg="addSp delSp modSp add mod">
        <pc:chgData name="Eva Jandíková" userId="7ef427b1455032d3" providerId="LiveId" clId="{8BE16ADB-BADE-4A44-8E84-39D713E1A9F0}" dt="2024-09-09T14:29:46.007" v="22536" actId="14100"/>
        <pc:sldMkLst>
          <pc:docMk/>
          <pc:sldMk cId="3407377283" sldId="1504"/>
        </pc:sldMkLst>
        <pc:picChg chg="del">
          <ac:chgData name="Eva Jandíková" userId="7ef427b1455032d3" providerId="LiveId" clId="{8BE16ADB-BADE-4A44-8E84-39D713E1A9F0}" dt="2024-09-09T14:29:39.478" v="22533" actId="478"/>
          <ac:picMkLst>
            <pc:docMk/>
            <pc:sldMk cId="3407377283" sldId="1504"/>
            <ac:picMk id="5" creationId="{1B5893BF-2453-10AF-CDA1-17EB01AA3937}"/>
          </ac:picMkLst>
        </pc:picChg>
        <pc:picChg chg="add mod">
          <ac:chgData name="Eva Jandíková" userId="7ef427b1455032d3" providerId="LiveId" clId="{8BE16ADB-BADE-4A44-8E84-39D713E1A9F0}" dt="2024-09-09T14:29:46.007" v="22536" actId="14100"/>
          <ac:picMkLst>
            <pc:docMk/>
            <pc:sldMk cId="3407377283" sldId="1504"/>
            <ac:picMk id="6" creationId="{CBCC7C84-97D9-E3D3-1C8D-08D4A363A3F4}"/>
          </ac:picMkLst>
        </pc:picChg>
      </pc:sldChg>
      <pc:sldChg chg="modSp mod">
        <pc:chgData name="Eva Jandíková" userId="7ef427b1455032d3" providerId="LiveId" clId="{8BE16ADB-BADE-4A44-8E84-39D713E1A9F0}" dt="2024-09-04T07:17:01.162" v="5634"/>
        <pc:sldMkLst>
          <pc:docMk/>
          <pc:sldMk cId="830849435" sldId="1507"/>
        </pc:sldMkLst>
        <pc:spChg chg="mod">
          <ac:chgData name="Eva Jandíková" userId="7ef427b1455032d3" providerId="LiveId" clId="{8BE16ADB-BADE-4A44-8E84-39D713E1A9F0}" dt="2024-09-04T07:17:01.162" v="5634"/>
          <ac:spMkLst>
            <pc:docMk/>
            <pc:sldMk cId="830849435" sldId="1507"/>
            <ac:spMk id="4" creationId="{2AD50B7D-FE5C-4529-8057-8AD9C6AA0A39}"/>
          </ac:spMkLst>
        </pc:spChg>
      </pc:sldChg>
      <pc:sldChg chg="modSp mod">
        <pc:chgData name="Eva Jandíková" userId="7ef427b1455032d3" providerId="LiveId" clId="{8BE16ADB-BADE-4A44-8E84-39D713E1A9F0}" dt="2024-09-09T13:42:17.907" v="21470" actId="27636"/>
        <pc:sldMkLst>
          <pc:docMk/>
          <pc:sldMk cId="2768783010" sldId="1513"/>
        </pc:sldMkLst>
        <pc:spChg chg="mod">
          <ac:chgData name="Eva Jandíková" userId="7ef427b1455032d3" providerId="LiveId" clId="{8BE16ADB-BADE-4A44-8E84-39D713E1A9F0}" dt="2024-09-09T13:42:17.907" v="21470" actId="27636"/>
          <ac:spMkLst>
            <pc:docMk/>
            <pc:sldMk cId="2768783010" sldId="1513"/>
            <ac:spMk id="4" creationId="{2AD50B7D-FE5C-4529-8057-8AD9C6AA0A39}"/>
          </ac:spMkLst>
        </pc:spChg>
      </pc:sldChg>
      <pc:sldChg chg="del">
        <pc:chgData name="Eva Jandíková" userId="7ef427b1455032d3" providerId="LiveId" clId="{8BE16ADB-BADE-4A44-8E84-39D713E1A9F0}" dt="2024-09-06T09:00:04.399" v="7845" actId="47"/>
        <pc:sldMkLst>
          <pc:docMk/>
          <pc:sldMk cId="1544511047" sldId="1518"/>
        </pc:sldMkLst>
      </pc:sldChg>
      <pc:sldChg chg="del">
        <pc:chgData name="Eva Jandíková" userId="7ef427b1455032d3" providerId="LiveId" clId="{8BE16ADB-BADE-4A44-8E84-39D713E1A9F0}" dt="2024-09-06T09:00:04.399" v="7845" actId="47"/>
        <pc:sldMkLst>
          <pc:docMk/>
          <pc:sldMk cId="3700599440" sldId="1519"/>
        </pc:sldMkLst>
      </pc:sldChg>
      <pc:sldChg chg="del">
        <pc:chgData name="Eva Jandíková" userId="7ef427b1455032d3" providerId="LiveId" clId="{8BE16ADB-BADE-4A44-8E84-39D713E1A9F0}" dt="2024-09-06T09:00:04.399" v="7845" actId="47"/>
        <pc:sldMkLst>
          <pc:docMk/>
          <pc:sldMk cId="3918981553" sldId="1521"/>
        </pc:sldMkLst>
      </pc:sldChg>
      <pc:sldChg chg="del">
        <pc:chgData name="Eva Jandíková" userId="7ef427b1455032d3" providerId="LiveId" clId="{8BE16ADB-BADE-4A44-8E84-39D713E1A9F0}" dt="2024-09-06T09:00:04.399" v="7845" actId="47"/>
        <pc:sldMkLst>
          <pc:docMk/>
          <pc:sldMk cId="1010936327" sldId="1523"/>
        </pc:sldMkLst>
      </pc:sldChg>
      <pc:sldChg chg="add del">
        <pc:chgData name="Eva Jandíková" userId="7ef427b1455032d3" providerId="LiveId" clId="{8BE16ADB-BADE-4A44-8E84-39D713E1A9F0}" dt="2024-09-06T09:00:04.399" v="7845" actId="47"/>
        <pc:sldMkLst>
          <pc:docMk/>
          <pc:sldMk cId="686198353" sldId="1524"/>
        </pc:sldMkLst>
      </pc:sldChg>
      <pc:sldChg chg="del">
        <pc:chgData name="Eva Jandíková" userId="7ef427b1455032d3" providerId="LiveId" clId="{8BE16ADB-BADE-4A44-8E84-39D713E1A9F0}" dt="2024-09-02T14:15:18.277" v="4317" actId="2696"/>
        <pc:sldMkLst>
          <pc:docMk/>
          <pc:sldMk cId="4076499110" sldId="1524"/>
        </pc:sldMkLst>
      </pc:sldChg>
      <pc:sldChg chg="del">
        <pc:chgData name="Eva Jandíková" userId="7ef427b1455032d3" providerId="LiveId" clId="{8BE16ADB-BADE-4A44-8E84-39D713E1A9F0}" dt="2024-09-06T09:00:04.399" v="7845" actId="47"/>
        <pc:sldMkLst>
          <pc:docMk/>
          <pc:sldMk cId="3805118606" sldId="1525"/>
        </pc:sldMkLst>
      </pc:sldChg>
      <pc:sldChg chg="add">
        <pc:chgData name="Eva Jandíková" userId="7ef427b1455032d3" providerId="LiveId" clId="{8BE16ADB-BADE-4A44-8E84-39D713E1A9F0}" dt="2024-09-06T12:15:04.192" v="9321"/>
        <pc:sldMkLst>
          <pc:docMk/>
          <pc:sldMk cId="2499410469" sldId="1527"/>
        </pc:sldMkLst>
      </pc:sldChg>
      <pc:sldChg chg="del">
        <pc:chgData name="Eva Jandíková" userId="7ef427b1455032d3" providerId="LiveId" clId="{8BE16ADB-BADE-4A44-8E84-39D713E1A9F0}" dt="2024-09-06T12:14:41.458" v="9320" actId="2696"/>
        <pc:sldMkLst>
          <pc:docMk/>
          <pc:sldMk cId="2670649965" sldId="1527"/>
        </pc:sldMkLst>
      </pc:sldChg>
      <pc:sldChg chg="modSp mod">
        <pc:chgData name="Eva Jandíková" userId="7ef427b1455032d3" providerId="LiveId" clId="{8BE16ADB-BADE-4A44-8E84-39D713E1A9F0}" dt="2024-09-09T12:11:24.088" v="20731" actId="27636"/>
        <pc:sldMkLst>
          <pc:docMk/>
          <pc:sldMk cId="3042892025" sldId="1528"/>
        </pc:sldMkLst>
        <pc:spChg chg="mod">
          <ac:chgData name="Eva Jandíková" userId="7ef427b1455032d3" providerId="LiveId" clId="{8BE16ADB-BADE-4A44-8E84-39D713E1A9F0}" dt="2024-09-09T12:11:24.088" v="20731" actId="27636"/>
          <ac:spMkLst>
            <pc:docMk/>
            <pc:sldMk cId="3042892025" sldId="1528"/>
            <ac:spMk id="4" creationId="{2AD50B7D-FE5C-4529-8057-8AD9C6AA0A39}"/>
          </ac:spMkLst>
        </pc:spChg>
      </pc:sldChg>
      <pc:sldChg chg="modSp mod">
        <pc:chgData name="Eva Jandíková" userId="7ef427b1455032d3" providerId="LiveId" clId="{8BE16ADB-BADE-4A44-8E84-39D713E1A9F0}" dt="2024-09-09T12:11:14.572" v="20727" actId="27636"/>
        <pc:sldMkLst>
          <pc:docMk/>
          <pc:sldMk cId="3006523454" sldId="1529"/>
        </pc:sldMkLst>
        <pc:spChg chg="mod">
          <ac:chgData name="Eva Jandíková" userId="7ef427b1455032d3" providerId="LiveId" clId="{8BE16ADB-BADE-4A44-8E84-39D713E1A9F0}" dt="2024-09-09T12:11:14.572" v="20727" actId="27636"/>
          <ac:spMkLst>
            <pc:docMk/>
            <pc:sldMk cId="3006523454" sldId="1529"/>
            <ac:spMk id="4" creationId="{2AD50B7D-FE5C-4529-8057-8AD9C6AA0A39}"/>
          </ac:spMkLst>
        </pc:spChg>
      </pc:sldChg>
      <pc:sldChg chg="modSp mod">
        <pc:chgData name="Eva Jandíková" userId="7ef427b1455032d3" providerId="LiveId" clId="{8BE16ADB-BADE-4A44-8E84-39D713E1A9F0}" dt="2024-09-06T11:56:46.826" v="9136" actId="20577"/>
        <pc:sldMkLst>
          <pc:docMk/>
          <pc:sldMk cId="3900877269" sldId="1530"/>
        </pc:sldMkLst>
        <pc:spChg chg="mod">
          <ac:chgData name="Eva Jandíková" userId="7ef427b1455032d3" providerId="LiveId" clId="{8BE16ADB-BADE-4A44-8E84-39D713E1A9F0}" dt="2024-09-06T11:56:46.826" v="9136" actId="20577"/>
          <ac:spMkLst>
            <pc:docMk/>
            <pc:sldMk cId="3900877269" sldId="1530"/>
            <ac:spMk id="4" creationId="{2AD50B7D-FE5C-4529-8057-8AD9C6AA0A39}"/>
          </ac:spMkLst>
        </pc:spChg>
      </pc:sldChg>
      <pc:sldChg chg="modSp add mod ord">
        <pc:chgData name="Eva Jandíková" userId="7ef427b1455032d3" providerId="LiveId" clId="{8BE16ADB-BADE-4A44-8E84-39D713E1A9F0}" dt="2024-09-09T08:02:17.292" v="18576" actId="27636"/>
        <pc:sldMkLst>
          <pc:docMk/>
          <pc:sldMk cId="1212356901" sldId="1531"/>
        </pc:sldMkLst>
        <pc:spChg chg="mod">
          <ac:chgData name="Eva Jandíková" userId="7ef427b1455032d3" providerId="LiveId" clId="{8BE16ADB-BADE-4A44-8E84-39D713E1A9F0}" dt="2024-09-09T08:02:17.292" v="18576" actId="27636"/>
          <ac:spMkLst>
            <pc:docMk/>
            <pc:sldMk cId="1212356901" sldId="1531"/>
            <ac:spMk id="4" creationId="{38B2167A-ED89-50F8-6DE3-345FA02F6033}"/>
          </ac:spMkLst>
        </pc:spChg>
      </pc:sldChg>
      <pc:sldChg chg="modSp add del mod">
        <pc:chgData name="Eva Jandíková" userId="7ef427b1455032d3" providerId="LiveId" clId="{8BE16ADB-BADE-4A44-8E84-39D713E1A9F0}" dt="2024-09-06T11:57:10.314" v="9137" actId="47"/>
        <pc:sldMkLst>
          <pc:docMk/>
          <pc:sldMk cId="2904180360" sldId="1533"/>
        </pc:sldMkLst>
        <pc:spChg chg="mod">
          <ac:chgData name="Eva Jandíková" userId="7ef427b1455032d3" providerId="LiveId" clId="{8BE16ADB-BADE-4A44-8E84-39D713E1A9F0}" dt="2024-09-06T11:56:20.334" v="9074" actId="6549"/>
          <ac:spMkLst>
            <pc:docMk/>
            <pc:sldMk cId="2904180360" sldId="1533"/>
            <ac:spMk id="4" creationId="{2AD50B7D-FE5C-4529-8057-8AD9C6AA0A39}"/>
          </ac:spMkLst>
        </pc:spChg>
      </pc:sldChg>
      <pc:sldChg chg="modSp add mod ord">
        <pc:chgData name="Eva Jandíková" userId="7ef427b1455032d3" providerId="LiveId" clId="{8BE16ADB-BADE-4A44-8E84-39D713E1A9F0}" dt="2024-09-06T12:11:19.307" v="9293" actId="20577"/>
        <pc:sldMkLst>
          <pc:docMk/>
          <pc:sldMk cId="2853350306" sldId="1534"/>
        </pc:sldMkLst>
        <pc:spChg chg="mod">
          <ac:chgData name="Eva Jandíková" userId="7ef427b1455032d3" providerId="LiveId" clId="{8BE16ADB-BADE-4A44-8E84-39D713E1A9F0}" dt="2024-09-06T12:11:19.307" v="9293" actId="20577"/>
          <ac:spMkLst>
            <pc:docMk/>
            <pc:sldMk cId="2853350306" sldId="1534"/>
            <ac:spMk id="4" creationId="{2AD50B7D-FE5C-4529-8057-8AD9C6AA0A39}"/>
          </ac:spMkLst>
        </pc:spChg>
      </pc:sldChg>
      <pc:sldChg chg="modSp add mod ord">
        <pc:chgData name="Eva Jandíková" userId="7ef427b1455032d3" providerId="LiveId" clId="{8BE16ADB-BADE-4A44-8E84-39D713E1A9F0}" dt="2024-09-06T17:25:04.548" v="17713" actId="6549"/>
        <pc:sldMkLst>
          <pc:docMk/>
          <pc:sldMk cId="352099070" sldId="1535"/>
        </pc:sldMkLst>
        <pc:spChg chg="mod">
          <ac:chgData name="Eva Jandíková" userId="7ef427b1455032d3" providerId="LiveId" clId="{8BE16ADB-BADE-4A44-8E84-39D713E1A9F0}" dt="2024-09-06T17:25:04.548" v="17713" actId="6549"/>
          <ac:spMkLst>
            <pc:docMk/>
            <pc:sldMk cId="352099070" sldId="1535"/>
            <ac:spMk id="4" creationId="{2AD50B7D-FE5C-4529-8057-8AD9C6AA0A39}"/>
          </ac:spMkLst>
        </pc:spChg>
      </pc:sldChg>
      <pc:sldChg chg="modSp add mod">
        <pc:chgData name="Eva Jandíková" userId="7ef427b1455032d3" providerId="LiveId" clId="{8BE16ADB-BADE-4A44-8E84-39D713E1A9F0}" dt="2024-09-06T17:26:35.315" v="17762" actId="20577"/>
        <pc:sldMkLst>
          <pc:docMk/>
          <pc:sldMk cId="1978946643" sldId="1537"/>
        </pc:sldMkLst>
        <pc:spChg chg="mod">
          <ac:chgData name="Eva Jandíková" userId="7ef427b1455032d3" providerId="LiveId" clId="{8BE16ADB-BADE-4A44-8E84-39D713E1A9F0}" dt="2024-09-06T17:26:35.315" v="17762" actId="20577"/>
          <ac:spMkLst>
            <pc:docMk/>
            <pc:sldMk cId="1978946643" sldId="1537"/>
            <ac:spMk id="4" creationId="{2AD50B7D-FE5C-4529-8057-8AD9C6AA0A39}"/>
          </ac:spMkLst>
        </pc:spChg>
      </pc:sldChg>
      <pc:sldChg chg="del">
        <pc:chgData name="Eva Jandíková" userId="7ef427b1455032d3" providerId="LiveId" clId="{8BE16ADB-BADE-4A44-8E84-39D713E1A9F0}" dt="2024-09-04T12:33:00.262" v="6541" actId="47"/>
        <pc:sldMkLst>
          <pc:docMk/>
          <pc:sldMk cId="839422519" sldId="1538"/>
        </pc:sldMkLst>
      </pc:sldChg>
      <pc:sldChg chg="addSp modSp del mod">
        <pc:chgData name="Eva Jandíková" userId="7ef427b1455032d3" providerId="LiveId" clId="{8BE16ADB-BADE-4A44-8E84-39D713E1A9F0}" dt="2024-09-06T12:15:36.887" v="9322" actId="2696"/>
        <pc:sldMkLst>
          <pc:docMk/>
          <pc:sldMk cId="371288692" sldId="1539"/>
        </pc:sldMkLst>
        <pc:spChg chg="add mod">
          <ac:chgData name="Eva Jandíková" userId="7ef427b1455032d3" providerId="LiveId" clId="{8BE16ADB-BADE-4A44-8E84-39D713E1A9F0}" dt="2024-09-03T13:25:08.577" v="5044" actId="1076"/>
          <ac:spMkLst>
            <pc:docMk/>
            <pc:sldMk cId="371288692" sldId="1539"/>
            <ac:spMk id="3" creationId="{F7E23647-8014-E675-D2D1-64D6CDA89733}"/>
          </ac:spMkLst>
        </pc:spChg>
      </pc:sldChg>
      <pc:sldChg chg="add del">
        <pc:chgData name="Eva Jandíková" userId="7ef427b1455032d3" providerId="LiveId" clId="{8BE16ADB-BADE-4A44-8E84-39D713E1A9F0}" dt="2024-09-09T12:55:49.080" v="20901" actId="47"/>
        <pc:sldMkLst>
          <pc:docMk/>
          <pc:sldMk cId="1202154843" sldId="1539"/>
        </pc:sldMkLst>
      </pc:sldChg>
      <pc:sldChg chg="add del">
        <pc:chgData name="Eva Jandíková" userId="7ef427b1455032d3" providerId="LiveId" clId="{8BE16ADB-BADE-4A44-8E84-39D713E1A9F0}" dt="2024-09-09T12:55:50.455" v="20902" actId="47"/>
        <pc:sldMkLst>
          <pc:docMk/>
          <pc:sldMk cId="390030343" sldId="1540"/>
        </pc:sldMkLst>
      </pc:sldChg>
      <pc:sldChg chg="addSp modSp del mod">
        <pc:chgData name="Eva Jandíková" userId="7ef427b1455032d3" providerId="LiveId" clId="{8BE16ADB-BADE-4A44-8E84-39D713E1A9F0}" dt="2024-09-06T12:15:36.887" v="9322" actId="2696"/>
        <pc:sldMkLst>
          <pc:docMk/>
          <pc:sldMk cId="3616691007" sldId="1540"/>
        </pc:sldMkLst>
        <pc:spChg chg="add mod">
          <ac:chgData name="Eva Jandíková" userId="7ef427b1455032d3" providerId="LiveId" clId="{8BE16ADB-BADE-4A44-8E84-39D713E1A9F0}" dt="2024-09-03T13:25:27.679" v="5096" actId="20577"/>
          <ac:spMkLst>
            <pc:docMk/>
            <pc:sldMk cId="3616691007" sldId="1540"/>
            <ac:spMk id="3" creationId="{873F5062-5453-361E-2EB3-98FC68ABADA7}"/>
          </ac:spMkLst>
        </pc:spChg>
      </pc:sldChg>
      <pc:sldChg chg="modSp mod">
        <pc:chgData name="Eva Jandíková" userId="7ef427b1455032d3" providerId="LiveId" clId="{8BE16ADB-BADE-4A44-8E84-39D713E1A9F0}" dt="2024-09-04T07:25:52.546" v="5658" actId="20577"/>
        <pc:sldMkLst>
          <pc:docMk/>
          <pc:sldMk cId="597505004" sldId="1541"/>
        </pc:sldMkLst>
        <pc:spChg chg="mod">
          <ac:chgData name="Eva Jandíková" userId="7ef427b1455032d3" providerId="LiveId" clId="{8BE16ADB-BADE-4A44-8E84-39D713E1A9F0}" dt="2024-09-04T07:25:52.546" v="5658" actId="20577"/>
          <ac:spMkLst>
            <pc:docMk/>
            <pc:sldMk cId="597505004" sldId="1541"/>
            <ac:spMk id="4" creationId="{2AD50B7D-FE5C-4529-8057-8AD9C6AA0A39}"/>
          </ac:spMkLst>
        </pc:spChg>
      </pc:sldChg>
      <pc:sldChg chg="add del">
        <pc:chgData name="Eva Jandíková" userId="7ef427b1455032d3" providerId="LiveId" clId="{8BE16ADB-BADE-4A44-8E84-39D713E1A9F0}" dt="2024-09-09T12:55:52.605" v="20903" actId="47"/>
        <pc:sldMkLst>
          <pc:docMk/>
          <pc:sldMk cId="3099704156" sldId="1543"/>
        </pc:sldMkLst>
      </pc:sldChg>
      <pc:sldChg chg="addSp delSp modSp del mod">
        <pc:chgData name="Eva Jandíková" userId="7ef427b1455032d3" providerId="LiveId" clId="{8BE16ADB-BADE-4A44-8E84-39D713E1A9F0}" dt="2024-09-06T12:15:36.887" v="9322" actId="2696"/>
        <pc:sldMkLst>
          <pc:docMk/>
          <pc:sldMk cId="3688989217" sldId="1543"/>
        </pc:sldMkLst>
        <pc:spChg chg="add del mod">
          <ac:chgData name="Eva Jandíková" userId="7ef427b1455032d3" providerId="LiveId" clId="{8BE16ADB-BADE-4A44-8E84-39D713E1A9F0}" dt="2024-09-03T13:27:29.077" v="5098" actId="478"/>
          <ac:spMkLst>
            <pc:docMk/>
            <pc:sldMk cId="3688989217" sldId="1543"/>
            <ac:spMk id="3" creationId="{757B9B27-D9EF-9911-6284-450A4D98A17F}"/>
          </ac:spMkLst>
        </pc:spChg>
        <pc:spChg chg="add mod">
          <ac:chgData name="Eva Jandíková" userId="7ef427b1455032d3" providerId="LiveId" clId="{8BE16ADB-BADE-4A44-8E84-39D713E1A9F0}" dt="2024-09-03T13:27:29.689" v="5099"/>
          <ac:spMkLst>
            <pc:docMk/>
            <pc:sldMk cId="3688989217" sldId="1543"/>
            <ac:spMk id="5" creationId="{BA9EC09D-F760-82E3-3C6C-95820C82EB10}"/>
          </ac:spMkLst>
        </pc:spChg>
      </pc:sldChg>
      <pc:sldChg chg="del">
        <pc:chgData name="Eva Jandíková" userId="7ef427b1455032d3" providerId="LiveId" clId="{8BE16ADB-BADE-4A44-8E84-39D713E1A9F0}" dt="2024-09-06T12:14:41.458" v="9320" actId="2696"/>
        <pc:sldMkLst>
          <pc:docMk/>
          <pc:sldMk cId="1435470780" sldId="1544"/>
        </pc:sldMkLst>
      </pc:sldChg>
      <pc:sldChg chg="add">
        <pc:chgData name="Eva Jandíková" userId="7ef427b1455032d3" providerId="LiveId" clId="{8BE16ADB-BADE-4A44-8E84-39D713E1A9F0}" dt="2024-09-06T12:15:04.192" v="9321"/>
        <pc:sldMkLst>
          <pc:docMk/>
          <pc:sldMk cId="3766273287" sldId="1544"/>
        </pc:sldMkLst>
      </pc:sldChg>
      <pc:sldChg chg="add">
        <pc:chgData name="Eva Jandíková" userId="7ef427b1455032d3" providerId="LiveId" clId="{8BE16ADB-BADE-4A44-8E84-39D713E1A9F0}" dt="2024-09-06T12:15:04.192" v="9321"/>
        <pc:sldMkLst>
          <pc:docMk/>
          <pc:sldMk cId="1338205713" sldId="1545"/>
        </pc:sldMkLst>
      </pc:sldChg>
      <pc:sldChg chg="del">
        <pc:chgData name="Eva Jandíková" userId="7ef427b1455032d3" providerId="LiveId" clId="{8BE16ADB-BADE-4A44-8E84-39D713E1A9F0}" dt="2024-09-06T12:14:41.458" v="9320" actId="2696"/>
        <pc:sldMkLst>
          <pc:docMk/>
          <pc:sldMk cId="3349952768" sldId="1545"/>
        </pc:sldMkLst>
      </pc:sldChg>
      <pc:sldChg chg="addSp delSp modSp add mod">
        <pc:chgData name="Eva Jandíková" userId="7ef427b1455032d3" providerId="LiveId" clId="{8BE16ADB-BADE-4A44-8E84-39D713E1A9F0}" dt="2024-09-09T14:30:53.644" v="22540" actId="14100"/>
        <pc:sldMkLst>
          <pc:docMk/>
          <pc:sldMk cId="3681195689" sldId="1546"/>
        </pc:sldMkLst>
        <pc:picChg chg="add mod">
          <ac:chgData name="Eva Jandíková" userId="7ef427b1455032d3" providerId="LiveId" clId="{8BE16ADB-BADE-4A44-8E84-39D713E1A9F0}" dt="2024-09-09T14:30:53.644" v="22540" actId="14100"/>
          <ac:picMkLst>
            <pc:docMk/>
            <pc:sldMk cId="3681195689" sldId="1546"/>
            <ac:picMk id="5" creationId="{D5666742-E400-AD69-FE79-64F801D9A74D}"/>
          </ac:picMkLst>
        </pc:picChg>
        <pc:picChg chg="del">
          <ac:chgData name="Eva Jandíková" userId="7ef427b1455032d3" providerId="LiveId" clId="{8BE16ADB-BADE-4A44-8E84-39D713E1A9F0}" dt="2024-09-09T14:30:44.769" v="22537" actId="478"/>
          <ac:picMkLst>
            <pc:docMk/>
            <pc:sldMk cId="3681195689" sldId="1546"/>
            <ac:picMk id="6" creationId="{492FDAAB-387D-8730-D7DC-E66BD8E1CAF9}"/>
          </ac:picMkLst>
        </pc:picChg>
      </pc:sldChg>
      <pc:sldChg chg="del">
        <pc:chgData name="Eva Jandíková" userId="7ef427b1455032d3" providerId="LiveId" clId="{8BE16ADB-BADE-4A44-8E84-39D713E1A9F0}" dt="2024-09-06T12:14:41.458" v="9320" actId="2696"/>
        <pc:sldMkLst>
          <pc:docMk/>
          <pc:sldMk cId="4008282329" sldId="1546"/>
        </pc:sldMkLst>
      </pc:sldChg>
      <pc:sldChg chg="add del">
        <pc:chgData name="Eva Jandíková" userId="7ef427b1455032d3" providerId="LiveId" clId="{8BE16ADB-BADE-4A44-8E84-39D713E1A9F0}" dt="2024-09-09T12:55:55.013" v="20904" actId="47"/>
        <pc:sldMkLst>
          <pc:docMk/>
          <pc:sldMk cId="409907258" sldId="1547"/>
        </pc:sldMkLst>
      </pc:sldChg>
      <pc:sldChg chg="addSp modSp del mod">
        <pc:chgData name="Eva Jandíková" userId="7ef427b1455032d3" providerId="LiveId" clId="{8BE16ADB-BADE-4A44-8E84-39D713E1A9F0}" dt="2024-09-06T12:15:36.887" v="9322" actId="2696"/>
        <pc:sldMkLst>
          <pc:docMk/>
          <pc:sldMk cId="1413842947" sldId="1547"/>
        </pc:sldMkLst>
        <pc:spChg chg="add mod">
          <ac:chgData name="Eva Jandíková" userId="7ef427b1455032d3" providerId="LiveId" clId="{8BE16ADB-BADE-4A44-8E84-39D713E1A9F0}" dt="2024-09-06T08:53:12.017" v="7842" actId="20577"/>
          <ac:spMkLst>
            <pc:docMk/>
            <pc:sldMk cId="1413842947" sldId="1547"/>
            <ac:spMk id="3" creationId="{02047ED3-68A2-37AE-B40D-5532CA26E0A0}"/>
          </ac:spMkLst>
        </pc:spChg>
      </pc:sldChg>
      <pc:sldChg chg="del">
        <pc:chgData name="Eva Jandíková" userId="7ef427b1455032d3" providerId="LiveId" clId="{8BE16ADB-BADE-4A44-8E84-39D713E1A9F0}" dt="2024-09-09T13:43:00.885" v="21471" actId="47"/>
        <pc:sldMkLst>
          <pc:docMk/>
          <pc:sldMk cId="3556958916" sldId="1550"/>
        </pc:sldMkLst>
      </pc:sldChg>
      <pc:sldChg chg="del">
        <pc:chgData name="Eva Jandíková" userId="7ef427b1455032d3" providerId="LiveId" clId="{8BE16ADB-BADE-4A44-8E84-39D713E1A9F0}" dt="2024-09-09T13:43:00.885" v="21471" actId="47"/>
        <pc:sldMkLst>
          <pc:docMk/>
          <pc:sldMk cId="15385815" sldId="1551"/>
        </pc:sldMkLst>
      </pc:sldChg>
      <pc:sldChg chg="del">
        <pc:chgData name="Eva Jandíková" userId="7ef427b1455032d3" providerId="LiveId" clId="{8BE16ADB-BADE-4A44-8E84-39D713E1A9F0}" dt="2024-09-09T13:43:00.885" v="21471" actId="47"/>
        <pc:sldMkLst>
          <pc:docMk/>
          <pc:sldMk cId="2759434743" sldId="1552"/>
        </pc:sldMkLst>
      </pc:sldChg>
      <pc:sldChg chg="del">
        <pc:chgData name="Eva Jandíková" userId="7ef427b1455032d3" providerId="LiveId" clId="{8BE16ADB-BADE-4A44-8E84-39D713E1A9F0}" dt="2024-09-09T13:43:00.885" v="21471" actId="47"/>
        <pc:sldMkLst>
          <pc:docMk/>
          <pc:sldMk cId="2543722203" sldId="1553"/>
        </pc:sldMkLst>
      </pc:sldChg>
      <pc:sldChg chg="del">
        <pc:chgData name="Eva Jandíková" userId="7ef427b1455032d3" providerId="LiveId" clId="{8BE16ADB-BADE-4A44-8E84-39D713E1A9F0}" dt="2024-09-09T13:43:00.885" v="21471" actId="47"/>
        <pc:sldMkLst>
          <pc:docMk/>
          <pc:sldMk cId="233112867" sldId="1554"/>
        </pc:sldMkLst>
      </pc:sldChg>
      <pc:sldChg chg="del">
        <pc:chgData name="Eva Jandíková" userId="7ef427b1455032d3" providerId="LiveId" clId="{8BE16ADB-BADE-4A44-8E84-39D713E1A9F0}" dt="2024-09-09T13:43:00.885" v="21471" actId="47"/>
        <pc:sldMkLst>
          <pc:docMk/>
          <pc:sldMk cId="1807021179" sldId="1555"/>
        </pc:sldMkLst>
      </pc:sldChg>
      <pc:sldChg chg="del">
        <pc:chgData name="Eva Jandíková" userId="7ef427b1455032d3" providerId="LiveId" clId="{8BE16ADB-BADE-4A44-8E84-39D713E1A9F0}" dt="2024-09-09T13:43:00.885" v="21471" actId="47"/>
        <pc:sldMkLst>
          <pc:docMk/>
          <pc:sldMk cId="4105180587" sldId="1556"/>
        </pc:sldMkLst>
      </pc:sldChg>
      <pc:sldChg chg="del">
        <pc:chgData name="Eva Jandíková" userId="7ef427b1455032d3" providerId="LiveId" clId="{8BE16ADB-BADE-4A44-8E84-39D713E1A9F0}" dt="2024-09-09T13:43:00.885" v="21471" actId="47"/>
        <pc:sldMkLst>
          <pc:docMk/>
          <pc:sldMk cId="1568637408" sldId="1557"/>
        </pc:sldMkLst>
      </pc:sldChg>
      <pc:sldChg chg="del">
        <pc:chgData name="Eva Jandíková" userId="7ef427b1455032d3" providerId="LiveId" clId="{8BE16ADB-BADE-4A44-8E84-39D713E1A9F0}" dt="2024-09-09T13:43:00.885" v="21471" actId="47"/>
        <pc:sldMkLst>
          <pc:docMk/>
          <pc:sldMk cId="11835894" sldId="1558"/>
        </pc:sldMkLst>
      </pc:sldChg>
      <pc:sldChg chg="del">
        <pc:chgData name="Eva Jandíková" userId="7ef427b1455032d3" providerId="LiveId" clId="{8BE16ADB-BADE-4A44-8E84-39D713E1A9F0}" dt="2024-09-09T13:43:00.885" v="21471" actId="47"/>
        <pc:sldMkLst>
          <pc:docMk/>
          <pc:sldMk cId="2184124800" sldId="1559"/>
        </pc:sldMkLst>
      </pc:sldChg>
      <pc:sldChg chg="del">
        <pc:chgData name="Eva Jandíková" userId="7ef427b1455032d3" providerId="LiveId" clId="{8BE16ADB-BADE-4A44-8E84-39D713E1A9F0}" dt="2024-09-09T13:43:00.885" v="21471" actId="47"/>
        <pc:sldMkLst>
          <pc:docMk/>
          <pc:sldMk cId="1037137438" sldId="1560"/>
        </pc:sldMkLst>
      </pc:sldChg>
      <pc:sldChg chg="del">
        <pc:chgData name="Eva Jandíková" userId="7ef427b1455032d3" providerId="LiveId" clId="{8BE16ADB-BADE-4A44-8E84-39D713E1A9F0}" dt="2024-09-09T13:43:00.885" v="21471" actId="47"/>
        <pc:sldMkLst>
          <pc:docMk/>
          <pc:sldMk cId="1511324161" sldId="1561"/>
        </pc:sldMkLst>
      </pc:sldChg>
      <pc:sldChg chg="del">
        <pc:chgData name="Eva Jandíková" userId="7ef427b1455032d3" providerId="LiveId" clId="{8BE16ADB-BADE-4A44-8E84-39D713E1A9F0}" dt="2024-09-09T13:43:00.885" v="21471" actId="47"/>
        <pc:sldMkLst>
          <pc:docMk/>
          <pc:sldMk cId="2268568101" sldId="1562"/>
        </pc:sldMkLst>
      </pc:sldChg>
      <pc:sldChg chg="del">
        <pc:chgData name="Eva Jandíková" userId="7ef427b1455032d3" providerId="LiveId" clId="{8BE16ADB-BADE-4A44-8E84-39D713E1A9F0}" dt="2024-09-09T13:43:00.885" v="21471" actId="47"/>
        <pc:sldMkLst>
          <pc:docMk/>
          <pc:sldMk cId="2706048233" sldId="1563"/>
        </pc:sldMkLst>
      </pc:sldChg>
      <pc:sldChg chg="del">
        <pc:chgData name="Eva Jandíková" userId="7ef427b1455032d3" providerId="LiveId" clId="{8BE16ADB-BADE-4A44-8E84-39D713E1A9F0}" dt="2024-09-09T13:43:00.885" v="21471" actId="47"/>
        <pc:sldMkLst>
          <pc:docMk/>
          <pc:sldMk cId="3514162766" sldId="1564"/>
        </pc:sldMkLst>
      </pc:sldChg>
      <pc:sldChg chg="add">
        <pc:chgData name="Eva Jandíková" userId="7ef427b1455032d3" providerId="LiveId" clId="{8BE16ADB-BADE-4A44-8E84-39D713E1A9F0}" dt="2024-09-06T08:59:34.316" v="7844"/>
        <pc:sldMkLst>
          <pc:docMk/>
          <pc:sldMk cId="129449036" sldId="1565"/>
        </pc:sldMkLst>
      </pc:sldChg>
      <pc:sldChg chg="modSp mod">
        <pc:chgData name="Eva Jandíková" userId="7ef427b1455032d3" providerId="LiveId" clId="{8BE16ADB-BADE-4A44-8E84-39D713E1A9F0}" dt="2024-09-04T07:25:49.259" v="5654" actId="20577"/>
        <pc:sldMkLst>
          <pc:docMk/>
          <pc:sldMk cId="2334200526" sldId="1565"/>
        </pc:sldMkLst>
        <pc:spChg chg="mod">
          <ac:chgData name="Eva Jandíková" userId="7ef427b1455032d3" providerId="LiveId" clId="{8BE16ADB-BADE-4A44-8E84-39D713E1A9F0}" dt="2024-09-04T07:25:49.259" v="5654" actId="20577"/>
          <ac:spMkLst>
            <pc:docMk/>
            <pc:sldMk cId="2334200526" sldId="1565"/>
            <ac:spMk id="4" creationId="{2AD50B7D-FE5C-4529-8057-8AD9C6AA0A39}"/>
          </ac:spMkLst>
        </pc:spChg>
      </pc:sldChg>
      <pc:sldChg chg="addSp modSp del">
        <pc:chgData name="Eva Jandíková" userId="7ef427b1455032d3" providerId="LiveId" clId="{8BE16ADB-BADE-4A44-8E84-39D713E1A9F0}" dt="2024-09-06T12:15:36.887" v="9322" actId="2696"/>
        <pc:sldMkLst>
          <pc:docMk/>
          <pc:sldMk cId="1665785031" sldId="1566"/>
        </pc:sldMkLst>
        <pc:spChg chg="add mod">
          <ac:chgData name="Eva Jandíková" userId="7ef427b1455032d3" providerId="LiveId" clId="{8BE16ADB-BADE-4A44-8E84-39D713E1A9F0}" dt="2024-09-06T08:53:25.316" v="7843"/>
          <ac:spMkLst>
            <pc:docMk/>
            <pc:sldMk cId="1665785031" sldId="1566"/>
            <ac:spMk id="3" creationId="{3CE4634F-8382-44BD-1C5F-7CE985FB8A05}"/>
          </ac:spMkLst>
        </pc:spChg>
      </pc:sldChg>
      <pc:sldChg chg="add del">
        <pc:chgData name="Eva Jandíková" userId="7ef427b1455032d3" providerId="LiveId" clId="{8BE16ADB-BADE-4A44-8E84-39D713E1A9F0}" dt="2024-09-09T12:55:56.184" v="20905" actId="47"/>
        <pc:sldMkLst>
          <pc:docMk/>
          <pc:sldMk cId="2511124974" sldId="1566"/>
        </pc:sldMkLst>
      </pc:sldChg>
      <pc:sldChg chg="add">
        <pc:chgData name="Eva Jandíková" userId="7ef427b1455032d3" providerId="LiveId" clId="{8BE16ADB-BADE-4A44-8E84-39D713E1A9F0}" dt="2024-09-02T14:00:29.843" v="4132"/>
        <pc:sldMkLst>
          <pc:docMk/>
          <pc:sldMk cId="2658248016" sldId="1568"/>
        </pc:sldMkLst>
      </pc:sldChg>
      <pc:sldChg chg="del">
        <pc:chgData name="Eva Jandíková" userId="7ef427b1455032d3" providerId="LiveId" clId="{8BE16ADB-BADE-4A44-8E84-39D713E1A9F0}" dt="2024-09-04T07:27:19.899" v="5664" actId="47"/>
        <pc:sldMkLst>
          <pc:docMk/>
          <pc:sldMk cId="2139798772" sldId="1570"/>
        </pc:sldMkLst>
      </pc:sldChg>
      <pc:sldChg chg="del">
        <pc:chgData name="Eva Jandíková" userId="7ef427b1455032d3" providerId="LiveId" clId="{8BE16ADB-BADE-4A44-8E84-39D713E1A9F0}" dt="2024-09-04T07:27:19.899" v="5664" actId="47"/>
        <pc:sldMkLst>
          <pc:docMk/>
          <pc:sldMk cId="1289468803" sldId="1571"/>
        </pc:sldMkLst>
      </pc:sldChg>
      <pc:sldChg chg="del">
        <pc:chgData name="Eva Jandíková" userId="7ef427b1455032d3" providerId="LiveId" clId="{8BE16ADB-BADE-4A44-8E84-39D713E1A9F0}" dt="2024-09-04T07:27:28.902" v="5665" actId="47"/>
        <pc:sldMkLst>
          <pc:docMk/>
          <pc:sldMk cId="1987337355" sldId="1572"/>
        </pc:sldMkLst>
      </pc:sldChg>
      <pc:sldChg chg="delSp modSp del mod">
        <pc:chgData name="Eva Jandíková" userId="7ef427b1455032d3" providerId="LiveId" clId="{8BE16ADB-BADE-4A44-8E84-39D713E1A9F0}" dt="2024-09-06T09:00:04.399" v="7845" actId="47"/>
        <pc:sldMkLst>
          <pc:docMk/>
          <pc:sldMk cId="3559814828" sldId="1574"/>
        </pc:sldMkLst>
        <pc:spChg chg="mod">
          <ac:chgData name="Eva Jandíková" userId="7ef427b1455032d3" providerId="LiveId" clId="{8BE16ADB-BADE-4A44-8E84-39D713E1A9F0}" dt="2024-09-02T14:11:14.515" v="4195" actId="14100"/>
          <ac:spMkLst>
            <pc:docMk/>
            <pc:sldMk cId="3559814828" sldId="1574"/>
            <ac:spMk id="7" creationId="{C015365A-F193-D931-FF9E-4A94E0BC387A}"/>
          </ac:spMkLst>
        </pc:spChg>
        <pc:spChg chg="del">
          <ac:chgData name="Eva Jandíková" userId="7ef427b1455032d3" providerId="LiveId" clId="{8BE16ADB-BADE-4A44-8E84-39D713E1A9F0}" dt="2024-09-02T14:11:19.709" v="4196" actId="478"/>
          <ac:spMkLst>
            <pc:docMk/>
            <pc:sldMk cId="3559814828" sldId="1574"/>
            <ac:spMk id="8" creationId="{BCB86CF9-4BDB-8A55-7135-24036DE812A3}"/>
          </ac:spMkLst>
        </pc:spChg>
      </pc:sldChg>
      <pc:sldChg chg="add">
        <pc:chgData name="Eva Jandíková" userId="7ef427b1455032d3" providerId="LiveId" clId="{8BE16ADB-BADE-4A44-8E84-39D713E1A9F0}" dt="2024-09-06T14:14:53.177" v="11748"/>
        <pc:sldMkLst>
          <pc:docMk/>
          <pc:sldMk cId="10581735" sldId="1594"/>
        </pc:sldMkLst>
      </pc:sldChg>
      <pc:sldChg chg="add del">
        <pc:chgData name="Eva Jandíková" userId="7ef427b1455032d3" providerId="LiveId" clId="{8BE16ADB-BADE-4A44-8E84-39D713E1A9F0}" dt="2024-09-06T14:14:38.535" v="11747" actId="2696"/>
        <pc:sldMkLst>
          <pc:docMk/>
          <pc:sldMk cId="3619653912" sldId="1594"/>
        </pc:sldMkLst>
      </pc:sldChg>
      <pc:sldChg chg="del">
        <pc:chgData name="Eva Jandíková" userId="7ef427b1455032d3" providerId="LiveId" clId="{8BE16ADB-BADE-4A44-8E84-39D713E1A9F0}" dt="2024-09-06T12:29:07.042" v="9374" actId="47"/>
        <pc:sldMkLst>
          <pc:docMk/>
          <pc:sldMk cId="1045266884" sldId="1597"/>
        </pc:sldMkLst>
      </pc:sldChg>
      <pc:sldChg chg="addSp delSp modSp mod">
        <pc:chgData name="Eva Jandíková" userId="7ef427b1455032d3" providerId="LiveId" clId="{8BE16ADB-BADE-4A44-8E84-39D713E1A9F0}" dt="2024-09-02T10:14:16.877" v="1063" actId="20577"/>
        <pc:sldMkLst>
          <pc:docMk/>
          <pc:sldMk cId="1738096190" sldId="1598"/>
        </pc:sldMkLst>
        <pc:spChg chg="mod">
          <ac:chgData name="Eva Jandíková" userId="7ef427b1455032d3" providerId="LiveId" clId="{8BE16ADB-BADE-4A44-8E84-39D713E1A9F0}" dt="2024-09-02T10:14:16.877" v="1063" actId="20577"/>
          <ac:spMkLst>
            <pc:docMk/>
            <pc:sldMk cId="1738096190" sldId="1598"/>
            <ac:spMk id="4" creationId="{3D7BD18C-C666-E337-6296-80E7B80EFC3C}"/>
          </ac:spMkLst>
        </pc:spChg>
        <pc:spChg chg="add del">
          <ac:chgData name="Eva Jandíková" userId="7ef427b1455032d3" providerId="LiveId" clId="{8BE16ADB-BADE-4A44-8E84-39D713E1A9F0}" dt="2024-09-02T10:11:38.410" v="1005" actId="22"/>
          <ac:spMkLst>
            <pc:docMk/>
            <pc:sldMk cId="1738096190" sldId="1598"/>
            <ac:spMk id="7" creationId="{448E18FC-9C6D-64AF-A8A7-9E2906D56BE7}"/>
          </ac:spMkLst>
        </pc:spChg>
      </pc:sldChg>
      <pc:sldChg chg="add">
        <pc:chgData name="Eva Jandíková" userId="7ef427b1455032d3" providerId="LiveId" clId="{8BE16ADB-BADE-4A44-8E84-39D713E1A9F0}" dt="2024-09-06T10:59:10.778" v="7897"/>
        <pc:sldMkLst>
          <pc:docMk/>
          <pc:sldMk cId="99120773" sldId="1601"/>
        </pc:sldMkLst>
      </pc:sldChg>
      <pc:sldChg chg="addSp modSp del mod">
        <pc:chgData name="Eva Jandíková" userId="7ef427b1455032d3" providerId="LiveId" clId="{8BE16ADB-BADE-4A44-8E84-39D713E1A9F0}" dt="2024-09-06T10:59:03.897" v="7896" actId="2696"/>
        <pc:sldMkLst>
          <pc:docMk/>
          <pc:sldMk cId="2946785568" sldId="1601"/>
        </pc:sldMkLst>
        <pc:spChg chg="add mod">
          <ac:chgData name="Eva Jandíková" userId="7ef427b1455032d3" providerId="LiveId" clId="{8BE16ADB-BADE-4A44-8E84-39D713E1A9F0}" dt="2024-09-06T08:13:19.577" v="7439" actId="1076"/>
          <ac:spMkLst>
            <pc:docMk/>
            <pc:sldMk cId="2946785568" sldId="1601"/>
            <ac:spMk id="6" creationId="{A4D5160C-DB2A-51DA-1523-C103B83A7D99}"/>
          </ac:spMkLst>
        </pc:spChg>
      </pc:sldChg>
      <pc:sldChg chg="modSp mod ord">
        <pc:chgData name="Eva Jandíková" userId="7ef427b1455032d3" providerId="LiveId" clId="{8BE16ADB-BADE-4A44-8E84-39D713E1A9F0}" dt="2024-09-06T11:26:43.639" v="8095" actId="20577"/>
        <pc:sldMkLst>
          <pc:docMk/>
          <pc:sldMk cId="2143098384" sldId="1602"/>
        </pc:sldMkLst>
        <pc:spChg chg="mod">
          <ac:chgData name="Eva Jandíková" userId="7ef427b1455032d3" providerId="LiveId" clId="{8BE16ADB-BADE-4A44-8E84-39D713E1A9F0}" dt="2024-09-06T11:26:43.639" v="8095" actId="20577"/>
          <ac:spMkLst>
            <pc:docMk/>
            <pc:sldMk cId="2143098384" sldId="1602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1:26:35.425" v="8086" actId="20577"/>
          <ac:spMkLst>
            <pc:docMk/>
            <pc:sldMk cId="2143098384" sldId="1602"/>
            <ac:spMk id="10" creationId="{8231BF77-8A93-3545-DB89-D92E1A58BCB1}"/>
          </ac:spMkLst>
        </pc:spChg>
      </pc:sldChg>
      <pc:sldChg chg="del">
        <pc:chgData name="Eva Jandíková" userId="7ef427b1455032d3" providerId="LiveId" clId="{8BE16ADB-BADE-4A44-8E84-39D713E1A9F0}" dt="2024-09-06T08:31:00.477" v="7626" actId="47"/>
        <pc:sldMkLst>
          <pc:docMk/>
          <pc:sldMk cId="3705395025" sldId="1604"/>
        </pc:sldMkLst>
      </pc:sldChg>
      <pc:sldChg chg="del">
        <pc:chgData name="Eva Jandíková" userId="7ef427b1455032d3" providerId="LiveId" clId="{8BE16ADB-BADE-4A44-8E84-39D713E1A9F0}" dt="2024-09-06T08:31:00.477" v="7626" actId="47"/>
        <pc:sldMkLst>
          <pc:docMk/>
          <pc:sldMk cId="261899931" sldId="1605"/>
        </pc:sldMkLst>
      </pc:sldChg>
      <pc:sldChg chg="del">
        <pc:chgData name="Eva Jandíková" userId="7ef427b1455032d3" providerId="LiveId" clId="{8BE16ADB-BADE-4A44-8E84-39D713E1A9F0}" dt="2024-09-06T08:31:00.477" v="7626" actId="47"/>
        <pc:sldMkLst>
          <pc:docMk/>
          <pc:sldMk cId="3950814309" sldId="1606"/>
        </pc:sldMkLst>
      </pc:sldChg>
      <pc:sldChg chg="del">
        <pc:chgData name="Eva Jandíková" userId="7ef427b1455032d3" providerId="LiveId" clId="{8BE16ADB-BADE-4A44-8E84-39D713E1A9F0}" dt="2024-09-06T08:31:00.477" v="7626" actId="47"/>
        <pc:sldMkLst>
          <pc:docMk/>
          <pc:sldMk cId="3336782069" sldId="1607"/>
        </pc:sldMkLst>
      </pc:sldChg>
      <pc:sldChg chg="del">
        <pc:chgData name="Eva Jandíková" userId="7ef427b1455032d3" providerId="LiveId" clId="{8BE16ADB-BADE-4A44-8E84-39D713E1A9F0}" dt="2024-09-06T08:31:00.477" v="7626" actId="47"/>
        <pc:sldMkLst>
          <pc:docMk/>
          <pc:sldMk cId="3470745390" sldId="1608"/>
        </pc:sldMkLst>
      </pc:sldChg>
      <pc:sldChg chg="del">
        <pc:chgData name="Eva Jandíková" userId="7ef427b1455032d3" providerId="LiveId" clId="{8BE16ADB-BADE-4A44-8E84-39D713E1A9F0}" dt="2024-09-06T08:31:00.477" v="7626" actId="47"/>
        <pc:sldMkLst>
          <pc:docMk/>
          <pc:sldMk cId="2761412249" sldId="1609"/>
        </pc:sldMkLst>
      </pc:sldChg>
      <pc:sldChg chg="del">
        <pc:chgData name="Eva Jandíková" userId="7ef427b1455032d3" providerId="LiveId" clId="{8BE16ADB-BADE-4A44-8E84-39D713E1A9F0}" dt="2024-09-03T13:27:54.176" v="5100" actId="2696"/>
        <pc:sldMkLst>
          <pc:docMk/>
          <pc:sldMk cId="292168723" sldId="1610"/>
        </pc:sldMkLst>
      </pc:sldChg>
      <pc:sldChg chg="addSp modSp add del">
        <pc:chgData name="Eva Jandíková" userId="7ef427b1455032d3" providerId="LiveId" clId="{8BE16ADB-BADE-4A44-8E84-39D713E1A9F0}" dt="2024-09-06T12:09:28.176" v="9241" actId="47"/>
        <pc:sldMkLst>
          <pc:docMk/>
          <pc:sldMk cId="2820849019" sldId="1610"/>
        </pc:sldMkLst>
        <pc:spChg chg="add mod">
          <ac:chgData name="Eva Jandíková" userId="7ef427b1455032d3" providerId="LiveId" clId="{8BE16ADB-BADE-4A44-8E84-39D713E1A9F0}" dt="2024-09-06T08:49:09.539" v="7768"/>
          <ac:spMkLst>
            <pc:docMk/>
            <pc:sldMk cId="2820849019" sldId="1610"/>
            <ac:spMk id="2" creationId="{E3DB127D-8383-5536-DFAF-4A664099C1F8}"/>
          </ac:spMkLst>
        </pc:spChg>
      </pc:sldChg>
      <pc:sldChg chg="del">
        <pc:chgData name="Eva Jandíková" userId="7ef427b1455032d3" providerId="LiveId" clId="{8BE16ADB-BADE-4A44-8E84-39D713E1A9F0}" dt="2024-09-04T12:31:46.267" v="6515" actId="47"/>
        <pc:sldMkLst>
          <pc:docMk/>
          <pc:sldMk cId="2161508241" sldId="1611"/>
        </pc:sldMkLst>
      </pc:sldChg>
      <pc:sldChg chg="del">
        <pc:chgData name="Eva Jandíková" userId="7ef427b1455032d3" providerId="LiveId" clId="{8BE16ADB-BADE-4A44-8E84-39D713E1A9F0}" dt="2024-09-04T12:31:47.733" v="6516" actId="47"/>
        <pc:sldMkLst>
          <pc:docMk/>
          <pc:sldMk cId="3388329679" sldId="1612"/>
        </pc:sldMkLst>
      </pc:sldChg>
      <pc:sldChg chg="del">
        <pc:chgData name="Eva Jandíková" userId="7ef427b1455032d3" providerId="LiveId" clId="{8BE16ADB-BADE-4A44-8E84-39D713E1A9F0}" dt="2024-09-04T12:31:49.266" v="6517" actId="47"/>
        <pc:sldMkLst>
          <pc:docMk/>
          <pc:sldMk cId="3128187665" sldId="1613"/>
        </pc:sldMkLst>
      </pc:sldChg>
      <pc:sldChg chg="del">
        <pc:chgData name="Eva Jandíková" userId="7ef427b1455032d3" providerId="LiveId" clId="{8BE16ADB-BADE-4A44-8E84-39D713E1A9F0}" dt="2024-09-04T12:31:53.157" v="6518" actId="47"/>
        <pc:sldMkLst>
          <pc:docMk/>
          <pc:sldMk cId="1434239094" sldId="1614"/>
        </pc:sldMkLst>
      </pc:sldChg>
      <pc:sldChg chg="del">
        <pc:chgData name="Eva Jandíková" userId="7ef427b1455032d3" providerId="LiveId" clId="{8BE16ADB-BADE-4A44-8E84-39D713E1A9F0}" dt="2024-09-04T12:31:56.197" v="6519" actId="47"/>
        <pc:sldMkLst>
          <pc:docMk/>
          <pc:sldMk cId="1099318242" sldId="1615"/>
        </pc:sldMkLst>
      </pc:sldChg>
      <pc:sldChg chg="del">
        <pc:chgData name="Eva Jandíková" userId="7ef427b1455032d3" providerId="LiveId" clId="{8BE16ADB-BADE-4A44-8E84-39D713E1A9F0}" dt="2024-09-04T12:32:00.500" v="6520" actId="47"/>
        <pc:sldMkLst>
          <pc:docMk/>
          <pc:sldMk cId="258277103" sldId="1616"/>
        </pc:sldMkLst>
      </pc:sldChg>
      <pc:sldChg chg="add del">
        <pc:chgData name="Eva Jandíková" userId="7ef427b1455032d3" providerId="LiveId" clId="{8BE16ADB-BADE-4A44-8E84-39D713E1A9F0}" dt="2024-09-09T14:16:03.727" v="22502" actId="47"/>
        <pc:sldMkLst>
          <pc:docMk/>
          <pc:sldMk cId="632671757" sldId="1617"/>
        </pc:sldMkLst>
      </pc:sldChg>
      <pc:sldChg chg="addSp delSp modSp del mod">
        <pc:chgData name="Eva Jandíková" userId="7ef427b1455032d3" providerId="LiveId" clId="{8BE16ADB-BADE-4A44-8E84-39D713E1A9F0}" dt="2024-09-06T12:14:41.458" v="9320" actId="2696"/>
        <pc:sldMkLst>
          <pc:docMk/>
          <pc:sldMk cId="884071901" sldId="1617"/>
        </pc:sldMkLst>
        <pc:picChg chg="add mod">
          <ac:chgData name="Eva Jandíková" userId="7ef427b1455032d3" providerId="LiveId" clId="{8BE16ADB-BADE-4A44-8E84-39D713E1A9F0}" dt="2024-08-28T15:28:11.217" v="4" actId="14100"/>
          <ac:picMkLst>
            <pc:docMk/>
            <pc:sldMk cId="884071901" sldId="1617"/>
            <ac:picMk id="4" creationId="{53B48998-6909-425E-2025-82DE31313FAD}"/>
          </ac:picMkLst>
        </pc:picChg>
        <pc:picChg chg="del">
          <ac:chgData name="Eva Jandíková" userId="7ef427b1455032d3" providerId="LiveId" clId="{8BE16ADB-BADE-4A44-8E84-39D713E1A9F0}" dt="2024-08-28T15:28:03.380" v="0" actId="478"/>
          <ac:picMkLst>
            <pc:docMk/>
            <pc:sldMk cId="884071901" sldId="1617"/>
            <ac:picMk id="12" creationId="{508973B8-DF0E-19FE-ECB4-92AE0E949E18}"/>
          </ac:picMkLst>
        </pc:picChg>
      </pc:sldChg>
      <pc:sldChg chg="del">
        <pc:chgData name="Eva Jandíková" userId="7ef427b1455032d3" providerId="LiveId" clId="{8BE16ADB-BADE-4A44-8E84-39D713E1A9F0}" dt="2024-09-06T12:14:41.458" v="9320" actId="2696"/>
        <pc:sldMkLst>
          <pc:docMk/>
          <pc:sldMk cId="1415546692" sldId="1618"/>
        </pc:sldMkLst>
      </pc:sldChg>
      <pc:sldChg chg="addSp modSp add del mod">
        <pc:chgData name="Eva Jandíková" userId="7ef427b1455032d3" providerId="LiveId" clId="{8BE16ADB-BADE-4A44-8E84-39D713E1A9F0}" dt="2024-09-09T14:17:43.318" v="22531" actId="47"/>
        <pc:sldMkLst>
          <pc:docMk/>
          <pc:sldMk cId="2287768670" sldId="1618"/>
        </pc:sldMkLst>
        <pc:spChg chg="add mod">
          <ac:chgData name="Eva Jandíková" userId="7ef427b1455032d3" providerId="LiveId" clId="{8BE16ADB-BADE-4A44-8E84-39D713E1A9F0}" dt="2024-09-09T12:55:29.320" v="20900" actId="20577"/>
          <ac:spMkLst>
            <pc:docMk/>
            <pc:sldMk cId="2287768670" sldId="1618"/>
            <ac:spMk id="4" creationId="{AEDF0B38-8AC3-C498-4EA7-8F36E9FDB506}"/>
          </ac:spMkLst>
        </pc:spChg>
      </pc:sldChg>
      <pc:sldChg chg="modSp add del mod">
        <pc:chgData name="Eva Jandíková" userId="7ef427b1455032d3" providerId="LiveId" clId="{8BE16ADB-BADE-4A44-8E84-39D713E1A9F0}" dt="2024-09-06T13:31:44.165" v="10912" actId="47"/>
        <pc:sldMkLst>
          <pc:docMk/>
          <pc:sldMk cId="1428854347" sldId="1619"/>
        </pc:sldMkLst>
        <pc:spChg chg="mod">
          <ac:chgData name="Eva Jandíková" userId="7ef427b1455032d3" providerId="LiveId" clId="{8BE16ADB-BADE-4A44-8E84-39D713E1A9F0}" dt="2024-09-06T12:44:39.233" v="9875" actId="207"/>
          <ac:spMkLst>
            <pc:docMk/>
            <pc:sldMk cId="1428854347" sldId="1619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2:48:38.126" v="10016"/>
          <ac:spMkLst>
            <pc:docMk/>
            <pc:sldMk cId="1428854347" sldId="1619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2:44:47.135" v="9878" actId="1076"/>
          <ac:picMkLst>
            <pc:docMk/>
            <pc:sldMk cId="1428854347" sldId="1619"/>
            <ac:picMk id="7" creationId="{299025C3-EA82-526F-506E-5FEBF391BC18}"/>
          </ac:picMkLst>
        </pc:picChg>
      </pc:sldChg>
      <pc:sldChg chg="del">
        <pc:chgData name="Eva Jandíková" userId="7ef427b1455032d3" providerId="LiveId" clId="{8BE16ADB-BADE-4A44-8E84-39D713E1A9F0}" dt="2024-09-02T14:15:15.001" v="4316" actId="47"/>
        <pc:sldMkLst>
          <pc:docMk/>
          <pc:sldMk cId="3026677961" sldId="1619"/>
        </pc:sldMkLst>
      </pc:sldChg>
      <pc:sldChg chg="del">
        <pc:chgData name="Eva Jandíková" userId="7ef427b1455032d3" providerId="LiveId" clId="{8BE16ADB-BADE-4A44-8E84-39D713E1A9F0}" dt="2024-09-02T14:15:15.001" v="4316" actId="47"/>
        <pc:sldMkLst>
          <pc:docMk/>
          <pc:sldMk cId="1726640057" sldId="1620"/>
        </pc:sldMkLst>
      </pc:sldChg>
      <pc:sldChg chg="modSp add mod">
        <pc:chgData name="Eva Jandíková" userId="7ef427b1455032d3" providerId="LiveId" clId="{8BE16ADB-BADE-4A44-8E84-39D713E1A9F0}" dt="2024-09-06T17:31:49.771" v="17925" actId="2711"/>
        <pc:sldMkLst>
          <pc:docMk/>
          <pc:sldMk cId="1771302111" sldId="1620"/>
        </pc:sldMkLst>
        <pc:spChg chg="mod">
          <ac:chgData name="Eva Jandíková" userId="7ef427b1455032d3" providerId="LiveId" clId="{8BE16ADB-BADE-4A44-8E84-39D713E1A9F0}" dt="2024-09-06T17:31:49.771" v="17925" actId="2711"/>
          <ac:spMkLst>
            <pc:docMk/>
            <pc:sldMk cId="1771302111" sldId="1620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2:48:47.983" v="10018"/>
          <ac:spMkLst>
            <pc:docMk/>
            <pc:sldMk cId="1771302111" sldId="1620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2:47:04.808" v="9959" actId="14100"/>
          <ac:picMkLst>
            <pc:docMk/>
            <pc:sldMk cId="1771302111" sldId="1620"/>
            <ac:picMk id="7" creationId="{12B6707F-CE54-27FC-D773-67B3E5C51359}"/>
          </ac:picMkLst>
        </pc:picChg>
      </pc:sldChg>
      <pc:sldChg chg="del">
        <pc:chgData name="Eva Jandíková" userId="7ef427b1455032d3" providerId="LiveId" clId="{8BE16ADB-BADE-4A44-8E84-39D713E1A9F0}" dt="2024-09-02T14:15:15.001" v="4316" actId="47"/>
        <pc:sldMkLst>
          <pc:docMk/>
          <pc:sldMk cId="110389701" sldId="1621"/>
        </pc:sldMkLst>
      </pc:sldChg>
      <pc:sldChg chg="addSp modSp add mod">
        <pc:chgData name="Eva Jandíková" userId="7ef427b1455032d3" providerId="LiveId" clId="{8BE16ADB-BADE-4A44-8E84-39D713E1A9F0}" dt="2024-09-06T12:04:11.692" v="9231"/>
        <pc:sldMkLst>
          <pc:docMk/>
          <pc:sldMk cId="422595347" sldId="1621"/>
        </pc:sldMkLst>
        <pc:spChg chg="add mod">
          <ac:chgData name="Eva Jandíková" userId="7ef427b1455032d3" providerId="LiveId" clId="{8BE16ADB-BADE-4A44-8E84-39D713E1A9F0}" dt="2024-09-06T12:04:11.692" v="9231"/>
          <ac:spMkLst>
            <pc:docMk/>
            <pc:sldMk cId="422595347" sldId="1621"/>
            <ac:spMk id="2" creationId="{6299C5B4-FF83-8A2E-3F00-0CB3F935F6B9}"/>
          </ac:spMkLst>
        </pc:spChg>
        <pc:spChg chg="mod">
          <ac:chgData name="Eva Jandíková" userId="7ef427b1455032d3" providerId="LiveId" clId="{8BE16ADB-BADE-4A44-8E84-39D713E1A9F0}" dt="2024-09-06T11:53:12.057" v="8958" actId="20577"/>
          <ac:spMkLst>
            <pc:docMk/>
            <pc:sldMk cId="422595347" sldId="1621"/>
            <ac:spMk id="15" creationId="{B7434393-CEA8-63AE-DC98-883C864F4AE2}"/>
          </ac:spMkLst>
        </pc:spChg>
        <pc:graphicFrameChg chg="mod">
          <ac:chgData name="Eva Jandíková" userId="7ef427b1455032d3" providerId="LiveId" clId="{8BE16ADB-BADE-4A44-8E84-39D713E1A9F0}" dt="2024-09-06T11:53:08.809" v="8955" actId="20577"/>
          <ac:graphicFrameMkLst>
            <pc:docMk/>
            <pc:sldMk cId="422595347" sldId="1621"/>
            <ac:graphicFrameMk id="4" creationId="{F861540E-ECF3-9498-284A-E5E4A3A84FE2}"/>
          </ac:graphicFrameMkLst>
        </pc:graphicFrameChg>
      </pc:sldChg>
      <pc:sldChg chg="del">
        <pc:chgData name="Eva Jandíková" userId="7ef427b1455032d3" providerId="LiveId" clId="{8BE16ADB-BADE-4A44-8E84-39D713E1A9F0}" dt="2024-09-02T14:15:06.608" v="4314" actId="47"/>
        <pc:sldMkLst>
          <pc:docMk/>
          <pc:sldMk cId="2163141629" sldId="1622"/>
        </pc:sldMkLst>
      </pc:sldChg>
      <pc:sldChg chg="addSp delSp modSp add mod">
        <pc:chgData name="Eva Jandíková" userId="7ef427b1455032d3" providerId="LiveId" clId="{8BE16ADB-BADE-4A44-8E84-39D713E1A9F0}" dt="2024-09-06T11:52:17.449" v="8925" actId="478"/>
        <pc:sldMkLst>
          <pc:docMk/>
          <pc:sldMk cId="3594136577" sldId="1622"/>
        </pc:sldMkLst>
        <pc:spChg chg="add del mod">
          <ac:chgData name="Eva Jandíková" userId="7ef427b1455032d3" providerId="LiveId" clId="{8BE16ADB-BADE-4A44-8E84-39D713E1A9F0}" dt="2024-09-06T11:52:17.449" v="8925" actId="478"/>
          <ac:spMkLst>
            <pc:docMk/>
            <pc:sldMk cId="3594136577" sldId="1622"/>
            <ac:spMk id="5" creationId="{C1BE98D9-2367-61CA-552C-32EE3799D6D1}"/>
          </ac:spMkLst>
        </pc:spChg>
        <pc:spChg chg="mod">
          <ac:chgData name="Eva Jandíková" userId="7ef427b1455032d3" providerId="LiveId" clId="{8BE16ADB-BADE-4A44-8E84-39D713E1A9F0}" dt="2024-09-06T11:51:38.527" v="8803" actId="20577"/>
          <ac:spMkLst>
            <pc:docMk/>
            <pc:sldMk cId="3594136577" sldId="1622"/>
            <ac:spMk id="23" creationId="{9447B77D-C4F4-1598-5C2D-6A4BF8B48E2B}"/>
          </ac:spMkLst>
        </pc:spChg>
        <pc:graphicFrameChg chg="mod">
          <ac:chgData name="Eva Jandíková" userId="7ef427b1455032d3" providerId="LiveId" clId="{8BE16ADB-BADE-4A44-8E84-39D713E1A9F0}" dt="2024-09-06T11:51:35.674" v="8801" actId="20577"/>
          <ac:graphicFrameMkLst>
            <pc:docMk/>
            <pc:sldMk cId="3594136577" sldId="1622"/>
            <ac:graphicFrameMk id="18" creationId="{90C330DE-3ED0-A979-7D8C-DF7CF1E351BF}"/>
          </ac:graphicFrameMkLst>
        </pc:graphicFrameChg>
      </pc:sldChg>
      <pc:sldChg chg="modSp add mod">
        <pc:chgData name="Eva Jandíková" userId="7ef427b1455032d3" providerId="LiveId" clId="{8BE16ADB-BADE-4A44-8E84-39D713E1A9F0}" dt="2024-09-06T17:32:03.337" v="17927" actId="2711"/>
        <pc:sldMkLst>
          <pc:docMk/>
          <pc:sldMk cId="178207011" sldId="1623"/>
        </pc:sldMkLst>
        <pc:spChg chg="mod">
          <ac:chgData name="Eva Jandíková" userId="7ef427b1455032d3" providerId="LiveId" clId="{8BE16ADB-BADE-4A44-8E84-39D713E1A9F0}" dt="2024-09-06T17:32:03.337" v="17927" actId="2711"/>
          <ac:spMkLst>
            <pc:docMk/>
            <pc:sldMk cId="178207011" sldId="1623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2:49:38.271" v="10036" actId="27636"/>
          <ac:spMkLst>
            <pc:docMk/>
            <pc:sldMk cId="178207011" sldId="1623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2:50:28.882" v="10070" actId="1076"/>
          <ac:picMkLst>
            <pc:docMk/>
            <pc:sldMk cId="178207011" sldId="1623"/>
            <ac:picMk id="7" creationId="{CF8768CA-1B13-F5E9-8E15-75B499709BAD}"/>
          </ac:picMkLst>
        </pc:picChg>
        <pc:picChg chg="mod">
          <ac:chgData name="Eva Jandíková" userId="7ef427b1455032d3" providerId="LiveId" clId="{8BE16ADB-BADE-4A44-8E84-39D713E1A9F0}" dt="2024-09-06T12:50:31.875" v="10071" actId="1076"/>
          <ac:picMkLst>
            <pc:docMk/>
            <pc:sldMk cId="178207011" sldId="1623"/>
            <ac:picMk id="9" creationId="{687F7094-F6EC-9E0E-289E-9E52781FE8FF}"/>
          </ac:picMkLst>
        </pc:picChg>
      </pc:sldChg>
      <pc:sldChg chg="del">
        <pc:chgData name="Eva Jandíková" userId="7ef427b1455032d3" providerId="LiveId" clId="{8BE16ADB-BADE-4A44-8E84-39D713E1A9F0}" dt="2024-09-06T08:52:50.307" v="7810" actId="47"/>
        <pc:sldMkLst>
          <pc:docMk/>
          <pc:sldMk cId="3484698287" sldId="1623"/>
        </pc:sldMkLst>
      </pc:sldChg>
      <pc:sldChg chg="del">
        <pc:chgData name="Eva Jandíková" userId="7ef427b1455032d3" providerId="LiveId" clId="{8BE16ADB-BADE-4A44-8E84-39D713E1A9F0}" dt="2024-09-06T08:52:50.307" v="7810" actId="47"/>
        <pc:sldMkLst>
          <pc:docMk/>
          <pc:sldMk cId="784755499" sldId="1624"/>
        </pc:sldMkLst>
      </pc:sldChg>
      <pc:sldChg chg="addSp modSp add mod">
        <pc:chgData name="Eva Jandíková" userId="7ef427b1455032d3" providerId="LiveId" clId="{8BE16ADB-BADE-4A44-8E84-39D713E1A9F0}" dt="2024-09-06T17:32:15.353" v="17931" actId="14100"/>
        <pc:sldMkLst>
          <pc:docMk/>
          <pc:sldMk cId="1151322360" sldId="1624"/>
        </pc:sldMkLst>
        <pc:spChg chg="mod">
          <ac:chgData name="Eva Jandíková" userId="7ef427b1455032d3" providerId="LiveId" clId="{8BE16ADB-BADE-4A44-8E84-39D713E1A9F0}" dt="2024-09-06T17:32:11.868" v="17929" actId="20577"/>
          <ac:spMkLst>
            <pc:docMk/>
            <pc:sldMk cId="1151322360" sldId="1624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2:52:36.739" v="10073"/>
          <ac:spMkLst>
            <pc:docMk/>
            <pc:sldMk cId="1151322360" sldId="1624"/>
            <ac:spMk id="5" creationId="{3972223B-AE43-4696-BB2C-FB054B7A83D3}"/>
          </ac:spMkLst>
        </pc:spChg>
        <pc:spChg chg="add mod">
          <ac:chgData name="Eva Jandíková" userId="7ef427b1455032d3" providerId="LiveId" clId="{8BE16ADB-BADE-4A44-8E84-39D713E1A9F0}" dt="2024-09-06T12:53:11.723" v="10129" actId="688"/>
          <ac:spMkLst>
            <pc:docMk/>
            <pc:sldMk cId="1151322360" sldId="1624"/>
            <ac:spMk id="6" creationId="{0C60507C-F7FB-1D2C-245E-135C01B93E52}"/>
          </ac:spMkLst>
        </pc:spChg>
        <pc:picChg chg="mod">
          <ac:chgData name="Eva Jandíková" userId="7ef427b1455032d3" providerId="LiveId" clId="{8BE16ADB-BADE-4A44-8E84-39D713E1A9F0}" dt="2024-09-06T17:32:15.353" v="17931" actId="14100"/>
          <ac:picMkLst>
            <pc:docMk/>
            <pc:sldMk cId="1151322360" sldId="1624"/>
            <ac:picMk id="8" creationId="{BB00E705-F438-05A0-41ED-CBDB91B64504}"/>
          </ac:picMkLst>
        </pc:picChg>
      </pc:sldChg>
      <pc:sldChg chg="addSp modSp add mod">
        <pc:chgData name="Eva Jandíková" userId="7ef427b1455032d3" providerId="LiveId" clId="{8BE16ADB-BADE-4A44-8E84-39D713E1A9F0}" dt="2024-09-06T17:32:21.802" v="17932" actId="2711"/>
        <pc:sldMkLst>
          <pc:docMk/>
          <pc:sldMk cId="1676030265" sldId="1625"/>
        </pc:sldMkLst>
        <pc:spChg chg="mod">
          <ac:chgData name="Eva Jandíková" userId="7ef427b1455032d3" providerId="LiveId" clId="{8BE16ADB-BADE-4A44-8E84-39D713E1A9F0}" dt="2024-09-06T17:32:21.802" v="17932" actId="2711"/>
          <ac:spMkLst>
            <pc:docMk/>
            <pc:sldMk cId="1676030265" sldId="1625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2:52:39.131" v="10074"/>
          <ac:spMkLst>
            <pc:docMk/>
            <pc:sldMk cId="1676030265" sldId="1625"/>
            <ac:spMk id="5" creationId="{3972223B-AE43-4696-BB2C-FB054B7A83D3}"/>
          </ac:spMkLst>
        </pc:spChg>
        <pc:spChg chg="add mod">
          <ac:chgData name="Eva Jandíková" userId="7ef427b1455032d3" providerId="LiveId" clId="{8BE16ADB-BADE-4A44-8E84-39D713E1A9F0}" dt="2024-09-06T12:53:16.752" v="10130"/>
          <ac:spMkLst>
            <pc:docMk/>
            <pc:sldMk cId="1676030265" sldId="1625"/>
            <ac:spMk id="6" creationId="{6527275E-863F-8B4C-2332-8B1E3178E92E}"/>
          </ac:spMkLst>
        </pc:spChg>
        <pc:picChg chg="mod">
          <ac:chgData name="Eva Jandíková" userId="7ef427b1455032d3" providerId="LiveId" clId="{8BE16ADB-BADE-4A44-8E84-39D713E1A9F0}" dt="2024-09-06T12:53:22.395" v="10132" actId="1076"/>
          <ac:picMkLst>
            <pc:docMk/>
            <pc:sldMk cId="1676030265" sldId="1625"/>
            <ac:picMk id="7" creationId="{045F45AB-888C-1242-9A4E-7A449D343CC1}"/>
          </ac:picMkLst>
        </pc:picChg>
      </pc:sldChg>
      <pc:sldChg chg="del">
        <pc:chgData name="Eva Jandíková" userId="7ef427b1455032d3" providerId="LiveId" clId="{8BE16ADB-BADE-4A44-8E84-39D713E1A9F0}" dt="2024-09-06T08:52:50.307" v="7810" actId="47"/>
        <pc:sldMkLst>
          <pc:docMk/>
          <pc:sldMk cId="2443719266" sldId="1625"/>
        </pc:sldMkLst>
      </pc:sldChg>
      <pc:sldChg chg="del">
        <pc:chgData name="Eva Jandíková" userId="7ef427b1455032d3" providerId="LiveId" clId="{8BE16ADB-BADE-4A44-8E84-39D713E1A9F0}" dt="2024-09-06T08:52:50.307" v="7810" actId="47"/>
        <pc:sldMkLst>
          <pc:docMk/>
          <pc:sldMk cId="3066162846" sldId="1626"/>
        </pc:sldMkLst>
      </pc:sldChg>
      <pc:sldChg chg="modSp add mod">
        <pc:chgData name="Eva Jandíková" userId="7ef427b1455032d3" providerId="LiveId" clId="{8BE16ADB-BADE-4A44-8E84-39D713E1A9F0}" dt="2024-09-06T17:32:37.492" v="17934" actId="2711"/>
        <pc:sldMkLst>
          <pc:docMk/>
          <pc:sldMk cId="3871336290" sldId="1626"/>
        </pc:sldMkLst>
        <pc:spChg chg="mod">
          <ac:chgData name="Eva Jandíková" userId="7ef427b1455032d3" providerId="LiveId" clId="{8BE16ADB-BADE-4A44-8E84-39D713E1A9F0}" dt="2024-09-06T17:32:37.492" v="17934" actId="2711"/>
          <ac:spMkLst>
            <pc:docMk/>
            <pc:sldMk cId="3871336290" sldId="1626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2:54:37.099" v="10136"/>
          <ac:spMkLst>
            <pc:docMk/>
            <pc:sldMk cId="3871336290" sldId="1626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2:56:37.214" v="10242" actId="1076"/>
          <ac:picMkLst>
            <pc:docMk/>
            <pc:sldMk cId="3871336290" sldId="1626"/>
            <ac:picMk id="7" creationId="{FB63641F-55F9-535A-3B81-5E369C3A29DB}"/>
          </ac:picMkLst>
        </pc:picChg>
        <pc:picChg chg="mod">
          <ac:chgData name="Eva Jandíková" userId="7ef427b1455032d3" providerId="LiveId" clId="{8BE16ADB-BADE-4A44-8E84-39D713E1A9F0}" dt="2024-09-06T12:56:21.282" v="10241" actId="1076"/>
          <ac:picMkLst>
            <pc:docMk/>
            <pc:sldMk cId="3871336290" sldId="1626"/>
            <ac:picMk id="9" creationId="{E3C950AF-AAC7-B737-346F-0EB600435B08}"/>
          </ac:picMkLst>
        </pc:picChg>
      </pc:sldChg>
      <pc:sldChg chg="modSp add mod ord">
        <pc:chgData name="Eva Jandíková" userId="7ef427b1455032d3" providerId="LiveId" clId="{8BE16ADB-BADE-4A44-8E84-39D713E1A9F0}" dt="2024-09-06T17:32:45.768" v="17935" actId="2711"/>
        <pc:sldMkLst>
          <pc:docMk/>
          <pc:sldMk cId="1055967761" sldId="1627"/>
        </pc:sldMkLst>
        <pc:spChg chg="mod">
          <ac:chgData name="Eva Jandíková" userId="7ef427b1455032d3" providerId="LiveId" clId="{8BE16ADB-BADE-4A44-8E84-39D713E1A9F0}" dt="2024-09-06T17:32:45.768" v="17935" actId="2711"/>
          <ac:spMkLst>
            <pc:docMk/>
            <pc:sldMk cId="1055967761" sldId="1627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2:56:40.649" v="10243"/>
          <ac:spMkLst>
            <pc:docMk/>
            <pc:sldMk cId="1055967761" sldId="1627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2:58:51.897" v="10459" actId="1076"/>
          <ac:picMkLst>
            <pc:docMk/>
            <pc:sldMk cId="1055967761" sldId="1627"/>
            <ac:picMk id="7" creationId="{3B35FB03-93D6-22AE-E1DF-EAF7F9EE8D95}"/>
          </ac:picMkLst>
        </pc:picChg>
      </pc:sldChg>
      <pc:sldChg chg="del">
        <pc:chgData name="Eva Jandíková" userId="7ef427b1455032d3" providerId="LiveId" clId="{8BE16ADB-BADE-4A44-8E84-39D713E1A9F0}" dt="2024-09-06T08:52:50.307" v="7810" actId="47"/>
        <pc:sldMkLst>
          <pc:docMk/>
          <pc:sldMk cId="1388295473" sldId="1627"/>
        </pc:sldMkLst>
      </pc:sldChg>
      <pc:sldChg chg="delSp modSp add mod ord">
        <pc:chgData name="Eva Jandíková" userId="7ef427b1455032d3" providerId="LiveId" clId="{8BE16ADB-BADE-4A44-8E84-39D713E1A9F0}" dt="2024-09-06T17:32:50.734" v="17936" actId="2711"/>
        <pc:sldMkLst>
          <pc:docMk/>
          <pc:sldMk cId="2088888169" sldId="1628"/>
        </pc:sldMkLst>
        <pc:spChg chg="mod">
          <ac:chgData name="Eva Jandíková" userId="7ef427b1455032d3" providerId="LiveId" clId="{8BE16ADB-BADE-4A44-8E84-39D713E1A9F0}" dt="2024-09-06T17:32:50.734" v="17936" actId="2711"/>
          <ac:spMkLst>
            <pc:docMk/>
            <pc:sldMk cId="2088888169" sldId="1628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2:59:01.047" v="10460"/>
          <ac:spMkLst>
            <pc:docMk/>
            <pc:sldMk cId="2088888169" sldId="1628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3:54:06.109" v="11253" actId="14100"/>
          <ac:picMkLst>
            <pc:docMk/>
            <pc:sldMk cId="2088888169" sldId="1628"/>
            <ac:picMk id="7" creationId="{45A3A155-1244-F902-867D-B2E2C8EC45E7}"/>
          </ac:picMkLst>
        </pc:picChg>
        <pc:picChg chg="del mod">
          <ac:chgData name="Eva Jandíková" userId="7ef427b1455032d3" providerId="LiveId" clId="{8BE16ADB-BADE-4A44-8E84-39D713E1A9F0}" dt="2024-09-06T13:53:57.043" v="11250" actId="478"/>
          <ac:picMkLst>
            <pc:docMk/>
            <pc:sldMk cId="2088888169" sldId="1628"/>
            <ac:picMk id="9" creationId="{0BA9612C-8750-E094-3CF8-CB53A7B2CB01}"/>
          </ac:picMkLst>
        </pc:picChg>
      </pc:sldChg>
      <pc:sldChg chg="del">
        <pc:chgData name="Eva Jandíková" userId="7ef427b1455032d3" providerId="LiveId" clId="{8BE16ADB-BADE-4A44-8E84-39D713E1A9F0}" dt="2024-09-06T08:52:50.307" v="7810" actId="47"/>
        <pc:sldMkLst>
          <pc:docMk/>
          <pc:sldMk cId="3038867611" sldId="1628"/>
        </pc:sldMkLst>
      </pc:sldChg>
      <pc:sldChg chg="del">
        <pc:chgData name="Eva Jandíková" userId="7ef427b1455032d3" providerId="LiveId" clId="{8BE16ADB-BADE-4A44-8E84-39D713E1A9F0}" dt="2024-09-09T12:52:47.569" v="20820" actId="47"/>
        <pc:sldMkLst>
          <pc:docMk/>
          <pc:sldMk cId="3412931359" sldId="1633"/>
        </pc:sldMkLst>
      </pc:sldChg>
      <pc:sldChg chg="del">
        <pc:chgData name="Eva Jandíková" userId="7ef427b1455032d3" providerId="LiveId" clId="{8BE16ADB-BADE-4A44-8E84-39D713E1A9F0}" dt="2024-09-09T12:52:22.060" v="20819" actId="47"/>
        <pc:sldMkLst>
          <pc:docMk/>
          <pc:sldMk cId="1818163876" sldId="1635"/>
        </pc:sldMkLst>
      </pc:sldChg>
      <pc:sldChg chg="modSp add mod">
        <pc:chgData name="Eva Jandíková" userId="7ef427b1455032d3" providerId="LiveId" clId="{8BE16ADB-BADE-4A44-8E84-39D713E1A9F0}" dt="2024-09-06T14:19:43.957" v="11913" actId="1076"/>
        <pc:sldMkLst>
          <pc:docMk/>
          <pc:sldMk cId="2565680656" sldId="1636"/>
        </pc:sldMkLst>
        <pc:spChg chg="mod">
          <ac:chgData name="Eva Jandíková" userId="7ef427b1455032d3" providerId="LiveId" clId="{8BE16ADB-BADE-4A44-8E84-39D713E1A9F0}" dt="2024-09-06T14:19:41.789" v="11912" actId="207"/>
          <ac:spMkLst>
            <pc:docMk/>
            <pc:sldMk cId="2565680656" sldId="1636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4:17:54.783" v="11817" actId="6549"/>
          <ac:spMkLst>
            <pc:docMk/>
            <pc:sldMk cId="2565680656" sldId="1636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4:19:43.957" v="11913" actId="1076"/>
          <ac:picMkLst>
            <pc:docMk/>
            <pc:sldMk cId="2565680656" sldId="1636"/>
            <ac:picMk id="9" creationId="{F777CBF0-34DD-742D-6616-F0F40409AA2C}"/>
          </ac:picMkLst>
        </pc:picChg>
      </pc:sldChg>
      <pc:sldChg chg="del">
        <pc:chgData name="Eva Jandíková" userId="7ef427b1455032d3" providerId="LiveId" clId="{8BE16ADB-BADE-4A44-8E84-39D713E1A9F0}" dt="2024-09-06T12:40:22.127" v="9738" actId="2696"/>
        <pc:sldMkLst>
          <pc:docMk/>
          <pc:sldMk cId="1281061834" sldId="1637"/>
        </pc:sldMkLst>
      </pc:sldChg>
      <pc:sldChg chg="modSp add mod">
        <pc:chgData name="Eva Jandíková" userId="7ef427b1455032d3" providerId="LiveId" clId="{8BE16ADB-BADE-4A44-8E84-39D713E1A9F0}" dt="2024-09-06T12:40:55.392" v="9821" actId="207"/>
        <pc:sldMkLst>
          <pc:docMk/>
          <pc:sldMk cId="3215499738" sldId="1637"/>
        </pc:sldMkLst>
        <pc:spChg chg="mod">
          <ac:chgData name="Eva Jandíková" userId="7ef427b1455032d3" providerId="LiveId" clId="{8BE16ADB-BADE-4A44-8E84-39D713E1A9F0}" dt="2024-09-06T12:40:55.392" v="9821" actId="207"/>
          <ac:spMkLst>
            <pc:docMk/>
            <pc:sldMk cId="3215499738" sldId="1637"/>
            <ac:spMk id="5" creationId="{2CE8A969-FE77-4591-800E-3F6136C9DB60}"/>
          </ac:spMkLst>
        </pc:spChg>
      </pc:sldChg>
      <pc:sldChg chg="modSp add mod">
        <pc:chgData name="Eva Jandíková" userId="7ef427b1455032d3" providerId="LiveId" clId="{8BE16ADB-BADE-4A44-8E84-39D713E1A9F0}" dt="2024-09-06T17:33:56.010" v="17945" actId="2711"/>
        <pc:sldMkLst>
          <pc:docMk/>
          <pc:sldMk cId="3714648509" sldId="1638"/>
        </pc:sldMkLst>
        <pc:spChg chg="mod">
          <ac:chgData name="Eva Jandíková" userId="7ef427b1455032d3" providerId="LiveId" clId="{8BE16ADB-BADE-4A44-8E84-39D713E1A9F0}" dt="2024-09-06T17:33:56.010" v="17945" actId="2711"/>
          <ac:spMkLst>
            <pc:docMk/>
            <pc:sldMk cId="3714648509" sldId="1638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4:21:52.771" v="12001" actId="6549"/>
          <ac:spMkLst>
            <pc:docMk/>
            <pc:sldMk cId="3714648509" sldId="1638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4:23:34.221" v="12102" actId="1076"/>
          <ac:picMkLst>
            <pc:docMk/>
            <pc:sldMk cId="3714648509" sldId="1638"/>
            <ac:picMk id="7" creationId="{EA3CA5C4-1AD0-47EA-B5AC-446D9FA1ED59}"/>
          </ac:picMkLst>
        </pc:picChg>
        <pc:picChg chg="mod">
          <ac:chgData name="Eva Jandíková" userId="7ef427b1455032d3" providerId="LiveId" clId="{8BE16ADB-BADE-4A44-8E84-39D713E1A9F0}" dt="2024-09-06T14:24:49.714" v="12194" actId="1076"/>
          <ac:picMkLst>
            <pc:docMk/>
            <pc:sldMk cId="3714648509" sldId="1638"/>
            <ac:picMk id="9" creationId="{8C83E6DE-9C0C-C0D3-7E89-42F5D8C9C640}"/>
          </ac:picMkLst>
        </pc:picChg>
      </pc:sldChg>
      <pc:sldChg chg="modSp mod">
        <pc:chgData name="Eva Jandíková" userId="7ef427b1455032d3" providerId="LiveId" clId="{8BE16ADB-BADE-4A44-8E84-39D713E1A9F0}" dt="2024-09-02T10:01:35.720" v="951" actId="20577"/>
        <pc:sldMkLst>
          <pc:docMk/>
          <pc:sldMk cId="2710731183" sldId="1640"/>
        </pc:sldMkLst>
        <pc:spChg chg="mod">
          <ac:chgData name="Eva Jandíková" userId="7ef427b1455032d3" providerId="LiveId" clId="{8BE16ADB-BADE-4A44-8E84-39D713E1A9F0}" dt="2024-09-02T10:01:35.720" v="951" actId="20577"/>
          <ac:spMkLst>
            <pc:docMk/>
            <pc:sldMk cId="2710731183" sldId="1640"/>
            <ac:spMk id="4" creationId="{3D7BD18C-C666-E337-6296-80E7B80EFC3C}"/>
          </ac:spMkLst>
        </pc:spChg>
        <pc:spChg chg="mod">
          <ac:chgData name="Eva Jandíková" userId="7ef427b1455032d3" providerId="LiveId" clId="{8BE16ADB-BADE-4A44-8E84-39D713E1A9F0}" dt="2024-09-02T09:57:15.425" v="770" actId="20577"/>
          <ac:spMkLst>
            <pc:docMk/>
            <pc:sldMk cId="2710731183" sldId="1640"/>
            <ac:spMk id="5" creationId="{7458EA02-DA25-8A8C-ECCB-5CDA192D675B}"/>
          </ac:spMkLst>
        </pc:spChg>
      </pc:sldChg>
      <pc:sldChg chg="modSp add mod">
        <pc:chgData name="Eva Jandíková" userId="7ef427b1455032d3" providerId="LiveId" clId="{8BE16ADB-BADE-4A44-8E84-39D713E1A9F0}" dt="2024-09-06T17:34:18.544" v="17949" actId="2711"/>
        <pc:sldMkLst>
          <pc:docMk/>
          <pc:sldMk cId="3240071846" sldId="1641"/>
        </pc:sldMkLst>
        <pc:spChg chg="mod">
          <ac:chgData name="Eva Jandíková" userId="7ef427b1455032d3" providerId="LiveId" clId="{8BE16ADB-BADE-4A44-8E84-39D713E1A9F0}" dt="2024-09-06T17:34:18.544" v="17949" actId="2711"/>
          <ac:spMkLst>
            <pc:docMk/>
            <pc:sldMk cId="3240071846" sldId="1641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4:27:06.252" v="12267" actId="20577"/>
          <ac:spMkLst>
            <pc:docMk/>
            <pc:sldMk cId="3240071846" sldId="1641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4:27:35.580" v="12308" actId="14100"/>
          <ac:picMkLst>
            <pc:docMk/>
            <pc:sldMk cId="3240071846" sldId="1641"/>
            <ac:picMk id="8" creationId="{73C4FE19-D293-D0F6-9D28-A9A92AB97E87}"/>
          </ac:picMkLst>
        </pc:picChg>
      </pc:sldChg>
      <pc:sldChg chg="del">
        <pc:chgData name="Eva Jandíková" userId="7ef427b1455032d3" providerId="LiveId" clId="{8BE16ADB-BADE-4A44-8E84-39D713E1A9F0}" dt="2024-09-06T12:09:21.631" v="9240" actId="47"/>
        <pc:sldMkLst>
          <pc:docMk/>
          <pc:sldMk cId="1580121733" sldId="1642"/>
        </pc:sldMkLst>
      </pc:sldChg>
      <pc:sldChg chg="delSp modSp add mod">
        <pc:chgData name="Eva Jandíková" userId="7ef427b1455032d3" providerId="LiveId" clId="{8BE16ADB-BADE-4A44-8E84-39D713E1A9F0}" dt="2024-09-06T14:31:18.079" v="12411" actId="2711"/>
        <pc:sldMkLst>
          <pc:docMk/>
          <pc:sldMk cId="1838833248" sldId="1642"/>
        </pc:sldMkLst>
        <pc:spChg chg="mod">
          <ac:chgData name="Eva Jandíková" userId="7ef427b1455032d3" providerId="LiveId" clId="{8BE16ADB-BADE-4A44-8E84-39D713E1A9F0}" dt="2024-09-06T14:31:18.079" v="12411" actId="2711"/>
          <ac:spMkLst>
            <pc:docMk/>
            <pc:sldMk cId="1838833248" sldId="1642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4:28:24.367" v="12315" actId="6549"/>
          <ac:spMkLst>
            <pc:docMk/>
            <pc:sldMk cId="1838833248" sldId="1642"/>
            <ac:spMk id="5" creationId="{3972223B-AE43-4696-BB2C-FB054B7A83D3}"/>
          </ac:spMkLst>
        </pc:spChg>
        <pc:picChg chg="del">
          <ac:chgData name="Eva Jandíková" userId="7ef427b1455032d3" providerId="LiveId" clId="{8BE16ADB-BADE-4A44-8E84-39D713E1A9F0}" dt="2024-09-06T14:28:17.660" v="12310" actId="478"/>
          <ac:picMkLst>
            <pc:docMk/>
            <pc:sldMk cId="1838833248" sldId="1642"/>
            <ac:picMk id="8" creationId="{BCFE5E54-67CC-813A-24DF-53D1845FFA23}"/>
          </ac:picMkLst>
        </pc:picChg>
        <pc:picChg chg="mod">
          <ac:chgData name="Eva Jandíková" userId="7ef427b1455032d3" providerId="LiveId" clId="{8BE16ADB-BADE-4A44-8E84-39D713E1A9F0}" dt="2024-09-06T14:28:22.131" v="12312" actId="14100"/>
          <ac:picMkLst>
            <pc:docMk/>
            <pc:sldMk cId="1838833248" sldId="1642"/>
            <ac:picMk id="11" creationId="{FAE8C4A6-3353-9A7C-7F82-371DA95B3046}"/>
          </ac:picMkLst>
        </pc:picChg>
      </pc:sldChg>
      <pc:sldChg chg="modSp add mod">
        <pc:chgData name="Eva Jandíková" userId="7ef427b1455032d3" providerId="LiveId" clId="{8BE16ADB-BADE-4A44-8E84-39D713E1A9F0}" dt="2024-09-06T14:31:12.500" v="12410" actId="2711"/>
        <pc:sldMkLst>
          <pc:docMk/>
          <pc:sldMk cId="1905088641" sldId="1643"/>
        </pc:sldMkLst>
        <pc:spChg chg="mod">
          <ac:chgData name="Eva Jandíková" userId="7ef427b1455032d3" providerId="LiveId" clId="{8BE16ADB-BADE-4A44-8E84-39D713E1A9F0}" dt="2024-09-06T14:31:12.500" v="12410" actId="2711"/>
          <ac:spMkLst>
            <pc:docMk/>
            <pc:sldMk cId="1905088641" sldId="1643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4:29:37.893" v="12334" actId="6549"/>
          <ac:spMkLst>
            <pc:docMk/>
            <pc:sldMk cId="1905088641" sldId="1643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4:30:23.619" v="12375" actId="14100"/>
          <ac:picMkLst>
            <pc:docMk/>
            <pc:sldMk cId="1905088641" sldId="1643"/>
            <ac:picMk id="7" creationId="{B4D44FAF-1B36-83CB-CA6A-C0C05A61BB47}"/>
          </ac:picMkLst>
        </pc:picChg>
      </pc:sldChg>
      <pc:sldChg chg="del">
        <pc:chgData name="Eva Jandíková" userId="7ef427b1455032d3" providerId="LiveId" clId="{8BE16ADB-BADE-4A44-8E84-39D713E1A9F0}" dt="2024-09-06T12:09:21.631" v="9240" actId="47"/>
        <pc:sldMkLst>
          <pc:docMk/>
          <pc:sldMk cId="3200769138" sldId="1643"/>
        </pc:sldMkLst>
      </pc:sldChg>
      <pc:sldChg chg="modSp add mod">
        <pc:chgData name="Eva Jandíková" userId="7ef427b1455032d3" providerId="LiveId" clId="{8BE16ADB-BADE-4A44-8E84-39D713E1A9F0}" dt="2024-09-06T14:33:30.479" v="12493" actId="20577"/>
        <pc:sldMkLst>
          <pc:docMk/>
          <pc:sldMk cId="304826213" sldId="1644"/>
        </pc:sldMkLst>
        <pc:spChg chg="mod">
          <ac:chgData name="Eva Jandíková" userId="7ef427b1455032d3" providerId="LiveId" clId="{8BE16ADB-BADE-4A44-8E84-39D713E1A9F0}" dt="2024-09-06T14:33:30.479" v="12493" actId="20577"/>
          <ac:spMkLst>
            <pc:docMk/>
            <pc:sldMk cId="304826213" sldId="1644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4:30:27.914" v="12378" actId="6549"/>
          <ac:spMkLst>
            <pc:docMk/>
            <pc:sldMk cId="304826213" sldId="1644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4:31:54.494" v="12428" actId="1076"/>
          <ac:picMkLst>
            <pc:docMk/>
            <pc:sldMk cId="304826213" sldId="1644"/>
            <ac:picMk id="7" creationId="{08BC5086-E297-788F-0818-8BFBB21F2D25}"/>
          </ac:picMkLst>
        </pc:picChg>
        <pc:picChg chg="mod">
          <ac:chgData name="Eva Jandíková" userId="7ef427b1455032d3" providerId="LiveId" clId="{8BE16ADB-BADE-4A44-8E84-39D713E1A9F0}" dt="2024-09-06T14:31:56.150" v="12429" actId="1076"/>
          <ac:picMkLst>
            <pc:docMk/>
            <pc:sldMk cId="304826213" sldId="1644"/>
            <ac:picMk id="9" creationId="{B4702FB7-FEEA-E12D-D6D3-8BF1137B8314}"/>
          </ac:picMkLst>
        </pc:picChg>
      </pc:sldChg>
      <pc:sldChg chg="del">
        <pc:chgData name="Eva Jandíková" userId="7ef427b1455032d3" providerId="LiveId" clId="{8BE16ADB-BADE-4A44-8E84-39D713E1A9F0}" dt="2024-09-06T12:09:21.631" v="9240" actId="47"/>
        <pc:sldMkLst>
          <pc:docMk/>
          <pc:sldMk cId="3317162119" sldId="1644"/>
        </pc:sldMkLst>
      </pc:sldChg>
      <pc:sldChg chg="del">
        <pc:chgData name="Eva Jandíková" userId="7ef427b1455032d3" providerId="LiveId" clId="{8BE16ADB-BADE-4A44-8E84-39D713E1A9F0}" dt="2024-09-06T12:09:21.631" v="9240" actId="47"/>
        <pc:sldMkLst>
          <pc:docMk/>
          <pc:sldMk cId="830984780" sldId="1645"/>
        </pc:sldMkLst>
      </pc:sldChg>
      <pc:sldChg chg="modSp add mod">
        <pc:chgData name="Eva Jandíková" userId="7ef427b1455032d3" providerId="LiveId" clId="{8BE16ADB-BADE-4A44-8E84-39D713E1A9F0}" dt="2024-09-06T14:34:23.549" v="12513" actId="14100"/>
        <pc:sldMkLst>
          <pc:docMk/>
          <pc:sldMk cId="3802305195" sldId="1645"/>
        </pc:sldMkLst>
        <pc:spChg chg="mod">
          <ac:chgData name="Eva Jandíková" userId="7ef427b1455032d3" providerId="LiveId" clId="{8BE16ADB-BADE-4A44-8E84-39D713E1A9F0}" dt="2024-09-06T14:34:15.311" v="12511" actId="2711"/>
          <ac:spMkLst>
            <pc:docMk/>
            <pc:sldMk cId="3802305195" sldId="1645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4:33:01.358" v="12450" actId="6549"/>
          <ac:spMkLst>
            <pc:docMk/>
            <pc:sldMk cId="3802305195" sldId="1645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4:34:23.549" v="12513" actId="14100"/>
          <ac:picMkLst>
            <pc:docMk/>
            <pc:sldMk cId="3802305195" sldId="1645"/>
            <ac:picMk id="7" creationId="{65F7257D-1063-AF74-F984-EC0CD99845C1}"/>
          </ac:picMkLst>
        </pc:picChg>
      </pc:sldChg>
      <pc:sldChg chg="addSp modSp del mod">
        <pc:chgData name="Eva Jandíková" userId="7ef427b1455032d3" providerId="LiveId" clId="{8BE16ADB-BADE-4A44-8E84-39D713E1A9F0}" dt="2024-09-06T12:09:21.631" v="9240" actId="47"/>
        <pc:sldMkLst>
          <pc:docMk/>
          <pc:sldMk cId="2730218751" sldId="1646"/>
        </pc:sldMkLst>
        <pc:spChg chg="add mod">
          <ac:chgData name="Eva Jandíková" userId="7ef427b1455032d3" providerId="LiveId" clId="{8BE16ADB-BADE-4A44-8E84-39D713E1A9F0}" dt="2024-09-06T08:50:01.554" v="7772" actId="20577"/>
          <ac:spMkLst>
            <pc:docMk/>
            <pc:sldMk cId="2730218751" sldId="1646"/>
            <ac:spMk id="2" creationId="{B0C1F21F-ADBA-DD34-A875-52AAC0DDCCE6}"/>
          </ac:spMkLst>
        </pc:spChg>
      </pc:sldChg>
      <pc:sldChg chg="modSp add mod">
        <pc:chgData name="Eva Jandíková" userId="7ef427b1455032d3" providerId="LiveId" clId="{8BE16ADB-BADE-4A44-8E84-39D713E1A9F0}" dt="2024-09-06T17:35:01.673" v="17955" actId="948"/>
        <pc:sldMkLst>
          <pc:docMk/>
          <pc:sldMk cId="4191249600" sldId="1646"/>
        </pc:sldMkLst>
        <pc:spChg chg="mod">
          <ac:chgData name="Eva Jandíková" userId="7ef427b1455032d3" providerId="LiveId" clId="{8BE16ADB-BADE-4A44-8E84-39D713E1A9F0}" dt="2024-09-06T17:35:01.673" v="17955" actId="948"/>
          <ac:spMkLst>
            <pc:docMk/>
            <pc:sldMk cId="4191249600" sldId="1646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4:35:19.597" v="12517" actId="6549"/>
          <ac:spMkLst>
            <pc:docMk/>
            <pc:sldMk cId="4191249600" sldId="1646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4:37:01.949" v="12732" actId="1076"/>
          <ac:picMkLst>
            <pc:docMk/>
            <pc:sldMk cId="4191249600" sldId="1646"/>
            <ac:picMk id="8" creationId="{1311D94B-DDF3-F653-3EA1-DB6D458D9CCA}"/>
          </ac:picMkLst>
        </pc:picChg>
      </pc:sldChg>
      <pc:sldChg chg="modSp mod ord">
        <pc:chgData name="Eva Jandíková" userId="7ef427b1455032d3" providerId="LiveId" clId="{8BE16ADB-BADE-4A44-8E84-39D713E1A9F0}" dt="2024-09-06T12:34:31.021" v="9536" actId="207"/>
        <pc:sldMkLst>
          <pc:docMk/>
          <pc:sldMk cId="1621858950" sldId="1647"/>
        </pc:sldMkLst>
        <pc:spChg chg="mod">
          <ac:chgData name="Eva Jandíková" userId="7ef427b1455032d3" providerId="LiveId" clId="{8BE16ADB-BADE-4A44-8E84-39D713E1A9F0}" dt="2024-09-06T12:34:31.021" v="9536" actId="207"/>
          <ac:spMkLst>
            <pc:docMk/>
            <pc:sldMk cId="1621858950" sldId="1647"/>
            <ac:spMk id="4" creationId="{3D7BD18C-C666-E337-6296-80E7B80EFC3C}"/>
          </ac:spMkLst>
        </pc:spChg>
      </pc:sldChg>
      <pc:sldChg chg="modSp add del mod">
        <pc:chgData name="Eva Jandíková" userId="7ef427b1455032d3" providerId="LiveId" clId="{8BE16ADB-BADE-4A44-8E84-39D713E1A9F0}" dt="2024-09-06T14:46:13.085" v="12790" actId="47"/>
        <pc:sldMkLst>
          <pc:docMk/>
          <pc:sldMk cId="506340232" sldId="1648"/>
        </pc:sldMkLst>
        <pc:spChg chg="mod">
          <ac:chgData name="Eva Jandíková" userId="7ef427b1455032d3" providerId="LiveId" clId="{8BE16ADB-BADE-4A44-8E84-39D713E1A9F0}" dt="2024-09-06T14:44:17.997" v="12787" actId="207"/>
          <ac:spMkLst>
            <pc:docMk/>
            <pc:sldMk cId="506340232" sldId="1648"/>
            <ac:spMk id="5" creationId="{3972223B-AE43-4696-BB2C-FB054B7A83D3}"/>
          </ac:spMkLst>
        </pc:spChg>
      </pc:sldChg>
      <pc:sldChg chg="modSp del mod ord">
        <pc:chgData name="Eva Jandíková" userId="7ef427b1455032d3" providerId="LiveId" clId="{8BE16ADB-BADE-4A44-8E84-39D713E1A9F0}" dt="2024-09-06T12:37:06.394" v="9653" actId="47"/>
        <pc:sldMkLst>
          <pc:docMk/>
          <pc:sldMk cId="797759247" sldId="1648"/>
        </pc:sldMkLst>
        <pc:spChg chg="mod">
          <ac:chgData name="Eva Jandíková" userId="7ef427b1455032d3" providerId="LiveId" clId="{8BE16ADB-BADE-4A44-8E84-39D713E1A9F0}" dt="2024-09-06T12:36:45.857" v="9649" actId="20577"/>
          <ac:spMkLst>
            <pc:docMk/>
            <pc:sldMk cId="797759247" sldId="1648"/>
            <ac:spMk id="4" creationId="{3D7BD18C-C666-E337-6296-80E7B80EFC3C}"/>
          </ac:spMkLst>
        </pc:spChg>
      </pc:sldChg>
      <pc:sldChg chg="modSp mod">
        <pc:chgData name="Eva Jandíková" userId="7ef427b1455032d3" providerId="LiveId" clId="{8BE16ADB-BADE-4A44-8E84-39D713E1A9F0}" dt="2024-09-06T12:37:46.164" v="9736" actId="20577"/>
        <pc:sldMkLst>
          <pc:docMk/>
          <pc:sldMk cId="3133382944" sldId="1649"/>
        </pc:sldMkLst>
        <pc:spChg chg="mod">
          <ac:chgData name="Eva Jandíková" userId="7ef427b1455032d3" providerId="LiveId" clId="{8BE16ADB-BADE-4A44-8E84-39D713E1A9F0}" dt="2024-09-06T12:37:46.164" v="9736" actId="20577"/>
          <ac:spMkLst>
            <pc:docMk/>
            <pc:sldMk cId="3133382944" sldId="1649"/>
            <ac:spMk id="5" creationId="{2CE8A969-FE77-4591-800E-3F6136C9DB60}"/>
          </ac:spMkLst>
        </pc:spChg>
      </pc:sldChg>
      <pc:sldChg chg="modSp mod">
        <pc:chgData name="Eva Jandíková" userId="7ef427b1455032d3" providerId="LiveId" clId="{8BE16ADB-BADE-4A44-8E84-39D713E1A9F0}" dt="2024-09-09T08:11:28.475" v="18581" actId="207"/>
        <pc:sldMkLst>
          <pc:docMk/>
          <pc:sldMk cId="3577629205" sldId="1658"/>
        </pc:sldMkLst>
        <pc:spChg chg="mod">
          <ac:chgData name="Eva Jandíková" userId="7ef427b1455032d3" providerId="LiveId" clId="{8BE16ADB-BADE-4A44-8E84-39D713E1A9F0}" dt="2024-09-09T08:11:28.475" v="18581" actId="207"/>
          <ac:spMkLst>
            <pc:docMk/>
            <pc:sldMk cId="3577629205" sldId="1658"/>
            <ac:spMk id="8" creationId="{F22F8B3A-F9A4-376B-1827-4D9C54CD4D2F}"/>
          </ac:spMkLst>
        </pc:spChg>
      </pc:sldChg>
      <pc:sldChg chg="modSp mod">
        <pc:chgData name="Eva Jandíková" userId="7ef427b1455032d3" providerId="LiveId" clId="{8BE16ADB-BADE-4A44-8E84-39D713E1A9F0}" dt="2024-09-06T12:39:31.486" v="9737"/>
        <pc:sldMkLst>
          <pc:docMk/>
          <pc:sldMk cId="1024860642" sldId="1664"/>
        </pc:sldMkLst>
        <pc:spChg chg="mod">
          <ac:chgData name="Eva Jandíková" userId="7ef427b1455032d3" providerId="LiveId" clId="{8BE16ADB-BADE-4A44-8E84-39D713E1A9F0}" dt="2024-09-06T12:39:31.486" v="9737"/>
          <ac:spMkLst>
            <pc:docMk/>
            <pc:sldMk cId="1024860642" sldId="1664"/>
            <ac:spMk id="5" creationId="{2CE8A969-FE77-4591-800E-3F6136C9DB60}"/>
          </ac:spMkLst>
        </pc:spChg>
      </pc:sldChg>
      <pc:sldChg chg="modSp mod">
        <pc:chgData name="Eva Jandíková" userId="7ef427b1455032d3" providerId="LiveId" clId="{8BE16ADB-BADE-4A44-8E84-39D713E1A9F0}" dt="2024-09-09T08:28:22.161" v="18583" actId="207"/>
        <pc:sldMkLst>
          <pc:docMk/>
          <pc:sldMk cId="3617529322" sldId="1669"/>
        </pc:sldMkLst>
        <pc:spChg chg="mod">
          <ac:chgData name="Eva Jandíková" userId="7ef427b1455032d3" providerId="LiveId" clId="{8BE16ADB-BADE-4A44-8E84-39D713E1A9F0}" dt="2024-09-09T08:28:22.161" v="18583" actId="207"/>
          <ac:spMkLst>
            <pc:docMk/>
            <pc:sldMk cId="3617529322" sldId="1669"/>
            <ac:spMk id="8" creationId="{F22F8B3A-F9A4-376B-1827-4D9C54CD4D2F}"/>
          </ac:spMkLst>
        </pc:spChg>
      </pc:sldChg>
      <pc:sldChg chg="del">
        <pc:chgData name="Eva Jandíková" userId="7ef427b1455032d3" providerId="LiveId" clId="{8BE16ADB-BADE-4A44-8E84-39D713E1A9F0}" dt="2024-09-06T12:40:22.127" v="9738" actId="2696"/>
        <pc:sldMkLst>
          <pc:docMk/>
          <pc:sldMk cId="748059923" sldId="1672"/>
        </pc:sldMkLst>
      </pc:sldChg>
      <pc:sldChg chg="add">
        <pc:chgData name="Eva Jandíková" userId="7ef427b1455032d3" providerId="LiveId" clId="{8BE16ADB-BADE-4A44-8E84-39D713E1A9F0}" dt="2024-09-06T12:40:29.772" v="9739"/>
        <pc:sldMkLst>
          <pc:docMk/>
          <pc:sldMk cId="1055985956" sldId="1672"/>
        </pc:sldMkLst>
      </pc:sldChg>
      <pc:sldChg chg="del">
        <pc:chgData name="Eva Jandíková" userId="7ef427b1455032d3" providerId="LiveId" clId="{8BE16ADB-BADE-4A44-8E84-39D713E1A9F0}" dt="2024-09-06T12:40:22.127" v="9738" actId="2696"/>
        <pc:sldMkLst>
          <pc:docMk/>
          <pc:sldMk cId="4106462916" sldId="1673"/>
        </pc:sldMkLst>
      </pc:sldChg>
      <pc:sldChg chg="add del">
        <pc:chgData name="Eva Jandíková" userId="7ef427b1455032d3" providerId="LiveId" clId="{8BE16ADB-BADE-4A44-8E84-39D713E1A9F0}" dt="2024-09-06T13:28:49.788" v="10909" actId="47"/>
        <pc:sldMkLst>
          <pc:docMk/>
          <pc:sldMk cId="4178209287" sldId="1673"/>
        </pc:sldMkLst>
      </pc:sldChg>
      <pc:sldChg chg="modSp add del mod">
        <pc:chgData name="Eva Jandíková" userId="7ef427b1455032d3" providerId="LiveId" clId="{8BE16ADB-BADE-4A44-8E84-39D713E1A9F0}" dt="2024-09-06T16:00:06.838" v="15211" actId="47"/>
        <pc:sldMkLst>
          <pc:docMk/>
          <pc:sldMk cId="1292824889" sldId="1674"/>
        </pc:sldMkLst>
        <pc:spChg chg="mod">
          <ac:chgData name="Eva Jandíková" userId="7ef427b1455032d3" providerId="LiveId" clId="{8BE16ADB-BADE-4A44-8E84-39D713E1A9F0}" dt="2024-09-06T15:58:49.702" v="15203" actId="207"/>
          <ac:spMkLst>
            <pc:docMk/>
            <pc:sldMk cId="1292824889" sldId="1674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5:58:13.914" v="15179" actId="20577"/>
          <ac:spMkLst>
            <pc:docMk/>
            <pc:sldMk cId="1292824889" sldId="1674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5:58:25.324" v="15185" actId="1076"/>
          <ac:picMkLst>
            <pc:docMk/>
            <pc:sldMk cId="1292824889" sldId="1674"/>
            <ac:picMk id="7" creationId="{749C361A-3FFB-0E5D-8AEC-DF3B4627329B}"/>
          </ac:picMkLst>
        </pc:picChg>
        <pc:picChg chg="mod">
          <ac:chgData name="Eva Jandíková" userId="7ef427b1455032d3" providerId="LiveId" clId="{8BE16ADB-BADE-4A44-8E84-39D713E1A9F0}" dt="2024-09-06T15:58:34.100" v="15191" actId="1076"/>
          <ac:picMkLst>
            <pc:docMk/>
            <pc:sldMk cId="1292824889" sldId="1674"/>
            <ac:picMk id="9" creationId="{C6A94F31-D24B-F38A-B75D-6ADD9F84E266}"/>
          </ac:picMkLst>
        </pc:picChg>
      </pc:sldChg>
      <pc:sldChg chg="modSp add del mod">
        <pc:chgData name="Eva Jandíková" userId="7ef427b1455032d3" providerId="LiveId" clId="{8BE16ADB-BADE-4A44-8E84-39D713E1A9F0}" dt="2024-09-06T16:00:27.769" v="15212" actId="47"/>
        <pc:sldMkLst>
          <pc:docMk/>
          <pc:sldMk cId="842409049" sldId="1675"/>
        </pc:sldMkLst>
        <pc:spChg chg="mod">
          <ac:chgData name="Eva Jandíková" userId="7ef427b1455032d3" providerId="LiveId" clId="{8BE16ADB-BADE-4A44-8E84-39D713E1A9F0}" dt="2024-09-06T15:59:04.559" v="15210" actId="20577"/>
          <ac:spMkLst>
            <pc:docMk/>
            <pc:sldMk cId="842409049" sldId="1675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5:58:56.998" v="15204"/>
          <ac:spMkLst>
            <pc:docMk/>
            <pc:sldMk cId="842409049" sldId="1675"/>
            <ac:spMk id="5" creationId="{3972223B-AE43-4696-BB2C-FB054B7A83D3}"/>
          </ac:spMkLst>
        </pc:spChg>
      </pc:sldChg>
      <pc:sldChg chg="modSp mod">
        <pc:chgData name="Eva Jandíková" userId="7ef427b1455032d3" providerId="LiveId" clId="{8BE16ADB-BADE-4A44-8E84-39D713E1A9F0}" dt="2024-09-06T16:37:28.338" v="16090" actId="207"/>
        <pc:sldMkLst>
          <pc:docMk/>
          <pc:sldMk cId="1453085955" sldId="1676"/>
        </pc:sldMkLst>
        <pc:spChg chg="mod">
          <ac:chgData name="Eva Jandíková" userId="7ef427b1455032d3" providerId="LiveId" clId="{8BE16ADB-BADE-4A44-8E84-39D713E1A9F0}" dt="2024-09-06T16:37:28.338" v="16090" actId="207"/>
          <ac:spMkLst>
            <pc:docMk/>
            <pc:sldMk cId="1453085955" sldId="1676"/>
            <ac:spMk id="4" creationId="{3D7BD18C-C666-E337-6296-80E7B80EFC3C}"/>
          </ac:spMkLst>
        </pc:spChg>
      </pc:sldChg>
      <pc:sldChg chg="modSp mod">
        <pc:chgData name="Eva Jandíková" userId="7ef427b1455032d3" providerId="LiveId" clId="{8BE16ADB-BADE-4A44-8E84-39D713E1A9F0}" dt="2024-09-06T16:37:49.525" v="16117" actId="207"/>
        <pc:sldMkLst>
          <pc:docMk/>
          <pc:sldMk cId="3428205706" sldId="1678"/>
        </pc:sldMkLst>
        <pc:spChg chg="mod">
          <ac:chgData name="Eva Jandíková" userId="7ef427b1455032d3" providerId="LiveId" clId="{8BE16ADB-BADE-4A44-8E84-39D713E1A9F0}" dt="2024-09-06T16:37:49.525" v="16117" actId="207"/>
          <ac:spMkLst>
            <pc:docMk/>
            <pc:sldMk cId="3428205706" sldId="1678"/>
            <ac:spMk id="4" creationId="{3D7BD18C-C666-E337-6296-80E7B80EFC3C}"/>
          </ac:spMkLst>
        </pc:spChg>
      </pc:sldChg>
      <pc:sldChg chg="modSp mod">
        <pc:chgData name="Eva Jandíková" userId="7ef427b1455032d3" providerId="LiveId" clId="{8BE16ADB-BADE-4A44-8E84-39D713E1A9F0}" dt="2024-09-02T09:56:33.274" v="720" actId="20577"/>
        <pc:sldMkLst>
          <pc:docMk/>
          <pc:sldMk cId="1188207959" sldId="1679"/>
        </pc:sldMkLst>
        <pc:spChg chg="mod">
          <ac:chgData name="Eva Jandíková" userId="7ef427b1455032d3" providerId="LiveId" clId="{8BE16ADB-BADE-4A44-8E84-39D713E1A9F0}" dt="2024-09-02T09:56:33.274" v="720" actId="20577"/>
          <ac:spMkLst>
            <pc:docMk/>
            <pc:sldMk cId="1188207959" sldId="1679"/>
            <ac:spMk id="8" creationId="{F8B6F9B1-0668-C3FB-E6E1-38F123BA1581}"/>
          </ac:spMkLst>
        </pc:spChg>
      </pc:sldChg>
      <pc:sldChg chg="add del ord">
        <pc:chgData name="Eva Jandíková" userId="7ef427b1455032d3" providerId="LiveId" clId="{8BE16ADB-BADE-4A44-8E84-39D713E1A9F0}" dt="2024-09-06T13:39:50.421" v="10970" actId="2696"/>
        <pc:sldMkLst>
          <pc:docMk/>
          <pc:sldMk cId="263523849" sldId="1681"/>
        </pc:sldMkLst>
      </pc:sldChg>
      <pc:sldChg chg="add del">
        <pc:chgData name="Eva Jandíková" userId="7ef427b1455032d3" providerId="LiveId" clId="{8BE16ADB-BADE-4A44-8E84-39D713E1A9F0}" dt="2024-09-06T13:38:13.799" v="10966" actId="2696"/>
        <pc:sldMkLst>
          <pc:docMk/>
          <pc:sldMk cId="297463050" sldId="1681"/>
        </pc:sldMkLst>
      </pc:sldChg>
      <pc:sldChg chg="add del ord">
        <pc:chgData name="Eva Jandíková" userId="7ef427b1455032d3" providerId="LiveId" clId="{8BE16ADB-BADE-4A44-8E84-39D713E1A9F0}" dt="2024-09-06T13:41:50.180" v="11015" actId="47"/>
        <pc:sldMkLst>
          <pc:docMk/>
          <pc:sldMk cId="1261150760" sldId="1681"/>
        </pc:sldMkLst>
      </pc:sldChg>
      <pc:sldChg chg="modSp add mod">
        <pc:chgData name="Eva Jandíková" userId="7ef427b1455032d3" providerId="LiveId" clId="{8BE16ADB-BADE-4A44-8E84-39D713E1A9F0}" dt="2024-09-06T16:26:58.370" v="15694" actId="20577"/>
        <pc:sldMkLst>
          <pc:docMk/>
          <pc:sldMk cId="1265500442" sldId="1681"/>
        </pc:sldMkLst>
        <pc:spChg chg="mod">
          <ac:chgData name="Eva Jandíková" userId="7ef427b1455032d3" providerId="LiveId" clId="{8BE16ADB-BADE-4A44-8E84-39D713E1A9F0}" dt="2024-09-06T16:26:58.370" v="15694" actId="20577"/>
          <ac:spMkLst>
            <pc:docMk/>
            <pc:sldMk cId="1265500442" sldId="1681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6:26:41.474" v="15686"/>
          <ac:spMkLst>
            <pc:docMk/>
            <pc:sldMk cId="1265500442" sldId="1681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6:26:51.234" v="15690" actId="14100"/>
          <ac:picMkLst>
            <pc:docMk/>
            <pc:sldMk cId="1265500442" sldId="1681"/>
            <ac:picMk id="8" creationId="{206060F3-438A-A221-03D0-ECAB92288D28}"/>
          </ac:picMkLst>
        </pc:picChg>
      </pc:sldChg>
      <pc:sldChg chg="del">
        <pc:chgData name="Eva Jandíková" userId="7ef427b1455032d3" providerId="LiveId" clId="{8BE16ADB-BADE-4A44-8E84-39D713E1A9F0}" dt="2024-09-06T12:40:22.127" v="9738" actId="2696"/>
        <pc:sldMkLst>
          <pc:docMk/>
          <pc:sldMk cId="2742754536" sldId="1681"/>
        </pc:sldMkLst>
      </pc:sldChg>
      <pc:sldChg chg="del">
        <pc:chgData name="Eva Jandíková" userId="7ef427b1455032d3" providerId="LiveId" clId="{8BE16ADB-BADE-4A44-8E84-39D713E1A9F0}" dt="2024-09-06T12:40:22.127" v="9738" actId="2696"/>
        <pc:sldMkLst>
          <pc:docMk/>
          <pc:sldMk cId="69505021" sldId="1682"/>
        </pc:sldMkLst>
      </pc:sldChg>
      <pc:sldChg chg="add">
        <pc:chgData name="Eva Jandíková" userId="7ef427b1455032d3" providerId="LiveId" clId="{8BE16ADB-BADE-4A44-8E84-39D713E1A9F0}" dt="2024-09-06T13:31:31.562" v="10911"/>
        <pc:sldMkLst>
          <pc:docMk/>
          <pc:sldMk cId="3157363252" sldId="1682"/>
        </pc:sldMkLst>
      </pc:sldChg>
      <pc:sldChg chg="add del">
        <pc:chgData name="Eva Jandíková" userId="7ef427b1455032d3" providerId="LiveId" clId="{8BE16ADB-BADE-4A44-8E84-39D713E1A9F0}" dt="2024-09-06T13:30:40.383" v="10910" actId="2696"/>
        <pc:sldMkLst>
          <pc:docMk/>
          <pc:sldMk cId="3795508367" sldId="1682"/>
        </pc:sldMkLst>
      </pc:sldChg>
      <pc:sldChg chg="del">
        <pc:chgData name="Eva Jandíková" userId="7ef427b1455032d3" providerId="LiveId" clId="{8BE16ADB-BADE-4A44-8E84-39D713E1A9F0}" dt="2024-09-06T12:40:22.127" v="9738" actId="2696"/>
        <pc:sldMkLst>
          <pc:docMk/>
          <pc:sldMk cId="1526688892" sldId="1683"/>
        </pc:sldMkLst>
      </pc:sldChg>
      <pc:sldChg chg="add del">
        <pc:chgData name="Eva Jandíková" userId="7ef427b1455032d3" providerId="LiveId" clId="{8BE16ADB-BADE-4A44-8E84-39D713E1A9F0}" dt="2024-09-06T13:30:40.383" v="10910" actId="2696"/>
        <pc:sldMkLst>
          <pc:docMk/>
          <pc:sldMk cId="1562805340" sldId="1683"/>
        </pc:sldMkLst>
      </pc:sldChg>
      <pc:sldChg chg="add">
        <pc:chgData name="Eva Jandíková" userId="7ef427b1455032d3" providerId="LiveId" clId="{8BE16ADB-BADE-4A44-8E84-39D713E1A9F0}" dt="2024-09-06T13:31:31.562" v="10911"/>
        <pc:sldMkLst>
          <pc:docMk/>
          <pc:sldMk cId="2110915360" sldId="1683"/>
        </pc:sldMkLst>
      </pc:sldChg>
      <pc:sldChg chg="add">
        <pc:chgData name="Eva Jandíková" userId="7ef427b1455032d3" providerId="LiveId" clId="{8BE16ADB-BADE-4A44-8E84-39D713E1A9F0}" dt="2024-09-06T13:31:31.562" v="10911"/>
        <pc:sldMkLst>
          <pc:docMk/>
          <pc:sldMk cId="429384132" sldId="1684"/>
        </pc:sldMkLst>
      </pc:sldChg>
      <pc:sldChg chg="del">
        <pc:chgData name="Eva Jandíková" userId="7ef427b1455032d3" providerId="LiveId" clId="{8BE16ADB-BADE-4A44-8E84-39D713E1A9F0}" dt="2024-09-06T12:40:22.127" v="9738" actId="2696"/>
        <pc:sldMkLst>
          <pc:docMk/>
          <pc:sldMk cId="2922185836" sldId="1684"/>
        </pc:sldMkLst>
      </pc:sldChg>
      <pc:sldChg chg="add del">
        <pc:chgData name="Eva Jandíková" userId="7ef427b1455032d3" providerId="LiveId" clId="{8BE16ADB-BADE-4A44-8E84-39D713E1A9F0}" dt="2024-09-06T13:30:40.383" v="10910" actId="2696"/>
        <pc:sldMkLst>
          <pc:docMk/>
          <pc:sldMk cId="3588271637" sldId="1684"/>
        </pc:sldMkLst>
      </pc:sldChg>
      <pc:sldChg chg="del">
        <pc:chgData name="Eva Jandíková" userId="7ef427b1455032d3" providerId="LiveId" clId="{8BE16ADB-BADE-4A44-8E84-39D713E1A9F0}" dt="2024-09-06T12:40:22.127" v="9738" actId="2696"/>
        <pc:sldMkLst>
          <pc:docMk/>
          <pc:sldMk cId="1704552197" sldId="1685"/>
        </pc:sldMkLst>
      </pc:sldChg>
      <pc:sldChg chg="add">
        <pc:chgData name="Eva Jandíková" userId="7ef427b1455032d3" providerId="LiveId" clId="{8BE16ADB-BADE-4A44-8E84-39D713E1A9F0}" dt="2024-09-06T13:31:31.562" v="10911"/>
        <pc:sldMkLst>
          <pc:docMk/>
          <pc:sldMk cId="2571610549" sldId="1685"/>
        </pc:sldMkLst>
      </pc:sldChg>
      <pc:sldChg chg="add del">
        <pc:chgData name="Eva Jandíková" userId="7ef427b1455032d3" providerId="LiveId" clId="{8BE16ADB-BADE-4A44-8E84-39D713E1A9F0}" dt="2024-09-06T13:30:40.383" v="10910" actId="2696"/>
        <pc:sldMkLst>
          <pc:docMk/>
          <pc:sldMk cId="2921019379" sldId="1685"/>
        </pc:sldMkLst>
      </pc:sldChg>
      <pc:sldChg chg="del">
        <pc:chgData name="Eva Jandíková" userId="7ef427b1455032d3" providerId="LiveId" clId="{8BE16ADB-BADE-4A44-8E84-39D713E1A9F0}" dt="2024-09-06T12:40:22.127" v="9738" actId="2696"/>
        <pc:sldMkLst>
          <pc:docMk/>
          <pc:sldMk cId="955314985" sldId="1686"/>
        </pc:sldMkLst>
      </pc:sldChg>
      <pc:sldChg chg="modSp add mod">
        <pc:chgData name="Eva Jandíková" userId="7ef427b1455032d3" providerId="LiveId" clId="{8BE16ADB-BADE-4A44-8E84-39D713E1A9F0}" dt="2024-09-06T16:29:13.001" v="15802" actId="14100"/>
        <pc:sldMkLst>
          <pc:docMk/>
          <pc:sldMk cId="3473876222" sldId="1686"/>
        </pc:sldMkLst>
        <pc:spChg chg="mod">
          <ac:chgData name="Eva Jandíková" userId="7ef427b1455032d3" providerId="LiveId" clId="{8BE16ADB-BADE-4A44-8E84-39D713E1A9F0}" dt="2024-09-06T16:29:07.644" v="15800" actId="20577"/>
          <ac:spMkLst>
            <pc:docMk/>
            <pc:sldMk cId="3473876222" sldId="1686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6:28:56.444" v="15793"/>
          <ac:spMkLst>
            <pc:docMk/>
            <pc:sldMk cId="3473876222" sldId="1686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6:29:13.001" v="15802" actId="14100"/>
          <ac:picMkLst>
            <pc:docMk/>
            <pc:sldMk cId="3473876222" sldId="1686"/>
            <ac:picMk id="7" creationId="{356BD5AC-1F36-078C-8DE9-0C925944F510}"/>
          </ac:picMkLst>
        </pc:picChg>
      </pc:sldChg>
      <pc:sldChg chg="add del">
        <pc:chgData name="Eva Jandíková" userId="7ef427b1455032d3" providerId="LiveId" clId="{8BE16ADB-BADE-4A44-8E84-39D713E1A9F0}" dt="2024-09-06T13:30:40.383" v="10910" actId="2696"/>
        <pc:sldMkLst>
          <pc:docMk/>
          <pc:sldMk cId="3657117064" sldId="1686"/>
        </pc:sldMkLst>
      </pc:sldChg>
      <pc:sldChg chg="add del">
        <pc:chgData name="Eva Jandíková" userId="7ef427b1455032d3" providerId="LiveId" clId="{8BE16ADB-BADE-4A44-8E84-39D713E1A9F0}" dt="2024-09-06T13:32:26.157" v="10913" actId="47"/>
        <pc:sldMkLst>
          <pc:docMk/>
          <pc:sldMk cId="4027642167" sldId="1686"/>
        </pc:sldMkLst>
      </pc:sldChg>
      <pc:sldChg chg="add del">
        <pc:chgData name="Eva Jandíková" userId="7ef427b1455032d3" providerId="LiveId" clId="{8BE16ADB-BADE-4A44-8E84-39D713E1A9F0}" dt="2024-09-06T13:30:40.383" v="10910" actId="2696"/>
        <pc:sldMkLst>
          <pc:docMk/>
          <pc:sldMk cId="3199964958" sldId="1687"/>
        </pc:sldMkLst>
      </pc:sldChg>
      <pc:sldChg chg="del">
        <pc:chgData name="Eva Jandíková" userId="7ef427b1455032d3" providerId="LiveId" clId="{8BE16ADB-BADE-4A44-8E84-39D713E1A9F0}" dt="2024-09-06T12:40:22.127" v="9738" actId="2696"/>
        <pc:sldMkLst>
          <pc:docMk/>
          <pc:sldMk cId="4174279801" sldId="1687"/>
        </pc:sldMkLst>
      </pc:sldChg>
      <pc:sldChg chg="addSp delSp modSp add mod">
        <pc:chgData name="Eva Jandíková" userId="7ef427b1455032d3" providerId="LiveId" clId="{8BE16ADB-BADE-4A44-8E84-39D713E1A9F0}" dt="2024-09-06T13:37:00.932" v="10933" actId="207"/>
        <pc:sldMkLst>
          <pc:docMk/>
          <pc:sldMk cId="4225085478" sldId="1687"/>
        </pc:sldMkLst>
        <pc:spChg chg="mod">
          <ac:chgData name="Eva Jandíková" userId="7ef427b1455032d3" providerId="LiveId" clId="{8BE16ADB-BADE-4A44-8E84-39D713E1A9F0}" dt="2024-09-06T13:37:00.932" v="10933" actId="207"/>
          <ac:spMkLst>
            <pc:docMk/>
            <pc:sldMk cId="4225085478" sldId="1687"/>
            <ac:spMk id="4" creationId="{3D7BD18C-C666-E337-6296-80E7B80EFC3C}"/>
          </ac:spMkLst>
        </pc:spChg>
        <pc:picChg chg="add mod">
          <ac:chgData name="Eva Jandíková" userId="7ef427b1455032d3" providerId="LiveId" clId="{8BE16ADB-BADE-4A44-8E84-39D713E1A9F0}" dt="2024-09-06T13:36:40.093" v="10919" actId="14100"/>
          <ac:picMkLst>
            <pc:docMk/>
            <pc:sldMk cId="4225085478" sldId="1687"/>
            <ac:picMk id="7" creationId="{A1C26EF9-87BF-ED09-15B3-9D89C8360051}"/>
          </ac:picMkLst>
        </pc:picChg>
        <pc:picChg chg="del">
          <ac:chgData name="Eva Jandíková" userId="7ef427b1455032d3" providerId="LiveId" clId="{8BE16ADB-BADE-4A44-8E84-39D713E1A9F0}" dt="2024-09-06T13:36:29.167" v="10915" actId="478"/>
          <ac:picMkLst>
            <pc:docMk/>
            <pc:sldMk cId="4225085478" sldId="1687"/>
            <ac:picMk id="8" creationId="{9C90F22F-776D-2D1A-EB14-066D649E2278}"/>
          </ac:picMkLst>
        </pc:picChg>
      </pc:sldChg>
      <pc:sldChg chg="add del">
        <pc:chgData name="Eva Jandíková" userId="7ef427b1455032d3" providerId="LiveId" clId="{8BE16ADB-BADE-4A44-8E84-39D713E1A9F0}" dt="2024-09-06T16:32:49.327" v="16058" actId="47"/>
        <pc:sldMkLst>
          <pc:docMk/>
          <pc:sldMk cId="586424343" sldId="1688"/>
        </pc:sldMkLst>
      </pc:sldChg>
      <pc:sldChg chg="add del">
        <pc:chgData name="Eva Jandíková" userId="7ef427b1455032d3" providerId="LiveId" clId="{8BE16ADB-BADE-4A44-8E84-39D713E1A9F0}" dt="2024-09-06T13:38:13.799" v="10966" actId="2696"/>
        <pc:sldMkLst>
          <pc:docMk/>
          <pc:sldMk cId="628501611" sldId="1688"/>
        </pc:sldMkLst>
      </pc:sldChg>
      <pc:sldChg chg="add del">
        <pc:chgData name="Eva Jandíková" userId="7ef427b1455032d3" providerId="LiveId" clId="{8BE16ADB-BADE-4A44-8E84-39D713E1A9F0}" dt="2024-09-06T13:42:07.495" v="11017" actId="47"/>
        <pc:sldMkLst>
          <pc:docMk/>
          <pc:sldMk cId="3210926290" sldId="1688"/>
        </pc:sldMkLst>
      </pc:sldChg>
      <pc:sldChg chg="add del ord">
        <pc:chgData name="Eva Jandíková" userId="7ef427b1455032d3" providerId="LiveId" clId="{8BE16ADB-BADE-4A44-8E84-39D713E1A9F0}" dt="2024-09-06T13:39:50.421" v="10970" actId="2696"/>
        <pc:sldMkLst>
          <pc:docMk/>
          <pc:sldMk cId="3547876068" sldId="1688"/>
        </pc:sldMkLst>
      </pc:sldChg>
      <pc:sldChg chg="del">
        <pc:chgData name="Eva Jandíková" userId="7ef427b1455032d3" providerId="LiveId" clId="{8BE16ADB-BADE-4A44-8E84-39D713E1A9F0}" dt="2024-09-06T12:40:22.127" v="9738" actId="2696"/>
        <pc:sldMkLst>
          <pc:docMk/>
          <pc:sldMk cId="4068951472" sldId="1688"/>
        </pc:sldMkLst>
      </pc:sldChg>
      <pc:sldChg chg="add del">
        <pc:chgData name="Eva Jandíková" userId="7ef427b1455032d3" providerId="LiveId" clId="{8BE16ADB-BADE-4A44-8E84-39D713E1A9F0}" dt="2024-09-06T13:44:00.752" v="11019" actId="47"/>
        <pc:sldMkLst>
          <pc:docMk/>
          <pc:sldMk cId="683319354" sldId="1689"/>
        </pc:sldMkLst>
      </pc:sldChg>
      <pc:sldChg chg="del">
        <pc:chgData name="Eva Jandíková" userId="7ef427b1455032d3" providerId="LiveId" clId="{8BE16ADB-BADE-4A44-8E84-39D713E1A9F0}" dt="2024-09-06T12:40:22.127" v="9738" actId="2696"/>
        <pc:sldMkLst>
          <pc:docMk/>
          <pc:sldMk cId="825990188" sldId="1689"/>
        </pc:sldMkLst>
      </pc:sldChg>
      <pc:sldChg chg="modSp add mod">
        <pc:chgData name="Eva Jandíková" userId="7ef427b1455032d3" providerId="LiveId" clId="{8BE16ADB-BADE-4A44-8E84-39D713E1A9F0}" dt="2024-09-06T16:39:03.466" v="16141" actId="20577"/>
        <pc:sldMkLst>
          <pc:docMk/>
          <pc:sldMk cId="2290412953" sldId="1689"/>
        </pc:sldMkLst>
        <pc:spChg chg="mod">
          <ac:chgData name="Eva Jandíková" userId="7ef427b1455032d3" providerId="LiveId" clId="{8BE16ADB-BADE-4A44-8E84-39D713E1A9F0}" dt="2024-09-06T16:39:03.466" v="16141" actId="20577"/>
          <ac:spMkLst>
            <pc:docMk/>
            <pc:sldMk cId="2290412953" sldId="1689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6:38:45.304" v="16120"/>
          <ac:spMkLst>
            <pc:docMk/>
            <pc:sldMk cId="2290412953" sldId="1689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6:38:53.922" v="16123" actId="1076"/>
          <ac:picMkLst>
            <pc:docMk/>
            <pc:sldMk cId="2290412953" sldId="1689"/>
            <ac:picMk id="7" creationId="{4A31C27F-C735-3B8C-8BA6-9F014B55B100}"/>
          </ac:picMkLst>
        </pc:picChg>
        <pc:picChg chg="mod">
          <ac:chgData name="Eva Jandíková" userId="7ef427b1455032d3" providerId="LiveId" clId="{8BE16ADB-BADE-4A44-8E84-39D713E1A9F0}" dt="2024-09-06T16:38:56.397" v="16124" actId="1076"/>
          <ac:picMkLst>
            <pc:docMk/>
            <pc:sldMk cId="2290412953" sldId="1689"/>
            <ac:picMk id="9" creationId="{6B1E9C49-9E31-2F42-E39F-113D524CEB5E}"/>
          </ac:picMkLst>
        </pc:picChg>
      </pc:sldChg>
      <pc:sldChg chg="del">
        <pc:chgData name="Eva Jandíková" userId="7ef427b1455032d3" providerId="LiveId" clId="{8BE16ADB-BADE-4A44-8E84-39D713E1A9F0}" dt="2024-09-06T12:40:22.127" v="9738" actId="2696"/>
        <pc:sldMkLst>
          <pc:docMk/>
          <pc:sldMk cId="1474151544" sldId="1690"/>
        </pc:sldMkLst>
      </pc:sldChg>
      <pc:sldChg chg="modSp add mod">
        <pc:chgData name="Eva Jandíková" userId="7ef427b1455032d3" providerId="LiveId" clId="{8BE16ADB-BADE-4A44-8E84-39D713E1A9F0}" dt="2024-09-06T16:35:17.650" v="16083" actId="12"/>
        <pc:sldMkLst>
          <pc:docMk/>
          <pc:sldMk cId="3271763499" sldId="1690"/>
        </pc:sldMkLst>
        <pc:spChg chg="mod">
          <ac:chgData name="Eva Jandíková" userId="7ef427b1455032d3" providerId="LiveId" clId="{8BE16ADB-BADE-4A44-8E84-39D713E1A9F0}" dt="2024-09-06T16:35:17.650" v="16083" actId="12"/>
          <ac:spMkLst>
            <pc:docMk/>
            <pc:sldMk cId="3271763499" sldId="1690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6:34:40.364" v="16062"/>
          <ac:spMkLst>
            <pc:docMk/>
            <pc:sldMk cId="3271763499" sldId="1690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6:35:15.944" v="16082" actId="14100"/>
          <ac:picMkLst>
            <pc:docMk/>
            <pc:sldMk cId="3271763499" sldId="1690"/>
            <ac:picMk id="8" creationId="{2E14EF46-3C39-64C7-B990-E4B3E21E7F44}"/>
          </ac:picMkLst>
        </pc:picChg>
      </pc:sldChg>
      <pc:sldChg chg="add del">
        <pc:chgData name="Eva Jandíková" userId="7ef427b1455032d3" providerId="LiveId" clId="{8BE16ADB-BADE-4A44-8E84-39D713E1A9F0}" dt="2024-09-06T13:44:00.752" v="11019" actId="47"/>
        <pc:sldMkLst>
          <pc:docMk/>
          <pc:sldMk cId="3649479842" sldId="1690"/>
        </pc:sldMkLst>
      </pc:sldChg>
      <pc:sldChg chg="del">
        <pc:chgData name="Eva Jandíková" userId="7ef427b1455032d3" providerId="LiveId" clId="{8BE16ADB-BADE-4A44-8E84-39D713E1A9F0}" dt="2024-09-06T12:40:22.127" v="9738" actId="2696"/>
        <pc:sldMkLst>
          <pc:docMk/>
          <pc:sldMk cId="436098437" sldId="1691"/>
        </pc:sldMkLst>
      </pc:sldChg>
      <pc:sldChg chg="delSp modSp add mod">
        <pc:chgData name="Eva Jandíková" userId="7ef427b1455032d3" providerId="LiveId" clId="{8BE16ADB-BADE-4A44-8E84-39D713E1A9F0}" dt="2024-09-06T16:31:56.554" v="15948" actId="478"/>
        <pc:sldMkLst>
          <pc:docMk/>
          <pc:sldMk cId="2019793214" sldId="1691"/>
        </pc:sldMkLst>
        <pc:spChg chg="mod">
          <ac:chgData name="Eva Jandíková" userId="7ef427b1455032d3" providerId="LiveId" clId="{8BE16ADB-BADE-4A44-8E84-39D713E1A9F0}" dt="2024-09-06T16:31:55.118" v="15947" actId="20577"/>
          <ac:spMkLst>
            <pc:docMk/>
            <pc:sldMk cId="2019793214" sldId="1691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6:30:54.695" v="15859"/>
          <ac:spMkLst>
            <pc:docMk/>
            <pc:sldMk cId="2019793214" sldId="1691"/>
            <ac:spMk id="5" creationId="{3972223B-AE43-4696-BB2C-FB054B7A83D3}"/>
          </ac:spMkLst>
        </pc:spChg>
        <pc:picChg chg="del">
          <ac:chgData name="Eva Jandíková" userId="7ef427b1455032d3" providerId="LiveId" clId="{8BE16ADB-BADE-4A44-8E84-39D713E1A9F0}" dt="2024-09-06T16:31:56.554" v="15948" actId="478"/>
          <ac:picMkLst>
            <pc:docMk/>
            <pc:sldMk cId="2019793214" sldId="1691"/>
            <ac:picMk id="7" creationId="{152F4FDE-61EC-8596-F8B6-4A9BFCBCB3C2}"/>
          </ac:picMkLst>
        </pc:picChg>
      </pc:sldChg>
      <pc:sldChg chg="add del">
        <pc:chgData name="Eva Jandíková" userId="7ef427b1455032d3" providerId="LiveId" clId="{8BE16ADB-BADE-4A44-8E84-39D713E1A9F0}" dt="2024-09-06T13:44:00.752" v="11019" actId="47"/>
        <pc:sldMkLst>
          <pc:docMk/>
          <pc:sldMk cId="3745467229" sldId="1691"/>
        </pc:sldMkLst>
      </pc:sldChg>
      <pc:sldChg chg="add del">
        <pc:chgData name="Eva Jandíková" userId="7ef427b1455032d3" providerId="LiveId" clId="{8BE16ADB-BADE-4A44-8E84-39D713E1A9F0}" dt="2024-09-06T13:44:31.244" v="11020" actId="47"/>
        <pc:sldMkLst>
          <pc:docMk/>
          <pc:sldMk cId="1904935040" sldId="1692"/>
        </pc:sldMkLst>
      </pc:sldChg>
      <pc:sldChg chg="del">
        <pc:chgData name="Eva Jandíková" userId="7ef427b1455032d3" providerId="LiveId" clId="{8BE16ADB-BADE-4A44-8E84-39D713E1A9F0}" dt="2024-09-06T12:40:22.127" v="9738" actId="2696"/>
        <pc:sldMkLst>
          <pc:docMk/>
          <pc:sldMk cId="3312665727" sldId="1692"/>
        </pc:sldMkLst>
      </pc:sldChg>
      <pc:sldChg chg="add del">
        <pc:chgData name="Eva Jandíková" userId="7ef427b1455032d3" providerId="LiveId" clId="{8BE16ADB-BADE-4A44-8E84-39D713E1A9F0}" dt="2024-09-06T13:44:40.656" v="11021" actId="47"/>
        <pc:sldMkLst>
          <pc:docMk/>
          <pc:sldMk cId="1469798192" sldId="1693"/>
        </pc:sldMkLst>
      </pc:sldChg>
      <pc:sldChg chg="del">
        <pc:chgData name="Eva Jandíková" userId="7ef427b1455032d3" providerId="LiveId" clId="{8BE16ADB-BADE-4A44-8E84-39D713E1A9F0}" dt="2024-09-06T12:40:22.127" v="9738" actId="2696"/>
        <pc:sldMkLst>
          <pc:docMk/>
          <pc:sldMk cId="1772662254" sldId="1693"/>
        </pc:sldMkLst>
      </pc:sldChg>
      <pc:sldChg chg="add del">
        <pc:chgData name="Eva Jandíková" userId="7ef427b1455032d3" providerId="LiveId" clId="{8BE16ADB-BADE-4A44-8E84-39D713E1A9F0}" dt="2024-09-06T13:45:42.341" v="11024" actId="2696"/>
        <pc:sldMkLst>
          <pc:docMk/>
          <pc:sldMk cId="1353986596" sldId="1694"/>
        </pc:sldMkLst>
      </pc:sldChg>
      <pc:sldChg chg="del">
        <pc:chgData name="Eva Jandíková" userId="7ef427b1455032d3" providerId="LiveId" clId="{8BE16ADB-BADE-4A44-8E84-39D713E1A9F0}" dt="2024-09-06T12:40:22.127" v="9738" actId="2696"/>
        <pc:sldMkLst>
          <pc:docMk/>
          <pc:sldMk cId="1629495507" sldId="1694"/>
        </pc:sldMkLst>
      </pc:sldChg>
      <pc:sldChg chg="add del">
        <pc:chgData name="Eva Jandíková" userId="7ef427b1455032d3" providerId="LiveId" clId="{8BE16ADB-BADE-4A44-8E84-39D713E1A9F0}" dt="2024-09-06T13:45:01.816" v="11022" actId="2696"/>
        <pc:sldMkLst>
          <pc:docMk/>
          <pc:sldMk cId="2204240386" sldId="1694"/>
        </pc:sldMkLst>
      </pc:sldChg>
      <pc:sldChg chg="add del">
        <pc:chgData name="Eva Jandíková" userId="7ef427b1455032d3" providerId="LiveId" clId="{8BE16ADB-BADE-4A44-8E84-39D713E1A9F0}" dt="2024-09-06T13:47:14.390" v="11026" actId="47"/>
        <pc:sldMkLst>
          <pc:docMk/>
          <pc:sldMk cId="3341958448" sldId="1694"/>
        </pc:sldMkLst>
      </pc:sldChg>
      <pc:sldChg chg="add del">
        <pc:chgData name="Eva Jandíková" userId="7ef427b1455032d3" providerId="LiveId" clId="{8BE16ADB-BADE-4A44-8E84-39D713E1A9F0}" dt="2024-09-06T13:45:01.816" v="11022" actId="2696"/>
        <pc:sldMkLst>
          <pc:docMk/>
          <pc:sldMk cId="748574866" sldId="1695"/>
        </pc:sldMkLst>
      </pc:sldChg>
      <pc:sldChg chg="modSp add mod">
        <pc:chgData name="Eva Jandíková" userId="7ef427b1455032d3" providerId="LiveId" clId="{8BE16ADB-BADE-4A44-8E84-39D713E1A9F0}" dt="2024-09-06T17:32:56.390" v="17937" actId="2711"/>
        <pc:sldMkLst>
          <pc:docMk/>
          <pc:sldMk cId="1397302058" sldId="1695"/>
        </pc:sldMkLst>
        <pc:spChg chg="mod">
          <ac:chgData name="Eva Jandíková" userId="7ef427b1455032d3" providerId="LiveId" clId="{8BE16ADB-BADE-4A44-8E84-39D713E1A9F0}" dt="2024-09-06T17:32:56.390" v="17937" actId="2711"/>
          <ac:spMkLst>
            <pc:docMk/>
            <pc:sldMk cId="1397302058" sldId="1695"/>
            <ac:spMk id="6" creationId="{A19D40AD-6D24-8741-1033-1B7FF9F68C07}"/>
          </ac:spMkLst>
        </pc:spChg>
      </pc:sldChg>
      <pc:sldChg chg="add del">
        <pc:chgData name="Eva Jandíková" userId="7ef427b1455032d3" providerId="LiveId" clId="{8BE16ADB-BADE-4A44-8E84-39D713E1A9F0}" dt="2024-09-06T13:45:42.341" v="11024" actId="2696"/>
        <pc:sldMkLst>
          <pc:docMk/>
          <pc:sldMk cId="2425526179" sldId="1695"/>
        </pc:sldMkLst>
      </pc:sldChg>
      <pc:sldChg chg="del">
        <pc:chgData name="Eva Jandíková" userId="7ef427b1455032d3" providerId="LiveId" clId="{8BE16ADB-BADE-4A44-8E84-39D713E1A9F0}" dt="2024-09-06T12:40:22.127" v="9738" actId="2696"/>
        <pc:sldMkLst>
          <pc:docMk/>
          <pc:sldMk cId="3550904843" sldId="1695"/>
        </pc:sldMkLst>
      </pc:sldChg>
      <pc:sldChg chg="modSp mod">
        <pc:chgData name="Eva Jandíková" userId="7ef427b1455032d3" providerId="LiveId" clId="{8BE16ADB-BADE-4A44-8E84-39D713E1A9F0}" dt="2024-09-06T16:37:15.040" v="16088" actId="207"/>
        <pc:sldMkLst>
          <pc:docMk/>
          <pc:sldMk cId="1497076501" sldId="1697"/>
        </pc:sldMkLst>
        <pc:spChg chg="mod">
          <ac:chgData name="Eva Jandíková" userId="7ef427b1455032d3" providerId="LiveId" clId="{8BE16ADB-BADE-4A44-8E84-39D713E1A9F0}" dt="2024-09-06T16:37:15.040" v="16088" actId="207"/>
          <ac:spMkLst>
            <pc:docMk/>
            <pc:sldMk cId="1497076501" sldId="1697"/>
            <ac:spMk id="4" creationId="{3D7BD18C-C666-E337-6296-80E7B80EFC3C}"/>
          </ac:spMkLst>
        </pc:spChg>
      </pc:sldChg>
      <pc:sldChg chg="add del">
        <pc:chgData name="Eva Jandíková" userId="7ef427b1455032d3" providerId="LiveId" clId="{8BE16ADB-BADE-4A44-8E84-39D713E1A9F0}" dt="2024-09-06T14:14:38.535" v="11747" actId="2696"/>
        <pc:sldMkLst>
          <pc:docMk/>
          <pc:sldMk cId="2095854609" sldId="1702"/>
        </pc:sldMkLst>
      </pc:sldChg>
      <pc:sldChg chg="add">
        <pc:chgData name="Eva Jandíková" userId="7ef427b1455032d3" providerId="LiveId" clId="{8BE16ADB-BADE-4A44-8E84-39D713E1A9F0}" dt="2024-09-06T14:14:53.177" v="11748"/>
        <pc:sldMkLst>
          <pc:docMk/>
          <pc:sldMk cId="3420443558" sldId="1702"/>
        </pc:sldMkLst>
      </pc:sldChg>
      <pc:sldChg chg="modSp add mod">
        <pc:chgData name="Eva Jandíková" userId="7ef427b1455032d3" providerId="LiveId" clId="{8BE16ADB-BADE-4A44-8E84-39D713E1A9F0}" dt="2024-09-06T14:47:02.751" v="12793" actId="20577"/>
        <pc:sldMkLst>
          <pc:docMk/>
          <pc:sldMk cId="3287515045" sldId="1703"/>
        </pc:sldMkLst>
        <pc:spChg chg="mod">
          <ac:chgData name="Eva Jandíková" userId="7ef427b1455032d3" providerId="LiveId" clId="{8BE16ADB-BADE-4A44-8E84-39D713E1A9F0}" dt="2024-09-06T14:47:02.751" v="12793" actId="20577"/>
          <ac:spMkLst>
            <pc:docMk/>
            <pc:sldMk cId="3287515045" sldId="1703"/>
            <ac:spMk id="4" creationId="{3D7BD18C-C666-E337-6296-80E7B80EFC3C}"/>
          </ac:spMkLst>
        </pc:spChg>
        <pc:spChg chg="mod">
          <ac:chgData name="Eva Jandíková" userId="7ef427b1455032d3" providerId="LiveId" clId="{8BE16ADB-BADE-4A44-8E84-39D713E1A9F0}" dt="2024-09-06T14:46:57.225" v="12792" actId="12"/>
          <ac:spMkLst>
            <pc:docMk/>
            <pc:sldMk cId="3287515045" sldId="1703"/>
            <ac:spMk id="6" creationId="{999928E8-7B2F-7B52-C5BF-25838F710234}"/>
          </ac:spMkLst>
        </pc:spChg>
      </pc:sldChg>
      <pc:sldChg chg="add del">
        <pc:chgData name="Eva Jandíková" userId="7ef427b1455032d3" providerId="LiveId" clId="{8BE16ADB-BADE-4A44-8E84-39D713E1A9F0}" dt="2024-09-06T14:14:38.535" v="11747" actId="2696"/>
        <pc:sldMkLst>
          <pc:docMk/>
          <pc:sldMk cId="4172409169" sldId="1703"/>
        </pc:sldMkLst>
      </pc:sldChg>
      <pc:sldChg chg="add del">
        <pc:chgData name="Eva Jandíková" userId="7ef427b1455032d3" providerId="LiveId" clId="{8BE16ADB-BADE-4A44-8E84-39D713E1A9F0}" dt="2024-09-06T14:14:38.535" v="11747" actId="2696"/>
        <pc:sldMkLst>
          <pc:docMk/>
          <pc:sldMk cId="858019611" sldId="1704"/>
        </pc:sldMkLst>
      </pc:sldChg>
      <pc:sldChg chg="add">
        <pc:chgData name="Eva Jandíková" userId="7ef427b1455032d3" providerId="LiveId" clId="{8BE16ADB-BADE-4A44-8E84-39D713E1A9F0}" dt="2024-09-06T14:14:53.177" v="11748"/>
        <pc:sldMkLst>
          <pc:docMk/>
          <pc:sldMk cId="2860515679" sldId="1704"/>
        </pc:sldMkLst>
      </pc:sldChg>
      <pc:sldChg chg="add">
        <pc:chgData name="Eva Jandíková" userId="7ef427b1455032d3" providerId="LiveId" clId="{8BE16ADB-BADE-4A44-8E84-39D713E1A9F0}" dt="2024-09-06T14:14:53.177" v="11748"/>
        <pc:sldMkLst>
          <pc:docMk/>
          <pc:sldMk cId="160218669" sldId="1705"/>
        </pc:sldMkLst>
      </pc:sldChg>
      <pc:sldChg chg="add del">
        <pc:chgData name="Eva Jandíková" userId="7ef427b1455032d3" providerId="LiveId" clId="{8BE16ADB-BADE-4A44-8E84-39D713E1A9F0}" dt="2024-09-06T14:14:38.535" v="11747" actId="2696"/>
        <pc:sldMkLst>
          <pc:docMk/>
          <pc:sldMk cId="2686374813" sldId="1705"/>
        </pc:sldMkLst>
      </pc:sldChg>
      <pc:sldChg chg="add del">
        <pc:chgData name="Eva Jandíková" userId="7ef427b1455032d3" providerId="LiveId" clId="{8BE16ADB-BADE-4A44-8E84-39D713E1A9F0}" dt="2024-09-06T14:14:38.535" v="11747" actId="2696"/>
        <pc:sldMkLst>
          <pc:docMk/>
          <pc:sldMk cId="429439102" sldId="1706"/>
        </pc:sldMkLst>
      </pc:sldChg>
      <pc:sldChg chg="add">
        <pc:chgData name="Eva Jandíková" userId="7ef427b1455032d3" providerId="LiveId" clId="{8BE16ADB-BADE-4A44-8E84-39D713E1A9F0}" dt="2024-09-06T14:14:53.177" v="11748"/>
        <pc:sldMkLst>
          <pc:docMk/>
          <pc:sldMk cId="3569873352" sldId="1706"/>
        </pc:sldMkLst>
      </pc:sldChg>
      <pc:sldChg chg="add del">
        <pc:chgData name="Eva Jandíková" userId="7ef427b1455032d3" providerId="LiveId" clId="{8BE16ADB-BADE-4A44-8E84-39D713E1A9F0}" dt="2024-09-06T14:14:38.535" v="11747" actId="2696"/>
        <pc:sldMkLst>
          <pc:docMk/>
          <pc:sldMk cId="2208845008" sldId="1707"/>
        </pc:sldMkLst>
      </pc:sldChg>
      <pc:sldChg chg="add">
        <pc:chgData name="Eva Jandíková" userId="7ef427b1455032d3" providerId="LiveId" clId="{8BE16ADB-BADE-4A44-8E84-39D713E1A9F0}" dt="2024-09-06T14:14:53.177" v="11748"/>
        <pc:sldMkLst>
          <pc:docMk/>
          <pc:sldMk cId="4002349321" sldId="1707"/>
        </pc:sldMkLst>
      </pc:sldChg>
      <pc:sldChg chg="add">
        <pc:chgData name="Eva Jandíková" userId="7ef427b1455032d3" providerId="LiveId" clId="{8BE16ADB-BADE-4A44-8E84-39D713E1A9F0}" dt="2024-09-06T14:14:53.177" v="11748"/>
        <pc:sldMkLst>
          <pc:docMk/>
          <pc:sldMk cId="463319654" sldId="1708"/>
        </pc:sldMkLst>
      </pc:sldChg>
      <pc:sldChg chg="add del">
        <pc:chgData name="Eva Jandíková" userId="7ef427b1455032d3" providerId="LiveId" clId="{8BE16ADB-BADE-4A44-8E84-39D713E1A9F0}" dt="2024-09-06T14:14:38.535" v="11747" actId="2696"/>
        <pc:sldMkLst>
          <pc:docMk/>
          <pc:sldMk cId="2755042775" sldId="1708"/>
        </pc:sldMkLst>
      </pc:sldChg>
      <pc:sldChg chg="modSp add mod">
        <pc:chgData name="Eva Jandíková" userId="7ef427b1455032d3" providerId="LiveId" clId="{8BE16ADB-BADE-4A44-8E84-39D713E1A9F0}" dt="2024-09-06T15:44:48.385" v="14827" actId="207"/>
        <pc:sldMkLst>
          <pc:docMk/>
          <pc:sldMk cId="652713672" sldId="1709"/>
        </pc:sldMkLst>
        <pc:spChg chg="mod">
          <ac:chgData name="Eva Jandíková" userId="7ef427b1455032d3" providerId="LiveId" clId="{8BE16ADB-BADE-4A44-8E84-39D713E1A9F0}" dt="2024-09-06T15:44:48.385" v="14827" actId="207"/>
          <ac:spMkLst>
            <pc:docMk/>
            <pc:sldMk cId="652713672" sldId="1709"/>
            <ac:spMk id="6" creationId="{999928E8-7B2F-7B52-C5BF-25838F710234}"/>
          </ac:spMkLst>
        </pc:spChg>
      </pc:sldChg>
      <pc:sldChg chg="add del">
        <pc:chgData name="Eva Jandíková" userId="7ef427b1455032d3" providerId="LiveId" clId="{8BE16ADB-BADE-4A44-8E84-39D713E1A9F0}" dt="2024-09-06T14:14:38.535" v="11747" actId="2696"/>
        <pc:sldMkLst>
          <pc:docMk/>
          <pc:sldMk cId="3872523008" sldId="1709"/>
        </pc:sldMkLst>
      </pc:sldChg>
      <pc:sldChg chg="add del">
        <pc:chgData name="Eva Jandíková" userId="7ef427b1455032d3" providerId="LiveId" clId="{8BE16ADB-BADE-4A44-8E84-39D713E1A9F0}" dt="2024-09-06T14:14:38.535" v="11747" actId="2696"/>
        <pc:sldMkLst>
          <pc:docMk/>
          <pc:sldMk cId="1221016060" sldId="1710"/>
        </pc:sldMkLst>
      </pc:sldChg>
      <pc:sldChg chg="modSp add mod">
        <pc:chgData name="Eva Jandíková" userId="7ef427b1455032d3" providerId="LiveId" clId="{8BE16ADB-BADE-4A44-8E84-39D713E1A9F0}" dt="2024-09-06T15:45:43.318" v="14835" actId="20577"/>
        <pc:sldMkLst>
          <pc:docMk/>
          <pc:sldMk cId="4261707797" sldId="1710"/>
        </pc:sldMkLst>
        <pc:spChg chg="mod">
          <ac:chgData name="Eva Jandíková" userId="7ef427b1455032d3" providerId="LiveId" clId="{8BE16ADB-BADE-4A44-8E84-39D713E1A9F0}" dt="2024-09-06T15:45:43.318" v="14835" actId="20577"/>
          <ac:spMkLst>
            <pc:docMk/>
            <pc:sldMk cId="4261707797" sldId="1710"/>
            <ac:spMk id="4" creationId="{ADEBE802-6556-4407-B41E-41835B1636DF}"/>
          </ac:spMkLst>
        </pc:spChg>
      </pc:sldChg>
      <pc:sldChg chg="add">
        <pc:chgData name="Eva Jandíková" userId="7ef427b1455032d3" providerId="LiveId" clId="{8BE16ADB-BADE-4A44-8E84-39D713E1A9F0}" dt="2024-09-06T14:14:53.177" v="11748"/>
        <pc:sldMkLst>
          <pc:docMk/>
          <pc:sldMk cId="3725580703" sldId="1711"/>
        </pc:sldMkLst>
      </pc:sldChg>
      <pc:sldChg chg="add del">
        <pc:chgData name="Eva Jandíková" userId="7ef427b1455032d3" providerId="LiveId" clId="{8BE16ADB-BADE-4A44-8E84-39D713E1A9F0}" dt="2024-09-06T14:14:38.535" v="11747" actId="2696"/>
        <pc:sldMkLst>
          <pc:docMk/>
          <pc:sldMk cId="3740591415" sldId="1711"/>
        </pc:sldMkLst>
      </pc:sldChg>
      <pc:sldChg chg="add">
        <pc:chgData name="Eva Jandíková" userId="7ef427b1455032d3" providerId="LiveId" clId="{8BE16ADB-BADE-4A44-8E84-39D713E1A9F0}" dt="2024-09-06T16:35:42.454" v="16085"/>
        <pc:sldMkLst>
          <pc:docMk/>
          <pc:sldMk cId="2106217089" sldId="1712"/>
        </pc:sldMkLst>
      </pc:sldChg>
      <pc:sldChg chg="add del">
        <pc:chgData name="Eva Jandíková" userId="7ef427b1455032d3" providerId="LiveId" clId="{8BE16ADB-BADE-4A44-8E84-39D713E1A9F0}" dt="2024-09-06T16:35:25.913" v="16084" actId="2696"/>
        <pc:sldMkLst>
          <pc:docMk/>
          <pc:sldMk cId="2588283104" sldId="1712"/>
        </pc:sldMkLst>
      </pc:sldChg>
      <pc:sldChg chg="add del">
        <pc:chgData name="Eva Jandíková" userId="7ef427b1455032d3" providerId="LiveId" clId="{8BE16ADB-BADE-4A44-8E84-39D713E1A9F0}" dt="2024-09-06T14:14:38.535" v="11747" actId="2696"/>
        <pc:sldMkLst>
          <pc:docMk/>
          <pc:sldMk cId="3798813216" sldId="1712"/>
        </pc:sldMkLst>
      </pc:sldChg>
      <pc:sldChg chg="add">
        <pc:chgData name="Eva Jandíková" userId="7ef427b1455032d3" providerId="LiveId" clId="{8BE16ADB-BADE-4A44-8E84-39D713E1A9F0}" dt="2024-09-06T16:35:42.454" v="16085"/>
        <pc:sldMkLst>
          <pc:docMk/>
          <pc:sldMk cId="2035613754" sldId="1713"/>
        </pc:sldMkLst>
      </pc:sldChg>
      <pc:sldChg chg="add del">
        <pc:chgData name="Eva Jandíková" userId="7ef427b1455032d3" providerId="LiveId" clId="{8BE16ADB-BADE-4A44-8E84-39D713E1A9F0}" dt="2024-09-06T16:35:25.913" v="16084" actId="2696"/>
        <pc:sldMkLst>
          <pc:docMk/>
          <pc:sldMk cId="3294180361" sldId="1713"/>
        </pc:sldMkLst>
      </pc:sldChg>
      <pc:sldChg chg="add del">
        <pc:chgData name="Eva Jandíková" userId="7ef427b1455032d3" providerId="LiveId" clId="{8BE16ADB-BADE-4A44-8E84-39D713E1A9F0}" dt="2024-09-06T14:14:38.535" v="11747" actId="2696"/>
        <pc:sldMkLst>
          <pc:docMk/>
          <pc:sldMk cId="3688872962" sldId="1713"/>
        </pc:sldMkLst>
      </pc:sldChg>
      <pc:sldChg chg="modSp mod ord">
        <pc:chgData name="Eva Jandíková" userId="7ef427b1455032d3" providerId="LiveId" clId="{8BE16ADB-BADE-4A44-8E84-39D713E1A9F0}" dt="2024-09-02T13:26:48.052" v="3729" actId="20577"/>
        <pc:sldMkLst>
          <pc:docMk/>
          <pc:sldMk cId="2920706409" sldId="1714"/>
        </pc:sldMkLst>
        <pc:spChg chg="mod">
          <ac:chgData name="Eva Jandíková" userId="7ef427b1455032d3" providerId="LiveId" clId="{8BE16ADB-BADE-4A44-8E84-39D713E1A9F0}" dt="2024-09-02T13:26:48.052" v="3729" actId="20577"/>
          <ac:spMkLst>
            <pc:docMk/>
            <pc:sldMk cId="2920706409" sldId="1714"/>
            <ac:spMk id="4" creationId="{ADEBE802-6556-4407-B41E-41835B1636DF}"/>
          </ac:spMkLst>
        </pc:spChg>
      </pc:sldChg>
      <pc:sldChg chg="add del">
        <pc:chgData name="Eva Jandíková" userId="7ef427b1455032d3" providerId="LiveId" clId="{8BE16ADB-BADE-4A44-8E84-39D713E1A9F0}" dt="2024-09-06T17:17:11.751" v="17630" actId="47"/>
        <pc:sldMkLst>
          <pc:docMk/>
          <pc:sldMk cId="1246238559" sldId="1715"/>
        </pc:sldMkLst>
      </pc:sldChg>
      <pc:sldChg chg="modSp add mod">
        <pc:chgData name="Eva Jandíková" userId="7ef427b1455032d3" providerId="LiveId" clId="{8BE16ADB-BADE-4A44-8E84-39D713E1A9F0}" dt="2024-09-02T09:51:33.698" v="656" actId="20577"/>
        <pc:sldMkLst>
          <pc:docMk/>
          <pc:sldMk cId="3140997242" sldId="1717"/>
        </pc:sldMkLst>
        <pc:spChg chg="mod">
          <ac:chgData name="Eva Jandíková" userId="7ef427b1455032d3" providerId="LiveId" clId="{8BE16ADB-BADE-4A44-8E84-39D713E1A9F0}" dt="2024-09-02T09:51:33.698" v="656" actId="20577"/>
          <ac:spMkLst>
            <pc:docMk/>
            <pc:sldMk cId="3140997242" sldId="1717"/>
            <ac:spMk id="9" creationId="{7E9B61FA-1DBE-9224-9FEA-43C79F3DDD08}"/>
          </ac:spMkLst>
        </pc:spChg>
      </pc:sldChg>
      <pc:sldChg chg="add del ord">
        <pc:chgData name="Eva Jandíková" userId="7ef427b1455032d3" providerId="LiveId" clId="{8BE16ADB-BADE-4A44-8E84-39D713E1A9F0}" dt="2024-09-06T13:39:50.421" v="10970" actId="2696"/>
        <pc:sldMkLst>
          <pc:docMk/>
          <pc:sldMk cId="1726738970" sldId="1718"/>
        </pc:sldMkLst>
      </pc:sldChg>
      <pc:sldChg chg="add del ord">
        <pc:chgData name="Eva Jandíková" userId="7ef427b1455032d3" providerId="LiveId" clId="{8BE16ADB-BADE-4A44-8E84-39D713E1A9F0}" dt="2024-09-06T13:38:13.799" v="10966" actId="2696"/>
        <pc:sldMkLst>
          <pc:docMk/>
          <pc:sldMk cId="2708438549" sldId="1718"/>
        </pc:sldMkLst>
      </pc:sldChg>
      <pc:sldChg chg="modSp add mod">
        <pc:chgData name="Eva Jandíková" userId="7ef427b1455032d3" providerId="LiveId" clId="{8BE16ADB-BADE-4A44-8E84-39D713E1A9F0}" dt="2024-09-06T13:42:20.916" v="11018" actId="20578"/>
        <pc:sldMkLst>
          <pc:docMk/>
          <pc:sldMk cId="3176609632" sldId="1718"/>
        </pc:sldMkLst>
        <pc:spChg chg="mod">
          <ac:chgData name="Eva Jandíková" userId="7ef427b1455032d3" providerId="LiveId" clId="{8BE16ADB-BADE-4A44-8E84-39D713E1A9F0}" dt="2024-09-06T13:42:20.916" v="11018" actId="20578"/>
          <ac:spMkLst>
            <pc:docMk/>
            <pc:sldMk cId="3176609632" sldId="1718"/>
            <ac:spMk id="4" creationId="{3D7BD18C-C666-E337-6296-80E7B80EFC3C}"/>
          </ac:spMkLst>
        </pc:spChg>
        <pc:spChg chg="mod">
          <ac:chgData name="Eva Jandíková" userId="7ef427b1455032d3" providerId="LiveId" clId="{8BE16ADB-BADE-4A44-8E84-39D713E1A9F0}" dt="2024-09-06T13:40:21.893" v="10974"/>
          <ac:spMkLst>
            <pc:docMk/>
            <pc:sldMk cId="3176609632" sldId="1718"/>
            <ac:spMk id="5" creationId="{7458EA02-DA25-8A8C-ECCB-5CDA192D675B}"/>
          </ac:spMkLst>
        </pc:spChg>
        <pc:spChg chg="mod">
          <ac:chgData name="Eva Jandíková" userId="7ef427b1455032d3" providerId="LiveId" clId="{8BE16ADB-BADE-4A44-8E84-39D713E1A9F0}" dt="2024-09-06T13:41:14.548" v="11013" actId="20577"/>
          <ac:spMkLst>
            <pc:docMk/>
            <pc:sldMk cId="3176609632" sldId="1718"/>
            <ac:spMk id="6" creationId="{220CF205-1798-A5A0-CD89-13005D7DC7FF}"/>
          </ac:spMkLst>
        </pc:spChg>
      </pc:sldChg>
      <pc:sldChg chg="modSp add del mod">
        <pc:chgData name="Eva Jandíková" userId="7ef427b1455032d3" providerId="LiveId" clId="{8BE16ADB-BADE-4A44-8E84-39D713E1A9F0}" dt="2024-08-30T13:08:25.056" v="70" actId="2696"/>
        <pc:sldMkLst>
          <pc:docMk/>
          <pc:sldMk cId="1176241715" sldId="1719"/>
        </pc:sldMkLst>
        <pc:spChg chg="mod">
          <ac:chgData name="Eva Jandíková" userId="7ef427b1455032d3" providerId="LiveId" clId="{8BE16ADB-BADE-4A44-8E84-39D713E1A9F0}" dt="2024-08-30T13:05:59.307" v="69" actId="20577"/>
          <ac:spMkLst>
            <pc:docMk/>
            <pc:sldMk cId="1176241715" sldId="1719"/>
            <ac:spMk id="4" creationId="{3D7BD18C-C666-E337-6296-80E7B80EFC3C}"/>
          </ac:spMkLst>
        </pc:spChg>
        <pc:spChg chg="mod">
          <ac:chgData name="Eva Jandíková" userId="7ef427b1455032d3" providerId="LiveId" clId="{8BE16ADB-BADE-4A44-8E84-39D713E1A9F0}" dt="2024-08-30T13:03:48.544" v="44" actId="6549"/>
          <ac:spMkLst>
            <pc:docMk/>
            <pc:sldMk cId="1176241715" sldId="1719"/>
            <ac:spMk id="5" creationId="{7458EA02-DA25-8A8C-ECCB-5CDA192D675B}"/>
          </ac:spMkLst>
        </pc:spChg>
      </pc:sldChg>
      <pc:sldChg chg="modSp add mod">
        <pc:chgData name="Eva Jandíková" userId="7ef427b1455032d3" providerId="LiveId" clId="{8BE16ADB-BADE-4A44-8E84-39D713E1A9F0}" dt="2024-08-30T13:13:31.121" v="203" actId="20577"/>
        <pc:sldMkLst>
          <pc:docMk/>
          <pc:sldMk cId="2858117878" sldId="1719"/>
        </pc:sldMkLst>
        <pc:spChg chg="mod">
          <ac:chgData name="Eva Jandíková" userId="7ef427b1455032d3" providerId="LiveId" clId="{8BE16ADB-BADE-4A44-8E84-39D713E1A9F0}" dt="2024-08-30T13:13:31.121" v="203" actId="20577"/>
          <ac:spMkLst>
            <pc:docMk/>
            <pc:sldMk cId="2858117878" sldId="1719"/>
            <ac:spMk id="4" creationId="{3D7BD18C-C666-E337-6296-80E7B80EFC3C}"/>
          </ac:spMkLst>
        </pc:spChg>
      </pc:sldChg>
      <pc:sldChg chg="modSp add mod">
        <pc:chgData name="Eva Jandíková" userId="7ef427b1455032d3" providerId="LiveId" clId="{8BE16ADB-BADE-4A44-8E84-39D713E1A9F0}" dt="2024-09-06T12:32:30.381" v="9434" actId="20577"/>
        <pc:sldMkLst>
          <pc:docMk/>
          <pc:sldMk cId="2788424198" sldId="1720"/>
        </pc:sldMkLst>
        <pc:spChg chg="mod">
          <ac:chgData name="Eva Jandíková" userId="7ef427b1455032d3" providerId="LiveId" clId="{8BE16ADB-BADE-4A44-8E84-39D713E1A9F0}" dt="2024-09-06T12:32:30.381" v="9434" actId="20577"/>
          <ac:spMkLst>
            <pc:docMk/>
            <pc:sldMk cId="2788424198" sldId="1720"/>
            <ac:spMk id="4" creationId="{3D7BD18C-C666-E337-6296-80E7B80EFC3C}"/>
          </ac:spMkLst>
        </pc:spChg>
        <pc:spChg chg="mod">
          <ac:chgData name="Eva Jandíková" userId="7ef427b1455032d3" providerId="LiveId" clId="{8BE16ADB-BADE-4A44-8E84-39D713E1A9F0}" dt="2024-08-30T13:18:07.677" v="483" actId="6549"/>
          <ac:spMkLst>
            <pc:docMk/>
            <pc:sldMk cId="2788424198" sldId="1720"/>
            <ac:spMk id="5" creationId="{7458EA02-DA25-8A8C-ECCB-5CDA192D675B}"/>
          </ac:spMkLst>
        </pc:spChg>
      </pc:sldChg>
      <pc:sldChg chg="new del">
        <pc:chgData name="Eva Jandíková" userId="7ef427b1455032d3" providerId="LiveId" clId="{8BE16ADB-BADE-4A44-8E84-39D713E1A9F0}" dt="2024-08-30T13:17:59.672" v="470" actId="680"/>
        <pc:sldMkLst>
          <pc:docMk/>
          <pc:sldMk cId="392399881" sldId="1721"/>
        </pc:sldMkLst>
      </pc:sldChg>
      <pc:sldChg chg="modSp add mod">
        <pc:chgData name="Eva Jandíková" userId="7ef427b1455032d3" providerId="LiveId" clId="{8BE16ADB-BADE-4A44-8E84-39D713E1A9F0}" dt="2024-09-06T12:32:58.167" v="9436" actId="20578"/>
        <pc:sldMkLst>
          <pc:docMk/>
          <pc:sldMk cId="3828911276" sldId="1721"/>
        </pc:sldMkLst>
        <pc:spChg chg="mod">
          <ac:chgData name="Eva Jandíková" userId="7ef427b1455032d3" providerId="LiveId" clId="{8BE16ADB-BADE-4A44-8E84-39D713E1A9F0}" dt="2024-09-06T12:32:58.167" v="9436" actId="20578"/>
          <ac:spMkLst>
            <pc:docMk/>
            <pc:sldMk cId="3828911276" sldId="1721"/>
            <ac:spMk id="4" creationId="{3D7BD18C-C666-E337-6296-80E7B80EFC3C}"/>
          </ac:spMkLst>
        </pc:spChg>
      </pc:sldChg>
      <pc:sldChg chg="addSp modSp add mod setBg">
        <pc:chgData name="Eva Jandíková" userId="7ef427b1455032d3" providerId="LiveId" clId="{8BE16ADB-BADE-4A44-8E84-39D713E1A9F0}" dt="2024-09-02T10:20:03.421" v="1297" actId="14100"/>
        <pc:sldMkLst>
          <pc:docMk/>
          <pc:sldMk cId="479699286" sldId="1722"/>
        </pc:sldMkLst>
        <pc:spChg chg="mod">
          <ac:chgData name="Eva Jandíková" userId="7ef427b1455032d3" providerId="LiveId" clId="{8BE16ADB-BADE-4A44-8E84-39D713E1A9F0}" dt="2024-09-02T10:14:18.167" v="1064"/>
          <ac:spMkLst>
            <pc:docMk/>
            <pc:sldMk cId="479699286" sldId="1722"/>
            <ac:spMk id="2" creationId="{D24AF02B-D7FB-AB3F-DCDD-D85A94411333}"/>
          </ac:spMkLst>
        </pc:spChg>
        <pc:spChg chg="mod">
          <ac:chgData name="Eva Jandíková" userId="7ef427b1455032d3" providerId="LiveId" clId="{8BE16ADB-BADE-4A44-8E84-39D713E1A9F0}" dt="2024-09-02T10:14:18.167" v="1064"/>
          <ac:spMkLst>
            <pc:docMk/>
            <pc:sldMk cId="479699286" sldId="1722"/>
            <ac:spMk id="3" creationId="{3F2D1F45-D301-AE94-89C2-39947813E44B}"/>
          </ac:spMkLst>
        </pc:spChg>
        <pc:spChg chg="mod">
          <ac:chgData name="Eva Jandíková" userId="7ef427b1455032d3" providerId="LiveId" clId="{8BE16ADB-BADE-4A44-8E84-39D713E1A9F0}" dt="2024-09-02T10:20:03.421" v="1297" actId="14100"/>
          <ac:spMkLst>
            <pc:docMk/>
            <pc:sldMk cId="479699286" sldId="1722"/>
            <ac:spMk id="4" creationId="{3D7BD18C-C666-E337-6296-80E7B80EFC3C}"/>
          </ac:spMkLst>
        </pc:spChg>
        <pc:spChg chg="mod">
          <ac:chgData name="Eva Jandíková" userId="7ef427b1455032d3" providerId="LiveId" clId="{8BE16ADB-BADE-4A44-8E84-39D713E1A9F0}" dt="2024-09-02T10:14:18.167" v="1064"/>
          <ac:spMkLst>
            <pc:docMk/>
            <pc:sldMk cId="479699286" sldId="1722"/>
            <ac:spMk id="5" creationId="{7458EA02-DA25-8A8C-ECCB-5CDA192D675B}"/>
          </ac:spMkLst>
        </pc:spChg>
        <pc:picChg chg="add mod">
          <ac:chgData name="Eva Jandíková" userId="7ef427b1455032d3" providerId="LiveId" clId="{8BE16ADB-BADE-4A44-8E84-39D713E1A9F0}" dt="2024-09-02T10:19:59.298" v="1296" actId="1076"/>
          <ac:picMkLst>
            <pc:docMk/>
            <pc:sldMk cId="479699286" sldId="1722"/>
            <ac:picMk id="7" creationId="{B495736D-8049-47AA-198E-731D5E452F0F}"/>
          </ac:picMkLst>
        </pc:picChg>
      </pc:sldChg>
      <pc:sldChg chg="modSp add del mod">
        <pc:chgData name="Eva Jandíková" userId="7ef427b1455032d3" providerId="LiveId" clId="{8BE16ADB-BADE-4A44-8E84-39D713E1A9F0}" dt="2024-09-06T12:40:22.127" v="9738" actId="2696"/>
        <pc:sldMkLst>
          <pc:docMk/>
          <pc:sldMk cId="733943797" sldId="1723"/>
        </pc:sldMkLst>
        <pc:spChg chg="mod">
          <ac:chgData name="Eva Jandíková" userId="7ef427b1455032d3" providerId="LiveId" clId="{8BE16ADB-BADE-4A44-8E84-39D713E1A9F0}" dt="2024-09-02T10:24:36.356" v="1369" actId="20577"/>
          <ac:spMkLst>
            <pc:docMk/>
            <pc:sldMk cId="733943797" sldId="1723"/>
            <ac:spMk id="6" creationId="{B99C5C91-02F3-A3E3-7B88-894509F7FD6D}"/>
          </ac:spMkLst>
        </pc:spChg>
        <pc:spChg chg="mod">
          <ac:chgData name="Eva Jandíková" userId="7ef427b1455032d3" providerId="LiveId" clId="{8BE16ADB-BADE-4A44-8E84-39D713E1A9F0}" dt="2024-09-02T10:23:33.003" v="1351" actId="20577"/>
          <ac:spMkLst>
            <pc:docMk/>
            <pc:sldMk cId="733943797" sldId="1723"/>
            <ac:spMk id="7" creationId="{C726B7F2-96B7-E77A-B435-4FF50DE3D4C2}"/>
          </ac:spMkLst>
        </pc:spChg>
        <pc:spChg chg="mod">
          <ac:chgData name="Eva Jandíková" userId="7ef427b1455032d3" providerId="LiveId" clId="{8BE16ADB-BADE-4A44-8E84-39D713E1A9F0}" dt="2024-09-02T10:47:18.543" v="2115" actId="20577"/>
          <ac:spMkLst>
            <pc:docMk/>
            <pc:sldMk cId="733943797" sldId="1723"/>
            <ac:spMk id="8" creationId="{F22F8B3A-F9A4-376B-1827-4D9C54CD4D2F}"/>
          </ac:spMkLst>
        </pc:spChg>
      </pc:sldChg>
      <pc:sldChg chg="addSp delSp modSp add mod">
        <pc:chgData name="Eva Jandíková" userId="7ef427b1455032d3" providerId="LiveId" clId="{8BE16ADB-BADE-4A44-8E84-39D713E1A9F0}" dt="2024-09-06T14:05:07.200" v="11426" actId="20577"/>
        <pc:sldMkLst>
          <pc:docMk/>
          <pc:sldMk cId="3277576006" sldId="1723"/>
        </pc:sldMkLst>
        <pc:spChg chg="mod">
          <ac:chgData name="Eva Jandíková" userId="7ef427b1455032d3" providerId="LiveId" clId="{8BE16ADB-BADE-4A44-8E84-39D713E1A9F0}" dt="2024-09-06T13:57:56.539" v="11381" actId="6549"/>
          <ac:spMkLst>
            <pc:docMk/>
            <pc:sldMk cId="3277576006" sldId="1723"/>
            <ac:spMk id="6" creationId="{B99C5C91-02F3-A3E3-7B88-894509F7FD6D}"/>
          </ac:spMkLst>
        </pc:spChg>
        <pc:spChg chg="mod">
          <ac:chgData name="Eva Jandíková" userId="7ef427b1455032d3" providerId="LiveId" clId="{8BE16ADB-BADE-4A44-8E84-39D713E1A9F0}" dt="2024-09-06T14:05:07.200" v="11426" actId="20577"/>
          <ac:spMkLst>
            <pc:docMk/>
            <pc:sldMk cId="3277576006" sldId="1723"/>
            <ac:spMk id="8" creationId="{F22F8B3A-F9A4-376B-1827-4D9C54CD4D2F}"/>
          </ac:spMkLst>
        </pc:spChg>
        <pc:picChg chg="add del mod">
          <ac:chgData name="Eva Jandíková" userId="7ef427b1455032d3" providerId="LiveId" clId="{8BE16ADB-BADE-4A44-8E84-39D713E1A9F0}" dt="2024-09-06T14:02:39.986" v="11387" actId="478"/>
          <ac:picMkLst>
            <pc:docMk/>
            <pc:sldMk cId="3277576006" sldId="1723"/>
            <ac:picMk id="5" creationId="{0990E516-1FF9-6B15-7678-79420D1EDABC}"/>
          </ac:picMkLst>
        </pc:picChg>
      </pc:sldChg>
      <pc:sldChg chg="new del">
        <pc:chgData name="Eva Jandíková" userId="7ef427b1455032d3" providerId="LiveId" clId="{8BE16ADB-BADE-4A44-8E84-39D713E1A9F0}" dt="2024-09-02T10:22:08.259" v="1299" actId="47"/>
        <pc:sldMkLst>
          <pc:docMk/>
          <pc:sldMk cId="3670199388" sldId="1723"/>
        </pc:sldMkLst>
      </pc:sldChg>
      <pc:sldChg chg="modSp add del mod">
        <pc:chgData name="Eva Jandíková" userId="7ef427b1455032d3" providerId="LiveId" clId="{8BE16ADB-BADE-4A44-8E84-39D713E1A9F0}" dt="2024-09-02T10:46:53.480" v="2103" actId="47"/>
        <pc:sldMkLst>
          <pc:docMk/>
          <pc:sldMk cId="2072881756" sldId="1724"/>
        </pc:sldMkLst>
        <pc:spChg chg="mod">
          <ac:chgData name="Eva Jandíková" userId="7ef427b1455032d3" providerId="LiveId" clId="{8BE16ADB-BADE-4A44-8E84-39D713E1A9F0}" dt="2024-09-02T10:27:25.628" v="1534" actId="20577"/>
          <ac:spMkLst>
            <pc:docMk/>
            <pc:sldMk cId="2072881756" sldId="1724"/>
            <ac:spMk id="8" creationId="{F22F8B3A-F9A4-376B-1827-4D9C54CD4D2F}"/>
          </ac:spMkLst>
        </pc:spChg>
      </pc:sldChg>
      <pc:sldChg chg="modSp add del mod">
        <pc:chgData name="Eva Jandíková" userId="7ef427b1455032d3" providerId="LiveId" clId="{8BE16ADB-BADE-4A44-8E84-39D713E1A9F0}" dt="2024-09-06T12:40:22.127" v="9738" actId="2696"/>
        <pc:sldMkLst>
          <pc:docMk/>
          <pc:sldMk cId="1642245350" sldId="1725"/>
        </pc:sldMkLst>
        <pc:spChg chg="mod">
          <ac:chgData name="Eva Jandíková" userId="7ef427b1455032d3" providerId="LiveId" clId="{8BE16ADB-BADE-4A44-8E84-39D713E1A9F0}" dt="2024-09-02T10:29:07.540" v="1585" actId="108"/>
          <ac:spMkLst>
            <pc:docMk/>
            <pc:sldMk cId="1642245350" sldId="1725"/>
            <ac:spMk id="2" creationId="{3F86E50A-ED43-7BEB-0E51-E57EFAB5B555}"/>
          </ac:spMkLst>
        </pc:spChg>
        <pc:spChg chg="mod">
          <ac:chgData name="Eva Jandíková" userId="7ef427b1455032d3" providerId="LiveId" clId="{8BE16ADB-BADE-4A44-8E84-39D713E1A9F0}" dt="2024-09-02T10:28:32.964" v="1579" actId="20577"/>
          <ac:spMkLst>
            <pc:docMk/>
            <pc:sldMk cId="1642245350" sldId="1725"/>
            <ac:spMk id="6" creationId="{B99C5C91-02F3-A3E3-7B88-894509F7FD6D}"/>
          </ac:spMkLst>
        </pc:spChg>
        <pc:spChg chg="mod">
          <ac:chgData name="Eva Jandíková" userId="7ef427b1455032d3" providerId="LiveId" clId="{8BE16ADB-BADE-4A44-8E84-39D713E1A9F0}" dt="2024-09-02T10:29:41.947" v="1692" actId="20577"/>
          <ac:spMkLst>
            <pc:docMk/>
            <pc:sldMk cId="1642245350" sldId="1725"/>
            <ac:spMk id="7" creationId="{C726B7F2-96B7-E77A-B435-4FF50DE3D4C2}"/>
          </ac:spMkLst>
        </pc:spChg>
        <pc:spChg chg="mod">
          <ac:chgData name="Eva Jandíková" userId="7ef427b1455032d3" providerId="LiveId" clId="{8BE16ADB-BADE-4A44-8E84-39D713E1A9F0}" dt="2024-09-06T11:49:58.338" v="8692"/>
          <ac:spMkLst>
            <pc:docMk/>
            <pc:sldMk cId="1642245350" sldId="1725"/>
            <ac:spMk id="8" creationId="{F22F8B3A-F9A4-376B-1827-4D9C54CD4D2F}"/>
          </ac:spMkLst>
        </pc:spChg>
      </pc:sldChg>
      <pc:sldChg chg="modSp add mod">
        <pc:chgData name="Eva Jandíková" userId="7ef427b1455032d3" providerId="LiveId" clId="{8BE16ADB-BADE-4A44-8E84-39D713E1A9F0}" dt="2024-09-09T07:51:28.818" v="18567" actId="20577"/>
        <pc:sldMkLst>
          <pc:docMk/>
          <pc:sldMk cId="1713409339" sldId="1725"/>
        </pc:sldMkLst>
        <pc:spChg chg="mod">
          <ac:chgData name="Eva Jandíková" userId="7ef427b1455032d3" providerId="LiveId" clId="{8BE16ADB-BADE-4A44-8E84-39D713E1A9F0}" dt="2024-09-09T07:51:28.818" v="18567" actId="20577"/>
          <ac:spMkLst>
            <pc:docMk/>
            <pc:sldMk cId="1713409339" sldId="1725"/>
            <ac:spMk id="7" creationId="{C726B7F2-96B7-E77A-B435-4FF50DE3D4C2}"/>
          </ac:spMkLst>
        </pc:spChg>
        <pc:spChg chg="mod">
          <ac:chgData name="Eva Jandíková" userId="7ef427b1455032d3" providerId="LiveId" clId="{8BE16ADB-BADE-4A44-8E84-39D713E1A9F0}" dt="2024-09-06T14:09:42.051" v="11649" actId="20577"/>
          <ac:spMkLst>
            <pc:docMk/>
            <pc:sldMk cId="1713409339" sldId="1725"/>
            <ac:spMk id="8" creationId="{F22F8B3A-F9A4-376B-1827-4D9C54CD4D2F}"/>
          </ac:spMkLst>
        </pc:spChg>
      </pc:sldChg>
      <pc:sldChg chg="addSp delSp modSp add del mod">
        <pc:chgData name="Eva Jandíková" userId="7ef427b1455032d3" providerId="LiveId" clId="{8BE16ADB-BADE-4A44-8E84-39D713E1A9F0}" dt="2024-09-06T12:40:22.127" v="9738" actId="2696"/>
        <pc:sldMkLst>
          <pc:docMk/>
          <pc:sldMk cId="1154786354" sldId="1726"/>
        </pc:sldMkLst>
        <pc:spChg chg="del mod">
          <ac:chgData name="Eva Jandíková" userId="7ef427b1455032d3" providerId="LiveId" clId="{8BE16ADB-BADE-4A44-8E84-39D713E1A9F0}" dt="2024-09-04T07:26:30.933" v="5659" actId="478"/>
          <ac:spMkLst>
            <pc:docMk/>
            <pc:sldMk cId="1154786354" sldId="1726"/>
            <ac:spMk id="7" creationId="{0B580342-7A34-5EFB-BD16-51A4C4E9F701}"/>
          </ac:spMkLst>
        </pc:spChg>
        <pc:spChg chg="add del mod">
          <ac:chgData name="Eva Jandíková" userId="7ef427b1455032d3" providerId="LiveId" clId="{8BE16ADB-BADE-4A44-8E84-39D713E1A9F0}" dt="2024-09-04T07:26:43.947" v="5661" actId="478"/>
          <ac:spMkLst>
            <pc:docMk/>
            <pc:sldMk cId="1154786354" sldId="1726"/>
            <ac:spMk id="10" creationId="{AE256AC5-FA1A-4733-173A-3076B90708B9}"/>
          </ac:spMkLst>
        </pc:spChg>
        <pc:graphicFrameChg chg="mod">
          <ac:chgData name="Eva Jandíková" userId="7ef427b1455032d3" providerId="LiveId" clId="{8BE16ADB-BADE-4A44-8E84-39D713E1A9F0}" dt="2024-09-04T07:26:52.473" v="5663" actId="14100"/>
          <ac:graphicFrameMkLst>
            <pc:docMk/>
            <pc:sldMk cId="1154786354" sldId="1726"/>
            <ac:graphicFrameMk id="8" creationId="{BB6B9D47-8951-C3AD-0C8E-CACEFA82310D}"/>
          </ac:graphicFrameMkLst>
        </pc:graphicFrameChg>
        <pc:graphicFrameChg chg="del">
          <ac:chgData name="Eva Jandíková" userId="7ef427b1455032d3" providerId="LiveId" clId="{8BE16ADB-BADE-4A44-8E84-39D713E1A9F0}" dt="2024-09-04T07:26:34.570" v="5660" actId="478"/>
          <ac:graphicFrameMkLst>
            <pc:docMk/>
            <pc:sldMk cId="1154786354" sldId="1726"/>
            <ac:graphicFrameMk id="9" creationId="{95722C2A-87F3-877B-50D7-9E0CB34E2DD8}"/>
          </ac:graphicFrameMkLst>
        </pc:graphicFrameChg>
      </pc:sldChg>
      <pc:sldChg chg="add del">
        <pc:chgData name="Eva Jandíková" userId="7ef427b1455032d3" providerId="LiveId" clId="{8BE16ADB-BADE-4A44-8E84-39D713E1A9F0}" dt="2024-09-08T10:45:01.312" v="18034" actId="47"/>
        <pc:sldMkLst>
          <pc:docMk/>
          <pc:sldMk cId="2466995075" sldId="1726"/>
        </pc:sldMkLst>
      </pc:sldChg>
      <pc:sldChg chg="add del">
        <pc:chgData name="Eva Jandíková" userId="7ef427b1455032d3" providerId="LiveId" clId="{8BE16ADB-BADE-4A44-8E84-39D713E1A9F0}" dt="2024-09-06T12:40:22.127" v="9738" actId="2696"/>
        <pc:sldMkLst>
          <pc:docMk/>
          <pc:sldMk cId="1495591492" sldId="1727"/>
        </pc:sldMkLst>
      </pc:sldChg>
      <pc:sldChg chg="add">
        <pc:chgData name="Eva Jandíková" userId="7ef427b1455032d3" providerId="LiveId" clId="{8BE16ADB-BADE-4A44-8E84-39D713E1A9F0}" dt="2024-09-06T12:40:29.772" v="9739"/>
        <pc:sldMkLst>
          <pc:docMk/>
          <pc:sldMk cId="2453027988" sldId="1727"/>
        </pc:sldMkLst>
      </pc:sldChg>
      <pc:sldChg chg="add del">
        <pc:chgData name="Eva Jandíková" userId="7ef427b1455032d3" providerId="LiveId" clId="{8BE16ADB-BADE-4A44-8E84-39D713E1A9F0}" dt="2024-09-06T12:40:22.127" v="9738" actId="2696"/>
        <pc:sldMkLst>
          <pc:docMk/>
          <pc:sldMk cId="2281991396" sldId="1728"/>
        </pc:sldMkLst>
      </pc:sldChg>
      <pc:sldChg chg="add">
        <pc:chgData name="Eva Jandíková" userId="7ef427b1455032d3" providerId="LiveId" clId="{8BE16ADB-BADE-4A44-8E84-39D713E1A9F0}" dt="2024-09-06T12:40:29.772" v="9739"/>
        <pc:sldMkLst>
          <pc:docMk/>
          <pc:sldMk cId="4020701144" sldId="1728"/>
        </pc:sldMkLst>
      </pc:sldChg>
      <pc:sldChg chg="modSp add del mod">
        <pc:chgData name="Eva Jandíková" userId="7ef427b1455032d3" providerId="LiveId" clId="{8BE16ADB-BADE-4A44-8E84-39D713E1A9F0}" dt="2024-09-06T12:40:22.127" v="9738" actId="2696"/>
        <pc:sldMkLst>
          <pc:docMk/>
          <pc:sldMk cId="1260129451" sldId="1729"/>
        </pc:sldMkLst>
        <pc:spChg chg="mod">
          <ac:chgData name="Eva Jandíková" userId="7ef427b1455032d3" providerId="LiveId" clId="{8BE16ADB-BADE-4A44-8E84-39D713E1A9F0}" dt="2024-09-02T10:36:26.750" v="2042" actId="20577"/>
          <ac:spMkLst>
            <pc:docMk/>
            <pc:sldMk cId="1260129451" sldId="1729"/>
            <ac:spMk id="4" creationId="{ADEBE802-6556-4407-B41E-41835B1636DF}"/>
          </ac:spMkLst>
        </pc:spChg>
      </pc:sldChg>
      <pc:sldChg chg="modSp add mod">
        <pc:chgData name="Eva Jandíková" userId="7ef427b1455032d3" providerId="LiveId" clId="{8BE16ADB-BADE-4A44-8E84-39D713E1A9F0}" dt="2024-09-06T13:57:34.376" v="11367" actId="20577"/>
        <pc:sldMkLst>
          <pc:docMk/>
          <pc:sldMk cId="1535071762" sldId="1729"/>
        </pc:sldMkLst>
        <pc:spChg chg="mod">
          <ac:chgData name="Eva Jandíková" userId="7ef427b1455032d3" providerId="LiveId" clId="{8BE16ADB-BADE-4A44-8E84-39D713E1A9F0}" dt="2024-09-06T13:55:08.641" v="11271" actId="20577"/>
          <ac:spMkLst>
            <pc:docMk/>
            <pc:sldMk cId="1535071762" sldId="1729"/>
            <ac:spMk id="4" creationId="{ADEBE802-6556-4407-B41E-41835B1636DF}"/>
          </ac:spMkLst>
        </pc:spChg>
        <pc:spChg chg="mod">
          <ac:chgData name="Eva Jandíková" userId="7ef427b1455032d3" providerId="LiveId" clId="{8BE16ADB-BADE-4A44-8E84-39D713E1A9F0}" dt="2024-09-06T13:57:34.376" v="11367" actId="20577"/>
          <ac:spMkLst>
            <pc:docMk/>
            <pc:sldMk cId="1535071762" sldId="1729"/>
            <ac:spMk id="5" creationId="{2CE8A969-FE77-4591-800E-3F6136C9DB60}"/>
          </ac:spMkLst>
        </pc:spChg>
      </pc:sldChg>
      <pc:sldChg chg="add del">
        <pc:chgData name="Eva Jandíková" userId="7ef427b1455032d3" providerId="LiveId" clId="{8BE16ADB-BADE-4A44-8E84-39D713E1A9F0}" dt="2024-09-06T12:40:22.127" v="9738" actId="2696"/>
        <pc:sldMkLst>
          <pc:docMk/>
          <pc:sldMk cId="2288161647" sldId="1730"/>
        </pc:sldMkLst>
      </pc:sldChg>
      <pc:sldChg chg="modSp add mod">
        <pc:chgData name="Eva Jandíková" userId="7ef427b1455032d3" providerId="LiveId" clId="{8BE16ADB-BADE-4A44-8E84-39D713E1A9F0}" dt="2024-09-06T17:33:27.504" v="17941" actId="207"/>
        <pc:sldMkLst>
          <pc:docMk/>
          <pc:sldMk cId="2923910810" sldId="1730"/>
        </pc:sldMkLst>
        <pc:spChg chg="mod">
          <ac:chgData name="Eva Jandíková" userId="7ef427b1455032d3" providerId="LiveId" clId="{8BE16ADB-BADE-4A44-8E84-39D713E1A9F0}" dt="2024-09-06T17:33:27.504" v="17941" actId="207"/>
          <ac:spMkLst>
            <pc:docMk/>
            <pc:sldMk cId="2923910810" sldId="1730"/>
            <ac:spMk id="10" creationId="{8231BF77-8A93-3545-DB89-D92E1A58BCB1}"/>
          </ac:spMkLst>
        </pc:spChg>
      </pc:sldChg>
      <pc:sldChg chg="modSp add mod">
        <pc:chgData name="Eva Jandíková" userId="7ef427b1455032d3" providerId="LiveId" clId="{8BE16ADB-BADE-4A44-8E84-39D713E1A9F0}" dt="2024-09-06T17:33:31.347" v="17942" actId="207"/>
        <pc:sldMkLst>
          <pc:docMk/>
          <pc:sldMk cId="1437478443" sldId="1731"/>
        </pc:sldMkLst>
        <pc:spChg chg="mod">
          <ac:chgData name="Eva Jandíková" userId="7ef427b1455032d3" providerId="LiveId" clId="{8BE16ADB-BADE-4A44-8E84-39D713E1A9F0}" dt="2024-09-06T17:33:31.347" v="17942" actId="207"/>
          <ac:spMkLst>
            <pc:docMk/>
            <pc:sldMk cId="1437478443" sldId="1731"/>
            <ac:spMk id="10" creationId="{8231BF77-8A93-3545-DB89-D92E1A58BCB1}"/>
          </ac:spMkLst>
        </pc:spChg>
      </pc:sldChg>
      <pc:sldChg chg="add del">
        <pc:chgData name="Eva Jandíková" userId="7ef427b1455032d3" providerId="LiveId" clId="{8BE16ADB-BADE-4A44-8E84-39D713E1A9F0}" dt="2024-09-06T12:40:22.127" v="9738" actId="2696"/>
        <pc:sldMkLst>
          <pc:docMk/>
          <pc:sldMk cId="3707448753" sldId="1731"/>
        </pc:sldMkLst>
      </pc:sldChg>
      <pc:sldChg chg="add del">
        <pc:chgData name="Eva Jandíková" userId="7ef427b1455032d3" providerId="LiveId" clId="{8BE16ADB-BADE-4A44-8E84-39D713E1A9F0}" dt="2024-09-02T10:39:03.061" v="2089" actId="47"/>
        <pc:sldMkLst>
          <pc:docMk/>
          <pc:sldMk cId="312452010" sldId="1732"/>
        </pc:sldMkLst>
      </pc:sldChg>
      <pc:sldChg chg="add del">
        <pc:chgData name="Eva Jandíková" userId="7ef427b1455032d3" providerId="LiveId" clId="{8BE16ADB-BADE-4A44-8E84-39D713E1A9F0}" dt="2024-09-06T12:40:22.127" v="9738" actId="2696"/>
        <pc:sldMkLst>
          <pc:docMk/>
          <pc:sldMk cId="1212356901" sldId="1732"/>
        </pc:sldMkLst>
      </pc:sldChg>
      <pc:sldChg chg="modSp add del mod">
        <pc:chgData name="Eva Jandíková" userId="7ef427b1455032d3" providerId="LiveId" clId="{8BE16ADB-BADE-4A44-8E84-39D713E1A9F0}" dt="2024-09-08T10:47:14.796" v="18044" actId="47"/>
        <pc:sldMkLst>
          <pc:docMk/>
          <pc:sldMk cId="2568126792" sldId="1732"/>
        </pc:sldMkLst>
        <pc:spChg chg="mod">
          <ac:chgData name="Eva Jandíková" userId="7ef427b1455032d3" providerId="LiveId" clId="{8BE16ADB-BADE-4A44-8E84-39D713E1A9F0}" dt="2024-09-06T14:13:07.515" v="11743" actId="5793"/>
          <ac:spMkLst>
            <pc:docMk/>
            <pc:sldMk cId="2568126792" sldId="1732"/>
            <ac:spMk id="4" creationId="{38B2167A-ED89-50F8-6DE3-345FA02F6033}"/>
          </ac:spMkLst>
        </pc:spChg>
      </pc:sldChg>
      <pc:sldChg chg="modSp add mod">
        <pc:chgData name="Eva Jandíková" userId="7ef427b1455032d3" providerId="LiveId" clId="{8BE16ADB-BADE-4A44-8E84-39D713E1A9F0}" dt="2024-09-02T11:48:24.688" v="2461" actId="6549"/>
        <pc:sldMkLst>
          <pc:docMk/>
          <pc:sldMk cId="4131978358" sldId="1733"/>
        </pc:sldMkLst>
        <pc:spChg chg="mod">
          <ac:chgData name="Eva Jandíková" userId="7ef427b1455032d3" providerId="LiveId" clId="{8BE16ADB-BADE-4A44-8E84-39D713E1A9F0}" dt="2024-09-02T11:48:24.688" v="2461" actId="6549"/>
          <ac:spMkLst>
            <pc:docMk/>
            <pc:sldMk cId="4131978358" sldId="1733"/>
            <ac:spMk id="4" creationId="{3D7BD18C-C666-E337-6296-80E7B80EFC3C}"/>
          </ac:spMkLst>
        </pc:spChg>
        <pc:spChg chg="mod">
          <ac:chgData name="Eva Jandíková" userId="7ef427b1455032d3" providerId="LiveId" clId="{8BE16ADB-BADE-4A44-8E84-39D713E1A9F0}" dt="2024-09-02T11:41:17.288" v="2150" actId="20577"/>
          <ac:spMkLst>
            <pc:docMk/>
            <pc:sldMk cId="4131978358" sldId="1733"/>
            <ac:spMk id="5" creationId="{7458EA02-DA25-8A8C-ECCB-5CDA192D675B}"/>
          </ac:spMkLst>
        </pc:spChg>
      </pc:sldChg>
      <pc:sldChg chg="addSp modSp add mod">
        <pc:chgData name="Eva Jandíková" userId="7ef427b1455032d3" providerId="LiveId" clId="{8BE16ADB-BADE-4A44-8E84-39D713E1A9F0}" dt="2024-09-02T11:47:19.004" v="2444" actId="1076"/>
        <pc:sldMkLst>
          <pc:docMk/>
          <pc:sldMk cId="4285471764" sldId="1734"/>
        </pc:sldMkLst>
        <pc:spChg chg="mod">
          <ac:chgData name="Eva Jandíková" userId="7ef427b1455032d3" providerId="LiveId" clId="{8BE16ADB-BADE-4A44-8E84-39D713E1A9F0}" dt="2024-09-02T11:46:13.544" v="2441" actId="5793"/>
          <ac:spMkLst>
            <pc:docMk/>
            <pc:sldMk cId="4285471764" sldId="1734"/>
            <ac:spMk id="4" creationId="{3D7BD18C-C666-E337-6296-80E7B80EFC3C}"/>
          </ac:spMkLst>
        </pc:spChg>
        <pc:picChg chg="add mod">
          <ac:chgData name="Eva Jandíková" userId="7ef427b1455032d3" providerId="LiveId" clId="{8BE16ADB-BADE-4A44-8E84-39D713E1A9F0}" dt="2024-09-02T11:47:19.004" v="2444" actId="1076"/>
          <ac:picMkLst>
            <pc:docMk/>
            <pc:sldMk cId="4285471764" sldId="1734"/>
            <ac:picMk id="7" creationId="{1B017BA9-9DBB-177E-88B4-7F85EE640965}"/>
          </ac:picMkLst>
        </pc:picChg>
      </pc:sldChg>
      <pc:sldChg chg="addSp modSp add mod modClrScheme chgLayout">
        <pc:chgData name="Eva Jandíková" userId="7ef427b1455032d3" providerId="LiveId" clId="{8BE16ADB-BADE-4A44-8E84-39D713E1A9F0}" dt="2024-09-02T12:21:04.807" v="2998" actId="14100"/>
        <pc:sldMkLst>
          <pc:docMk/>
          <pc:sldMk cId="3059135553" sldId="1735"/>
        </pc:sldMkLst>
        <pc:spChg chg="mod ord">
          <ac:chgData name="Eva Jandíková" userId="7ef427b1455032d3" providerId="LiveId" clId="{8BE16ADB-BADE-4A44-8E84-39D713E1A9F0}" dt="2024-09-02T11:49:05.750" v="2471" actId="700"/>
          <ac:spMkLst>
            <pc:docMk/>
            <pc:sldMk cId="3059135553" sldId="1735"/>
            <ac:spMk id="2" creationId="{D24AF02B-D7FB-AB3F-DCDD-D85A94411333}"/>
          </ac:spMkLst>
        </pc:spChg>
        <pc:spChg chg="mod ord">
          <ac:chgData name="Eva Jandíková" userId="7ef427b1455032d3" providerId="LiveId" clId="{8BE16ADB-BADE-4A44-8E84-39D713E1A9F0}" dt="2024-09-02T11:49:05.750" v="2471" actId="700"/>
          <ac:spMkLst>
            <pc:docMk/>
            <pc:sldMk cId="3059135553" sldId="1735"/>
            <ac:spMk id="3" creationId="{3F2D1F45-D301-AE94-89C2-39947813E44B}"/>
          </ac:spMkLst>
        </pc:spChg>
        <pc:spChg chg="mod ord">
          <ac:chgData name="Eva Jandíková" userId="7ef427b1455032d3" providerId="LiveId" clId="{8BE16ADB-BADE-4A44-8E84-39D713E1A9F0}" dt="2024-09-02T12:21:01.523" v="2997" actId="27636"/>
          <ac:spMkLst>
            <pc:docMk/>
            <pc:sldMk cId="3059135553" sldId="1735"/>
            <ac:spMk id="4" creationId="{3D7BD18C-C666-E337-6296-80E7B80EFC3C}"/>
          </ac:spMkLst>
        </pc:spChg>
        <pc:spChg chg="mod ord">
          <ac:chgData name="Eva Jandíková" userId="7ef427b1455032d3" providerId="LiveId" clId="{8BE16ADB-BADE-4A44-8E84-39D713E1A9F0}" dt="2024-09-02T11:49:05.750" v="2471" actId="700"/>
          <ac:spMkLst>
            <pc:docMk/>
            <pc:sldMk cId="3059135553" sldId="1735"/>
            <ac:spMk id="5" creationId="{7458EA02-DA25-8A8C-ECCB-5CDA192D675B}"/>
          </ac:spMkLst>
        </pc:spChg>
        <pc:spChg chg="add mod ord">
          <ac:chgData name="Eva Jandíková" userId="7ef427b1455032d3" providerId="LiveId" clId="{8BE16ADB-BADE-4A44-8E84-39D713E1A9F0}" dt="2024-09-02T11:49:05.750" v="2471" actId="700"/>
          <ac:spMkLst>
            <pc:docMk/>
            <pc:sldMk cId="3059135553" sldId="1735"/>
            <ac:spMk id="6" creationId="{EDE01879-CBBA-360B-0B9F-072C0B4471B0}"/>
          </ac:spMkLst>
        </pc:spChg>
        <pc:picChg chg="add mod">
          <ac:chgData name="Eva Jandíková" userId="7ef427b1455032d3" providerId="LiveId" clId="{8BE16ADB-BADE-4A44-8E84-39D713E1A9F0}" dt="2024-09-02T12:21:04.807" v="2998" actId="14100"/>
          <ac:picMkLst>
            <pc:docMk/>
            <pc:sldMk cId="3059135553" sldId="1735"/>
            <ac:picMk id="8" creationId="{FA03EC45-E0E0-8FE8-AFAD-0AC109AB0754}"/>
          </ac:picMkLst>
        </pc:picChg>
      </pc:sldChg>
      <pc:sldChg chg="modSp add mod">
        <pc:chgData name="Eva Jandíková" userId="7ef427b1455032d3" providerId="LiveId" clId="{8BE16ADB-BADE-4A44-8E84-39D713E1A9F0}" dt="2024-09-06T16:38:06.562" v="16118" actId="12"/>
        <pc:sldMkLst>
          <pc:docMk/>
          <pc:sldMk cId="3777590090" sldId="1736"/>
        </pc:sldMkLst>
        <pc:spChg chg="mod">
          <ac:chgData name="Eva Jandíková" userId="7ef427b1455032d3" providerId="LiveId" clId="{8BE16ADB-BADE-4A44-8E84-39D713E1A9F0}" dt="2024-09-06T16:38:06.562" v="16118" actId="12"/>
          <ac:spMkLst>
            <pc:docMk/>
            <pc:sldMk cId="3777590090" sldId="1736"/>
            <ac:spMk id="4" creationId="{3D7BD18C-C666-E337-6296-80E7B80EFC3C}"/>
          </ac:spMkLst>
        </pc:spChg>
        <pc:spChg chg="mod">
          <ac:chgData name="Eva Jandíková" userId="7ef427b1455032d3" providerId="LiveId" clId="{8BE16ADB-BADE-4A44-8E84-39D713E1A9F0}" dt="2024-09-02T11:51:46.456" v="2494" actId="20577"/>
          <ac:spMkLst>
            <pc:docMk/>
            <pc:sldMk cId="3777590090" sldId="1736"/>
            <ac:spMk id="5" creationId="{7458EA02-DA25-8A8C-ECCB-5CDA192D675B}"/>
          </ac:spMkLst>
        </pc:spChg>
      </pc:sldChg>
      <pc:sldChg chg="delSp modSp add mod">
        <pc:chgData name="Eva Jandíková" userId="7ef427b1455032d3" providerId="LiveId" clId="{8BE16ADB-BADE-4A44-8E84-39D713E1A9F0}" dt="2024-09-06T16:45:20.975" v="16165" actId="20577"/>
        <pc:sldMkLst>
          <pc:docMk/>
          <pc:sldMk cId="2322827552" sldId="1737"/>
        </pc:sldMkLst>
        <pc:spChg chg="mod">
          <ac:chgData name="Eva Jandíková" userId="7ef427b1455032d3" providerId="LiveId" clId="{8BE16ADB-BADE-4A44-8E84-39D713E1A9F0}" dt="2024-09-02T12:07:41.166" v="2815" actId="27636"/>
          <ac:spMkLst>
            <pc:docMk/>
            <pc:sldMk cId="2322827552" sldId="1737"/>
            <ac:spMk id="4" creationId="{3D7BD18C-C666-E337-6296-80E7B80EFC3C}"/>
          </ac:spMkLst>
        </pc:spChg>
        <pc:spChg chg="mod">
          <ac:chgData name="Eva Jandíková" userId="7ef427b1455032d3" providerId="LiveId" clId="{8BE16ADB-BADE-4A44-8E84-39D713E1A9F0}" dt="2024-09-06T16:45:20.975" v="16165" actId="20577"/>
          <ac:spMkLst>
            <pc:docMk/>
            <pc:sldMk cId="2322827552" sldId="1737"/>
            <ac:spMk id="5" creationId="{7458EA02-DA25-8A8C-ECCB-5CDA192D675B}"/>
          </ac:spMkLst>
        </pc:spChg>
        <pc:spChg chg="mod">
          <ac:chgData name="Eva Jandíková" userId="7ef427b1455032d3" providerId="LiveId" clId="{8BE16ADB-BADE-4A44-8E84-39D713E1A9F0}" dt="2024-09-06T16:41:21.706" v="16142" actId="12"/>
          <ac:spMkLst>
            <pc:docMk/>
            <pc:sldMk cId="2322827552" sldId="1737"/>
            <ac:spMk id="6" creationId="{EDE01879-CBBA-360B-0B9F-072C0B4471B0}"/>
          </ac:spMkLst>
        </pc:spChg>
        <pc:picChg chg="del">
          <ac:chgData name="Eva Jandíková" userId="7ef427b1455032d3" providerId="LiveId" clId="{8BE16ADB-BADE-4A44-8E84-39D713E1A9F0}" dt="2024-09-02T12:03:34.444" v="2771" actId="478"/>
          <ac:picMkLst>
            <pc:docMk/>
            <pc:sldMk cId="2322827552" sldId="1737"/>
            <ac:picMk id="8" creationId="{FA03EC45-E0E0-8FE8-AFAD-0AC109AB0754}"/>
          </ac:picMkLst>
        </pc:picChg>
      </pc:sldChg>
      <pc:sldChg chg="addSp delSp modSp add mod">
        <pc:chgData name="Eva Jandíková" userId="7ef427b1455032d3" providerId="LiveId" clId="{8BE16ADB-BADE-4A44-8E84-39D713E1A9F0}" dt="2024-09-06T16:45:29.860" v="16167"/>
        <pc:sldMkLst>
          <pc:docMk/>
          <pc:sldMk cId="373132692" sldId="1738"/>
        </pc:sldMkLst>
        <pc:spChg chg="mod">
          <ac:chgData name="Eva Jandíková" userId="7ef427b1455032d3" providerId="LiveId" clId="{8BE16ADB-BADE-4A44-8E84-39D713E1A9F0}" dt="2024-09-06T16:45:29.860" v="16167"/>
          <ac:spMkLst>
            <pc:docMk/>
            <pc:sldMk cId="373132692" sldId="1738"/>
            <ac:spMk id="5" creationId="{7458EA02-DA25-8A8C-ECCB-5CDA192D675B}"/>
          </ac:spMkLst>
        </pc:spChg>
        <pc:picChg chg="del">
          <ac:chgData name="Eva Jandíková" userId="7ef427b1455032d3" providerId="LiveId" clId="{8BE16ADB-BADE-4A44-8E84-39D713E1A9F0}" dt="2024-09-02T12:07:43.447" v="2816" actId="478"/>
          <ac:picMkLst>
            <pc:docMk/>
            <pc:sldMk cId="373132692" sldId="1738"/>
            <ac:picMk id="7" creationId="{1B017BA9-9DBB-177E-88B4-7F85EE640965}"/>
          </ac:picMkLst>
        </pc:picChg>
        <pc:picChg chg="add mod">
          <ac:chgData name="Eva Jandíková" userId="7ef427b1455032d3" providerId="LiveId" clId="{8BE16ADB-BADE-4A44-8E84-39D713E1A9F0}" dt="2024-09-02T12:08:02.038" v="2819" actId="14100"/>
          <ac:picMkLst>
            <pc:docMk/>
            <pc:sldMk cId="373132692" sldId="1738"/>
            <ac:picMk id="8" creationId="{1A1C23E6-12A4-D3FA-6677-2ACF94A60570}"/>
          </ac:picMkLst>
        </pc:picChg>
      </pc:sldChg>
      <pc:sldChg chg="addSp modSp add mod">
        <pc:chgData name="Eva Jandíková" userId="7ef427b1455032d3" providerId="LiveId" clId="{8BE16ADB-BADE-4A44-8E84-39D713E1A9F0}" dt="2024-09-06T16:45:34.826" v="16169"/>
        <pc:sldMkLst>
          <pc:docMk/>
          <pc:sldMk cId="3033619267" sldId="1739"/>
        </pc:sldMkLst>
        <pc:spChg chg="mod">
          <ac:chgData name="Eva Jandíková" userId="7ef427b1455032d3" providerId="LiveId" clId="{8BE16ADB-BADE-4A44-8E84-39D713E1A9F0}" dt="2024-09-06T16:45:34.826" v="16169"/>
          <ac:spMkLst>
            <pc:docMk/>
            <pc:sldMk cId="3033619267" sldId="1739"/>
            <ac:spMk id="5" creationId="{7458EA02-DA25-8A8C-ECCB-5CDA192D675B}"/>
          </ac:spMkLst>
        </pc:spChg>
        <pc:spChg chg="mod">
          <ac:chgData name="Eva Jandíková" userId="7ef427b1455032d3" providerId="LiveId" clId="{8BE16ADB-BADE-4A44-8E84-39D713E1A9F0}" dt="2024-09-02T12:18:02.054" v="2983" actId="207"/>
          <ac:spMkLst>
            <pc:docMk/>
            <pc:sldMk cId="3033619267" sldId="1739"/>
            <ac:spMk id="6" creationId="{EDE01879-CBBA-360B-0B9F-072C0B4471B0}"/>
          </ac:spMkLst>
        </pc:spChg>
        <pc:picChg chg="add mod modCrop">
          <ac:chgData name="Eva Jandíková" userId="7ef427b1455032d3" providerId="LiveId" clId="{8BE16ADB-BADE-4A44-8E84-39D713E1A9F0}" dt="2024-09-02T12:17:47.119" v="2978" actId="1076"/>
          <ac:picMkLst>
            <pc:docMk/>
            <pc:sldMk cId="3033619267" sldId="1739"/>
            <ac:picMk id="8" creationId="{8FB62E35-445E-0FA0-AF1F-A3C3F57F8A12}"/>
          </ac:picMkLst>
        </pc:picChg>
      </pc:sldChg>
      <pc:sldChg chg="addSp delSp modSp add mod">
        <pc:chgData name="Eva Jandíková" userId="7ef427b1455032d3" providerId="LiveId" clId="{8BE16ADB-BADE-4A44-8E84-39D713E1A9F0}" dt="2024-09-06T16:45:39.161" v="16171"/>
        <pc:sldMkLst>
          <pc:docMk/>
          <pc:sldMk cId="425340916" sldId="1740"/>
        </pc:sldMkLst>
        <pc:spChg chg="mod">
          <ac:chgData name="Eva Jandíková" userId="7ef427b1455032d3" providerId="LiveId" clId="{8BE16ADB-BADE-4A44-8E84-39D713E1A9F0}" dt="2024-09-06T16:45:39.161" v="16171"/>
          <ac:spMkLst>
            <pc:docMk/>
            <pc:sldMk cId="425340916" sldId="1740"/>
            <ac:spMk id="5" creationId="{7458EA02-DA25-8A8C-ECCB-5CDA192D675B}"/>
          </ac:spMkLst>
        </pc:spChg>
        <pc:picChg chg="add mod">
          <ac:chgData name="Eva Jandíková" userId="7ef427b1455032d3" providerId="LiveId" clId="{8BE16ADB-BADE-4A44-8E84-39D713E1A9F0}" dt="2024-09-02T12:19:35.648" v="2988" actId="14100"/>
          <ac:picMkLst>
            <pc:docMk/>
            <pc:sldMk cId="425340916" sldId="1740"/>
            <ac:picMk id="7" creationId="{A2A051B2-F970-5166-86C2-0E3EAF479762}"/>
          </ac:picMkLst>
        </pc:picChg>
        <pc:picChg chg="del">
          <ac:chgData name="Eva Jandíková" userId="7ef427b1455032d3" providerId="LiveId" clId="{8BE16ADB-BADE-4A44-8E84-39D713E1A9F0}" dt="2024-09-02T12:18:06.432" v="2985" actId="478"/>
          <ac:picMkLst>
            <pc:docMk/>
            <pc:sldMk cId="425340916" sldId="1740"/>
            <ac:picMk id="8" creationId="{1A1C23E6-12A4-D3FA-6677-2ACF94A60570}"/>
          </ac:picMkLst>
        </pc:picChg>
      </pc:sldChg>
      <pc:sldChg chg="addSp delSp modSp add mod">
        <pc:chgData name="Eva Jandíková" userId="7ef427b1455032d3" providerId="LiveId" clId="{8BE16ADB-BADE-4A44-8E84-39D713E1A9F0}" dt="2024-09-06T16:45:44.388" v="16173"/>
        <pc:sldMkLst>
          <pc:docMk/>
          <pc:sldMk cId="3137627062" sldId="1741"/>
        </pc:sldMkLst>
        <pc:spChg chg="mod">
          <ac:chgData name="Eva Jandíková" userId="7ef427b1455032d3" providerId="LiveId" clId="{8BE16ADB-BADE-4A44-8E84-39D713E1A9F0}" dt="2024-09-06T16:44:10.207" v="16154" actId="207"/>
          <ac:spMkLst>
            <pc:docMk/>
            <pc:sldMk cId="3137627062" sldId="1741"/>
            <ac:spMk id="4" creationId="{3D7BD18C-C666-E337-6296-80E7B80EFC3C}"/>
          </ac:spMkLst>
        </pc:spChg>
        <pc:spChg chg="mod">
          <ac:chgData name="Eva Jandíková" userId="7ef427b1455032d3" providerId="LiveId" clId="{8BE16ADB-BADE-4A44-8E84-39D713E1A9F0}" dt="2024-09-06T16:45:44.388" v="16173"/>
          <ac:spMkLst>
            <pc:docMk/>
            <pc:sldMk cId="3137627062" sldId="1741"/>
            <ac:spMk id="5" creationId="{7458EA02-DA25-8A8C-ECCB-5CDA192D675B}"/>
          </ac:spMkLst>
        </pc:spChg>
        <pc:spChg chg="mod">
          <ac:chgData name="Eva Jandíková" userId="7ef427b1455032d3" providerId="LiveId" clId="{8BE16ADB-BADE-4A44-8E84-39D713E1A9F0}" dt="2024-09-02T12:21:34.100" v="3015" actId="5793"/>
          <ac:spMkLst>
            <pc:docMk/>
            <pc:sldMk cId="3137627062" sldId="1741"/>
            <ac:spMk id="6" creationId="{EDE01879-CBBA-360B-0B9F-072C0B4471B0}"/>
          </ac:spMkLst>
        </pc:spChg>
        <pc:picChg chg="del">
          <ac:chgData name="Eva Jandíková" userId="7ef427b1455032d3" providerId="LiveId" clId="{8BE16ADB-BADE-4A44-8E84-39D713E1A9F0}" dt="2024-09-02T12:21:15.895" v="3001" actId="478"/>
          <ac:picMkLst>
            <pc:docMk/>
            <pc:sldMk cId="3137627062" sldId="1741"/>
            <ac:picMk id="8" creationId="{8FB62E35-445E-0FA0-AF1F-A3C3F57F8A12}"/>
          </ac:picMkLst>
        </pc:picChg>
        <pc:picChg chg="add mod">
          <ac:chgData name="Eva Jandíková" userId="7ef427b1455032d3" providerId="LiveId" clId="{8BE16ADB-BADE-4A44-8E84-39D713E1A9F0}" dt="2024-09-02T12:24:13.171" v="3037" actId="1076"/>
          <ac:picMkLst>
            <pc:docMk/>
            <pc:sldMk cId="3137627062" sldId="1741"/>
            <ac:picMk id="9" creationId="{0A3D5411-A7A1-9AA1-03A4-D6A30FD9FA11}"/>
          </ac:picMkLst>
        </pc:picChg>
      </pc:sldChg>
      <pc:sldChg chg="addSp delSp modSp add mod">
        <pc:chgData name="Eva Jandíková" userId="7ef427b1455032d3" providerId="LiveId" clId="{8BE16ADB-BADE-4A44-8E84-39D713E1A9F0}" dt="2024-09-06T16:45:49.402" v="16175"/>
        <pc:sldMkLst>
          <pc:docMk/>
          <pc:sldMk cId="997918931" sldId="1742"/>
        </pc:sldMkLst>
        <pc:spChg chg="mod">
          <ac:chgData name="Eva Jandíková" userId="7ef427b1455032d3" providerId="LiveId" clId="{8BE16ADB-BADE-4A44-8E84-39D713E1A9F0}" dt="2024-09-02T12:26:17.575" v="3084" actId="948"/>
          <ac:spMkLst>
            <pc:docMk/>
            <pc:sldMk cId="997918931" sldId="1742"/>
            <ac:spMk id="4" creationId="{3D7BD18C-C666-E337-6296-80E7B80EFC3C}"/>
          </ac:spMkLst>
        </pc:spChg>
        <pc:spChg chg="mod">
          <ac:chgData name="Eva Jandíková" userId="7ef427b1455032d3" providerId="LiveId" clId="{8BE16ADB-BADE-4A44-8E84-39D713E1A9F0}" dt="2024-09-06T16:45:49.402" v="16175"/>
          <ac:spMkLst>
            <pc:docMk/>
            <pc:sldMk cId="997918931" sldId="1742"/>
            <ac:spMk id="5" creationId="{7458EA02-DA25-8A8C-ECCB-5CDA192D675B}"/>
          </ac:spMkLst>
        </pc:spChg>
        <pc:spChg chg="mod">
          <ac:chgData name="Eva Jandíková" userId="7ef427b1455032d3" providerId="LiveId" clId="{8BE16ADB-BADE-4A44-8E84-39D713E1A9F0}" dt="2024-09-02T12:26:52.111" v="3099" actId="14100"/>
          <ac:spMkLst>
            <pc:docMk/>
            <pc:sldMk cId="997918931" sldId="1742"/>
            <ac:spMk id="6" creationId="{EDE01879-CBBA-360B-0B9F-072C0B4471B0}"/>
          </ac:spMkLst>
        </pc:spChg>
        <pc:picChg chg="del">
          <ac:chgData name="Eva Jandíková" userId="7ef427b1455032d3" providerId="LiveId" clId="{8BE16ADB-BADE-4A44-8E84-39D713E1A9F0}" dt="2024-09-02T12:24:46.408" v="3040" actId="478"/>
          <ac:picMkLst>
            <pc:docMk/>
            <pc:sldMk cId="997918931" sldId="1742"/>
            <ac:picMk id="8" creationId="{8FB62E35-445E-0FA0-AF1F-A3C3F57F8A12}"/>
          </ac:picMkLst>
        </pc:picChg>
        <pc:picChg chg="add mod">
          <ac:chgData name="Eva Jandíková" userId="7ef427b1455032d3" providerId="LiveId" clId="{8BE16ADB-BADE-4A44-8E84-39D713E1A9F0}" dt="2024-09-02T12:26:55.646" v="3100" actId="14100"/>
          <ac:picMkLst>
            <pc:docMk/>
            <pc:sldMk cId="997918931" sldId="1742"/>
            <ac:picMk id="9" creationId="{346B6C72-2CF7-BD8B-92FB-37C766DB003E}"/>
          </ac:picMkLst>
        </pc:picChg>
      </pc:sldChg>
      <pc:sldChg chg="add del">
        <pc:chgData name="Eva Jandíková" userId="7ef427b1455032d3" providerId="LiveId" clId="{8BE16ADB-BADE-4A44-8E84-39D713E1A9F0}" dt="2024-09-06T14:14:38.535" v="11747" actId="2696"/>
        <pc:sldMkLst>
          <pc:docMk/>
          <pc:sldMk cId="1194525649" sldId="1743"/>
        </pc:sldMkLst>
      </pc:sldChg>
      <pc:sldChg chg="delSp add del mod">
        <pc:chgData name="Eva Jandíková" userId="7ef427b1455032d3" providerId="LiveId" clId="{8BE16ADB-BADE-4A44-8E84-39D713E1A9F0}" dt="2024-09-02T13:01:20.288" v="3133" actId="47"/>
        <pc:sldMkLst>
          <pc:docMk/>
          <pc:sldMk cId="1854792094" sldId="1743"/>
        </pc:sldMkLst>
        <pc:picChg chg="del">
          <ac:chgData name="Eva Jandíková" userId="7ef427b1455032d3" providerId="LiveId" clId="{8BE16ADB-BADE-4A44-8E84-39D713E1A9F0}" dt="2024-09-02T13:00:34.041" v="3102" actId="478"/>
          <ac:picMkLst>
            <pc:docMk/>
            <pc:sldMk cId="1854792094" sldId="1743"/>
            <ac:picMk id="9" creationId="{346B6C72-2CF7-BD8B-92FB-37C766DB003E}"/>
          </ac:picMkLst>
        </pc:picChg>
      </pc:sldChg>
      <pc:sldChg chg="add">
        <pc:chgData name="Eva Jandíková" userId="7ef427b1455032d3" providerId="LiveId" clId="{8BE16ADB-BADE-4A44-8E84-39D713E1A9F0}" dt="2024-09-06T14:14:53.177" v="11748"/>
        <pc:sldMkLst>
          <pc:docMk/>
          <pc:sldMk cId="3950685246" sldId="1743"/>
        </pc:sldMkLst>
      </pc:sldChg>
      <pc:sldChg chg="addSp delSp modSp add mod">
        <pc:chgData name="Eva Jandíková" userId="7ef427b1455032d3" providerId="LiveId" clId="{8BE16ADB-BADE-4A44-8E84-39D713E1A9F0}" dt="2024-09-06T16:45:54.179" v="16177"/>
        <pc:sldMkLst>
          <pc:docMk/>
          <pc:sldMk cId="1032036446" sldId="1744"/>
        </pc:sldMkLst>
        <pc:spChg chg="mod">
          <ac:chgData name="Eva Jandíková" userId="7ef427b1455032d3" providerId="LiveId" clId="{8BE16ADB-BADE-4A44-8E84-39D713E1A9F0}" dt="2024-09-02T13:02:04.077" v="3146" actId="207"/>
          <ac:spMkLst>
            <pc:docMk/>
            <pc:sldMk cId="1032036446" sldId="1744"/>
            <ac:spMk id="4" creationId="{3D7BD18C-C666-E337-6296-80E7B80EFC3C}"/>
          </ac:spMkLst>
        </pc:spChg>
        <pc:spChg chg="mod">
          <ac:chgData name="Eva Jandíková" userId="7ef427b1455032d3" providerId="LiveId" clId="{8BE16ADB-BADE-4A44-8E84-39D713E1A9F0}" dt="2024-09-06T16:45:54.179" v="16177"/>
          <ac:spMkLst>
            <pc:docMk/>
            <pc:sldMk cId="1032036446" sldId="1744"/>
            <ac:spMk id="5" creationId="{7458EA02-DA25-8A8C-ECCB-5CDA192D675B}"/>
          </ac:spMkLst>
        </pc:spChg>
        <pc:spChg chg="mod">
          <ac:chgData name="Eva Jandíková" userId="7ef427b1455032d3" providerId="LiveId" clId="{8BE16ADB-BADE-4A44-8E84-39D713E1A9F0}" dt="2024-09-02T13:02:06.121" v="3147" actId="20577"/>
          <ac:spMkLst>
            <pc:docMk/>
            <pc:sldMk cId="1032036446" sldId="1744"/>
            <ac:spMk id="6" creationId="{EDE01879-CBBA-360B-0B9F-072C0B4471B0}"/>
          </ac:spMkLst>
        </pc:spChg>
        <pc:picChg chg="add mod">
          <ac:chgData name="Eva Jandíková" userId="7ef427b1455032d3" providerId="LiveId" clId="{8BE16ADB-BADE-4A44-8E84-39D713E1A9F0}" dt="2024-09-02T13:06:02.888" v="3150" actId="14100"/>
          <ac:picMkLst>
            <pc:docMk/>
            <pc:sldMk cId="1032036446" sldId="1744"/>
            <ac:picMk id="8" creationId="{B548EC57-3A4C-C6F8-6860-F2CECE322872}"/>
          </ac:picMkLst>
        </pc:picChg>
        <pc:picChg chg="del">
          <ac:chgData name="Eva Jandíková" userId="7ef427b1455032d3" providerId="LiveId" clId="{8BE16ADB-BADE-4A44-8E84-39D713E1A9F0}" dt="2024-09-02T13:01:18.182" v="3132" actId="478"/>
          <ac:picMkLst>
            <pc:docMk/>
            <pc:sldMk cId="1032036446" sldId="1744"/>
            <ac:picMk id="9" creationId="{346B6C72-2CF7-BD8B-92FB-37C766DB003E}"/>
          </ac:picMkLst>
        </pc:picChg>
      </pc:sldChg>
      <pc:sldChg chg="delSp modSp add mod">
        <pc:chgData name="Eva Jandíková" userId="7ef427b1455032d3" providerId="LiveId" clId="{8BE16ADB-BADE-4A44-8E84-39D713E1A9F0}" dt="2024-09-06T16:45:59.759" v="16179"/>
        <pc:sldMkLst>
          <pc:docMk/>
          <pc:sldMk cId="1951493192" sldId="1745"/>
        </pc:sldMkLst>
        <pc:spChg chg="mod">
          <ac:chgData name="Eva Jandíková" userId="7ef427b1455032d3" providerId="LiveId" clId="{8BE16ADB-BADE-4A44-8E84-39D713E1A9F0}" dt="2024-09-02T13:07:39.634" v="3186" actId="27636"/>
          <ac:spMkLst>
            <pc:docMk/>
            <pc:sldMk cId="1951493192" sldId="1745"/>
            <ac:spMk id="4" creationId="{3D7BD18C-C666-E337-6296-80E7B80EFC3C}"/>
          </ac:spMkLst>
        </pc:spChg>
        <pc:spChg chg="mod">
          <ac:chgData name="Eva Jandíková" userId="7ef427b1455032d3" providerId="LiveId" clId="{8BE16ADB-BADE-4A44-8E84-39D713E1A9F0}" dt="2024-09-06T16:45:59.759" v="16179"/>
          <ac:spMkLst>
            <pc:docMk/>
            <pc:sldMk cId="1951493192" sldId="1745"/>
            <ac:spMk id="5" creationId="{7458EA02-DA25-8A8C-ECCB-5CDA192D675B}"/>
          </ac:spMkLst>
        </pc:spChg>
        <pc:spChg chg="mod">
          <ac:chgData name="Eva Jandíková" userId="7ef427b1455032d3" providerId="LiveId" clId="{8BE16ADB-BADE-4A44-8E84-39D713E1A9F0}" dt="2024-09-02T13:12:57.305" v="3330" actId="207"/>
          <ac:spMkLst>
            <pc:docMk/>
            <pc:sldMk cId="1951493192" sldId="1745"/>
            <ac:spMk id="6" creationId="{EDE01879-CBBA-360B-0B9F-072C0B4471B0}"/>
          </ac:spMkLst>
        </pc:spChg>
        <pc:picChg chg="del">
          <ac:chgData name="Eva Jandíková" userId="7ef427b1455032d3" providerId="LiveId" clId="{8BE16ADB-BADE-4A44-8E84-39D713E1A9F0}" dt="2024-09-02T13:06:24.561" v="3152" actId="478"/>
          <ac:picMkLst>
            <pc:docMk/>
            <pc:sldMk cId="1951493192" sldId="1745"/>
            <ac:picMk id="8" creationId="{B548EC57-3A4C-C6F8-6860-F2CECE322872}"/>
          </ac:picMkLst>
        </pc:picChg>
      </pc:sldChg>
      <pc:sldChg chg="addSp modSp add mod">
        <pc:chgData name="Eva Jandíková" userId="7ef427b1455032d3" providerId="LiveId" clId="{8BE16ADB-BADE-4A44-8E84-39D713E1A9F0}" dt="2024-09-06T16:46:06.990" v="16181"/>
        <pc:sldMkLst>
          <pc:docMk/>
          <pc:sldMk cId="1389120695" sldId="1746"/>
        </pc:sldMkLst>
        <pc:spChg chg="mod">
          <ac:chgData name="Eva Jandíková" userId="7ef427b1455032d3" providerId="LiveId" clId="{8BE16ADB-BADE-4A44-8E84-39D713E1A9F0}" dt="2024-09-02T13:11:53.647" v="3323" actId="20577"/>
          <ac:spMkLst>
            <pc:docMk/>
            <pc:sldMk cId="1389120695" sldId="1746"/>
            <ac:spMk id="4" creationId="{3D7BD18C-C666-E337-6296-80E7B80EFC3C}"/>
          </ac:spMkLst>
        </pc:spChg>
        <pc:spChg chg="mod">
          <ac:chgData name="Eva Jandíková" userId="7ef427b1455032d3" providerId="LiveId" clId="{8BE16ADB-BADE-4A44-8E84-39D713E1A9F0}" dt="2024-09-06T16:46:06.990" v="16181"/>
          <ac:spMkLst>
            <pc:docMk/>
            <pc:sldMk cId="1389120695" sldId="1746"/>
            <ac:spMk id="5" creationId="{7458EA02-DA25-8A8C-ECCB-5CDA192D675B}"/>
          </ac:spMkLst>
        </pc:spChg>
        <pc:spChg chg="mod">
          <ac:chgData name="Eva Jandíková" userId="7ef427b1455032d3" providerId="LiveId" clId="{8BE16ADB-BADE-4A44-8E84-39D713E1A9F0}" dt="2024-09-02T13:11:37.481" v="3241" actId="6549"/>
          <ac:spMkLst>
            <pc:docMk/>
            <pc:sldMk cId="1389120695" sldId="1746"/>
            <ac:spMk id="6" creationId="{EDE01879-CBBA-360B-0B9F-072C0B4471B0}"/>
          </ac:spMkLst>
        </pc:spChg>
        <pc:picChg chg="add mod">
          <ac:chgData name="Eva Jandíková" userId="7ef427b1455032d3" providerId="LiveId" clId="{8BE16ADB-BADE-4A44-8E84-39D713E1A9F0}" dt="2024-09-02T13:12:09.815" v="3326" actId="14100"/>
          <ac:picMkLst>
            <pc:docMk/>
            <pc:sldMk cId="1389120695" sldId="1746"/>
            <ac:picMk id="7" creationId="{C363CD92-3982-3EBA-516C-C327466E6023}"/>
          </ac:picMkLst>
        </pc:picChg>
      </pc:sldChg>
      <pc:sldChg chg="addSp delSp modSp add mod">
        <pc:chgData name="Eva Jandíková" userId="7ef427b1455032d3" providerId="LiveId" clId="{8BE16ADB-BADE-4A44-8E84-39D713E1A9F0}" dt="2024-09-06T16:16:41.560" v="15508" actId="207"/>
        <pc:sldMkLst>
          <pc:docMk/>
          <pc:sldMk cId="542351305" sldId="1747"/>
        </pc:sldMkLst>
        <pc:spChg chg="mod">
          <ac:chgData name="Eva Jandíková" userId="7ef427b1455032d3" providerId="LiveId" clId="{8BE16ADB-BADE-4A44-8E84-39D713E1A9F0}" dt="2024-09-06T16:15:15.928" v="15365" actId="20577"/>
          <ac:spMkLst>
            <pc:docMk/>
            <pc:sldMk cId="542351305" sldId="1747"/>
            <ac:spMk id="4" creationId="{3D7BD18C-C666-E337-6296-80E7B80EFC3C}"/>
          </ac:spMkLst>
        </pc:spChg>
        <pc:spChg chg="mod">
          <ac:chgData name="Eva Jandíková" userId="7ef427b1455032d3" providerId="LiveId" clId="{8BE16ADB-BADE-4A44-8E84-39D713E1A9F0}" dt="2024-09-06T16:16:41.560" v="15508" actId="207"/>
          <ac:spMkLst>
            <pc:docMk/>
            <pc:sldMk cId="542351305" sldId="1747"/>
            <ac:spMk id="6" creationId="{999928E8-7B2F-7B52-C5BF-25838F710234}"/>
          </ac:spMkLst>
        </pc:spChg>
        <pc:picChg chg="add mod">
          <ac:chgData name="Eva Jandíková" userId="7ef427b1455032d3" providerId="LiveId" clId="{8BE16ADB-BADE-4A44-8E84-39D713E1A9F0}" dt="2024-09-06T16:16:29.522" v="15505" actId="14100"/>
          <ac:picMkLst>
            <pc:docMk/>
            <pc:sldMk cId="542351305" sldId="1747"/>
            <ac:picMk id="7" creationId="{1F0478D3-35DB-E100-C14A-297A8AD23B8E}"/>
          </ac:picMkLst>
        </pc:picChg>
        <pc:picChg chg="del">
          <ac:chgData name="Eva Jandíková" userId="7ef427b1455032d3" providerId="LiveId" clId="{8BE16ADB-BADE-4A44-8E84-39D713E1A9F0}" dt="2024-09-06T16:14:36.901" v="15284" actId="478"/>
          <ac:picMkLst>
            <pc:docMk/>
            <pc:sldMk cId="542351305" sldId="1747"/>
            <ac:picMk id="9" creationId="{01F86718-E74B-E444-111F-3C83A2793EC0}"/>
          </ac:picMkLst>
        </pc:picChg>
      </pc:sldChg>
      <pc:sldChg chg="add del">
        <pc:chgData name="Eva Jandíková" userId="7ef427b1455032d3" providerId="LiveId" clId="{8BE16ADB-BADE-4A44-8E84-39D713E1A9F0}" dt="2024-09-06T14:14:38.535" v="11747" actId="2696"/>
        <pc:sldMkLst>
          <pc:docMk/>
          <pc:sldMk cId="849649246" sldId="1747"/>
        </pc:sldMkLst>
      </pc:sldChg>
      <pc:sldChg chg="addSp delSp modSp add del mod">
        <pc:chgData name="Eva Jandíková" userId="7ef427b1455032d3" providerId="LiveId" clId="{8BE16ADB-BADE-4A44-8E84-39D713E1A9F0}" dt="2024-09-02T13:18:49.301" v="3580" actId="47"/>
        <pc:sldMkLst>
          <pc:docMk/>
          <pc:sldMk cId="963639319" sldId="1747"/>
        </pc:sldMkLst>
        <pc:spChg chg="mod">
          <ac:chgData name="Eva Jandíková" userId="7ef427b1455032d3" providerId="LiveId" clId="{8BE16ADB-BADE-4A44-8E84-39D713E1A9F0}" dt="2024-09-02T13:13:37.124" v="3361" actId="6549"/>
          <ac:spMkLst>
            <pc:docMk/>
            <pc:sldMk cId="963639319" sldId="1747"/>
            <ac:spMk id="5" creationId="{7458EA02-DA25-8A8C-ECCB-5CDA192D675B}"/>
          </ac:spMkLst>
        </pc:spChg>
        <pc:spChg chg="mod">
          <ac:chgData name="Eva Jandíková" userId="7ef427b1455032d3" providerId="LiveId" clId="{8BE16ADB-BADE-4A44-8E84-39D713E1A9F0}" dt="2024-09-02T13:15:09.924" v="3388" actId="15"/>
          <ac:spMkLst>
            <pc:docMk/>
            <pc:sldMk cId="963639319" sldId="1747"/>
            <ac:spMk id="6" creationId="{EDE01879-CBBA-360B-0B9F-072C0B4471B0}"/>
          </ac:spMkLst>
        </pc:spChg>
        <pc:picChg chg="add del mod">
          <ac:chgData name="Eva Jandíková" userId="7ef427b1455032d3" providerId="LiveId" clId="{8BE16ADB-BADE-4A44-8E84-39D713E1A9F0}" dt="2024-09-02T13:14:52.300" v="3382" actId="478"/>
          <ac:picMkLst>
            <pc:docMk/>
            <pc:sldMk cId="963639319" sldId="1747"/>
            <ac:picMk id="7" creationId="{B505F640-8587-9B81-F451-444F1DFC56FA}"/>
          </ac:picMkLst>
        </pc:picChg>
      </pc:sldChg>
      <pc:sldChg chg="modSp add mod">
        <pc:chgData name="Eva Jandíková" userId="7ef427b1455032d3" providerId="LiveId" clId="{8BE16ADB-BADE-4A44-8E84-39D713E1A9F0}" dt="2024-09-06T16:46:19.117" v="16185"/>
        <pc:sldMkLst>
          <pc:docMk/>
          <pc:sldMk cId="2651216860" sldId="1748"/>
        </pc:sldMkLst>
        <pc:spChg chg="mod">
          <ac:chgData name="Eva Jandíková" userId="7ef427b1455032d3" providerId="LiveId" clId="{8BE16ADB-BADE-4A44-8E84-39D713E1A9F0}" dt="2024-09-06T16:46:19.117" v="16185"/>
          <ac:spMkLst>
            <pc:docMk/>
            <pc:sldMk cId="2651216860" sldId="1748"/>
            <ac:spMk id="5" creationId="{7458EA02-DA25-8A8C-ECCB-5CDA192D675B}"/>
          </ac:spMkLst>
        </pc:spChg>
        <pc:spChg chg="mod">
          <ac:chgData name="Eva Jandíková" userId="7ef427b1455032d3" providerId="LiveId" clId="{8BE16ADB-BADE-4A44-8E84-39D713E1A9F0}" dt="2024-09-02T13:14:56.969" v="3383" actId="6549"/>
          <ac:spMkLst>
            <pc:docMk/>
            <pc:sldMk cId="2651216860" sldId="1748"/>
            <ac:spMk id="6" creationId="{EDE01879-CBBA-360B-0B9F-072C0B4471B0}"/>
          </ac:spMkLst>
        </pc:spChg>
        <pc:picChg chg="mod">
          <ac:chgData name="Eva Jandíková" userId="7ef427b1455032d3" providerId="LiveId" clId="{8BE16ADB-BADE-4A44-8E84-39D713E1A9F0}" dt="2024-09-02T13:18:04.363" v="3578" actId="14100"/>
          <ac:picMkLst>
            <pc:docMk/>
            <pc:sldMk cId="2651216860" sldId="1748"/>
            <ac:picMk id="7" creationId="{B505F640-8587-9B81-F451-444F1DFC56FA}"/>
          </ac:picMkLst>
        </pc:picChg>
      </pc:sldChg>
      <pc:sldChg chg="delSp modSp add mod">
        <pc:chgData name="Eva Jandíková" userId="7ef427b1455032d3" providerId="LiveId" clId="{8BE16ADB-BADE-4A44-8E84-39D713E1A9F0}" dt="2024-09-09T13:35:36.047" v="21309" actId="478"/>
        <pc:sldMkLst>
          <pc:docMk/>
          <pc:sldMk cId="3618726982" sldId="1749"/>
        </pc:sldMkLst>
        <pc:spChg chg="del">
          <ac:chgData name="Eva Jandíková" userId="7ef427b1455032d3" providerId="LiveId" clId="{8BE16ADB-BADE-4A44-8E84-39D713E1A9F0}" dt="2024-09-09T13:35:36.047" v="21309" actId="478"/>
          <ac:spMkLst>
            <pc:docMk/>
            <pc:sldMk cId="3618726982" sldId="1749"/>
            <ac:spMk id="4" creationId="{3D7BD18C-C666-E337-6296-80E7B80EFC3C}"/>
          </ac:spMkLst>
        </pc:spChg>
        <pc:spChg chg="mod">
          <ac:chgData name="Eva Jandíková" userId="7ef427b1455032d3" providerId="LiveId" clId="{8BE16ADB-BADE-4A44-8E84-39D713E1A9F0}" dt="2024-09-06T16:46:11.844" v="16183"/>
          <ac:spMkLst>
            <pc:docMk/>
            <pc:sldMk cId="3618726982" sldId="1749"/>
            <ac:spMk id="5" creationId="{7458EA02-DA25-8A8C-ECCB-5CDA192D675B}"/>
          </ac:spMkLst>
        </pc:spChg>
        <pc:spChg chg="mod">
          <ac:chgData name="Eva Jandíková" userId="7ef427b1455032d3" providerId="LiveId" clId="{8BE16ADB-BADE-4A44-8E84-39D713E1A9F0}" dt="2024-09-09T13:35:29.907" v="21308" actId="14100"/>
          <ac:spMkLst>
            <pc:docMk/>
            <pc:sldMk cId="3618726982" sldId="1749"/>
            <ac:spMk id="6" creationId="{EDE01879-CBBA-360B-0B9F-072C0B4471B0}"/>
          </ac:spMkLst>
        </pc:spChg>
        <pc:picChg chg="del mod">
          <ac:chgData name="Eva Jandíková" userId="7ef427b1455032d3" providerId="LiveId" clId="{8BE16ADB-BADE-4A44-8E84-39D713E1A9F0}" dt="2024-09-02T13:17:10.391" v="3512" actId="478"/>
          <ac:picMkLst>
            <pc:docMk/>
            <pc:sldMk cId="3618726982" sldId="1749"/>
            <ac:picMk id="7" creationId="{B505F640-8587-9B81-F451-444F1DFC56FA}"/>
          </ac:picMkLst>
        </pc:picChg>
      </pc:sldChg>
      <pc:sldChg chg="addSp delSp modSp add mod ord">
        <pc:chgData name="Eva Jandíková" userId="7ef427b1455032d3" providerId="LiveId" clId="{8BE16ADB-BADE-4A44-8E84-39D713E1A9F0}" dt="2024-09-06T16:46:22.747" v="16187"/>
        <pc:sldMkLst>
          <pc:docMk/>
          <pc:sldMk cId="3773285354" sldId="1750"/>
        </pc:sldMkLst>
        <pc:spChg chg="mod">
          <ac:chgData name="Eva Jandíková" userId="7ef427b1455032d3" providerId="LiveId" clId="{8BE16ADB-BADE-4A44-8E84-39D713E1A9F0}" dt="2024-09-06T16:46:22.747" v="16187"/>
          <ac:spMkLst>
            <pc:docMk/>
            <pc:sldMk cId="3773285354" sldId="1750"/>
            <ac:spMk id="5" creationId="{7458EA02-DA25-8A8C-ECCB-5CDA192D675B}"/>
          </ac:spMkLst>
        </pc:spChg>
        <pc:spChg chg="mod">
          <ac:chgData name="Eva Jandíková" userId="7ef427b1455032d3" providerId="LiveId" clId="{8BE16ADB-BADE-4A44-8E84-39D713E1A9F0}" dt="2024-09-02T13:25:53.592" v="3718" actId="207"/>
          <ac:spMkLst>
            <pc:docMk/>
            <pc:sldMk cId="3773285354" sldId="1750"/>
            <ac:spMk id="6" creationId="{EDE01879-CBBA-360B-0B9F-072C0B4471B0}"/>
          </ac:spMkLst>
        </pc:spChg>
        <pc:picChg chg="add del mod">
          <ac:chgData name="Eva Jandíková" userId="7ef427b1455032d3" providerId="LiveId" clId="{8BE16ADB-BADE-4A44-8E84-39D713E1A9F0}" dt="2024-09-02T13:24:08.541" v="3594" actId="478"/>
          <ac:picMkLst>
            <pc:docMk/>
            <pc:sldMk cId="3773285354" sldId="1750"/>
            <ac:picMk id="8" creationId="{DC191601-C1B1-58EE-8953-8666CDD10698}"/>
          </ac:picMkLst>
        </pc:picChg>
        <pc:picChg chg="add mod">
          <ac:chgData name="Eva Jandíková" userId="7ef427b1455032d3" providerId="LiveId" clId="{8BE16ADB-BADE-4A44-8E84-39D713E1A9F0}" dt="2024-09-02T13:24:19.562" v="3599" actId="14100"/>
          <ac:picMkLst>
            <pc:docMk/>
            <pc:sldMk cId="3773285354" sldId="1750"/>
            <ac:picMk id="10" creationId="{7D92CE3C-F3E1-9E46-E905-FF6D00685C61}"/>
          </ac:picMkLst>
        </pc:picChg>
      </pc:sldChg>
      <pc:sldChg chg="modSp add mod">
        <pc:chgData name="Eva Jandíková" userId="7ef427b1455032d3" providerId="LiveId" clId="{8BE16ADB-BADE-4A44-8E84-39D713E1A9F0}" dt="2024-09-02T13:27:00.467" v="3738" actId="20577"/>
        <pc:sldMkLst>
          <pc:docMk/>
          <pc:sldMk cId="4123655390" sldId="1751"/>
        </pc:sldMkLst>
        <pc:spChg chg="mod">
          <ac:chgData name="Eva Jandíková" userId="7ef427b1455032d3" providerId="LiveId" clId="{8BE16ADB-BADE-4A44-8E84-39D713E1A9F0}" dt="2024-09-02T13:27:00.467" v="3738" actId="20577"/>
          <ac:spMkLst>
            <pc:docMk/>
            <pc:sldMk cId="4123655390" sldId="1751"/>
            <ac:spMk id="4" creationId="{ADEBE802-6556-4407-B41E-41835B1636DF}"/>
          </ac:spMkLst>
        </pc:spChg>
      </pc:sldChg>
      <pc:sldChg chg="addSp delSp modSp add mod">
        <pc:chgData name="Eva Jandíková" userId="7ef427b1455032d3" providerId="LiveId" clId="{8BE16ADB-BADE-4A44-8E84-39D713E1A9F0}" dt="2024-09-02T13:51:03.203" v="4078" actId="12"/>
        <pc:sldMkLst>
          <pc:docMk/>
          <pc:sldMk cId="1246270949" sldId="1752"/>
        </pc:sldMkLst>
        <pc:spChg chg="mod">
          <ac:chgData name="Eva Jandíková" userId="7ef427b1455032d3" providerId="LiveId" clId="{8BE16ADB-BADE-4A44-8E84-39D713E1A9F0}" dt="2024-09-02T13:28:41.824" v="3773" actId="6549"/>
          <ac:spMkLst>
            <pc:docMk/>
            <pc:sldMk cId="1246270949" sldId="1752"/>
            <ac:spMk id="5" creationId="{7458EA02-DA25-8A8C-ECCB-5CDA192D675B}"/>
          </ac:spMkLst>
        </pc:spChg>
        <pc:spChg chg="mod">
          <ac:chgData name="Eva Jandíková" userId="7ef427b1455032d3" providerId="LiveId" clId="{8BE16ADB-BADE-4A44-8E84-39D713E1A9F0}" dt="2024-09-02T13:51:03.203" v="4078" actId="12"/>
          <ac:spMkLst>
            <pc:docMk/>
            <pc:sldMk cId="1246270949" sldId="1752"/>
            <ac:spMk id="6" creationId="{EDE01879-CBBA-360B-0B9F-072C0B4471B0}"/>
          </ac:spMkLst>
        </pc:spChg>
        <pc:picChg chg="add del">
          <ac:chgData name="Eva Jandíková" userId="7ef427b1455032d3" providerId="LiveId" clId="{8BE16ADB-BADE-4A44-8E84-39D713E1A9F0}" dt="2024-09-02T13:30:30.433" v="3803" actId="22"/>
          <ac:picMkLst>
            <pc:docMk/>
            <pc:sldMk cId="1246270949" sldId="1752"/>
            <ac:picMk id="8" creationId="{4EDFD7FC-19C4-BA4C-F087-723739189093}"/>
          </ac:picMkLst>
        </pc:picChg>
      </pc:sldChg>
      <pc:sldChg chg="addSp modSp add mod">
        <pc:chgData name="Eva Jandíková" userId="7ef427b1455032d3" providerId="LiveId" clId="{8BE16ADB-BADE-4A44-8E84-39D713E1A9F0}" dt="2024-09-02T13:31:02.275" v="3810" actId="14100"/>
        <pc:sldMkLst>
          <pc:docMk/>
          <pc:sldMk cId="2310029980" sldId="1753"/>
        </pc:sldMkLst>
        <pc:spChg chg="mod">
          <ac:chgData name="Eva Jandíková" userId="7ef427b1455032d3" providerId="LiveId" clId="{8BE16ADB-BADE-4A44-8E84-39D713E1A9F0}" dt="2024-09-02T13:30:36.551" v="3805" actId="6549"/>
          <ac:spMkLst>
            <pc:docMk/>
            <pc:sldMk cId="2310029980" sldId="1753"/>
            <ac:spMk id="6" creationId="{EDE01879-CBBA-360B-0B9F-072C0B4471B0}"/>
          </ac:spMkLst>
        </pc:spChg>
        <pc:picChg chg="add mod">
          <ac:chgData name="Eva Jandíková" userId="7ef427b1455032d3" providerId="LiveId" clId="{8BE16ADB-BADE-4A44-8E84-39D713E1A9F0}" dt="2024-09-02T13:31:02.275" v="3810" actId="14100"/>
          <ac:picMkLst>
            <pc:docMk/>
            <pc:sldMk cId="2310029980" sldId="1753"/>
            <ac:picMk id="8" creationId="{45E31328-1BEF-D6A0-56E3-84E27382CB3D}"/>
          </ac:picMkLst>
        </pc:picChg>
      </pc:sldChg>
      <pc:sldChg chg="addSp delSp modSp add mod">
        <pc:chgData name="Eva Jandíková" userId="7ef427b1455032d3" providerId="LiveId" clId="{8BE16ADB-BADE-4A44-8E84-39D713E1A9F0}" dt="2024-09-02T13:37:19.460" v="4075" actId="14100"/>
        <pc:sldMkLst>
          <pc:docMk/>
          <pc:sldMk cId="1451842854" sldId="1754"/>
        </pc:sldMkLst>
        <pc:spChg chg="del">
          <ac:chgData name="Eva Jandíková" userId="7ef427b1455032d3" providerId="LiveId" clId="{8BE16ADB-BADE-4A44-8E84-39D713E1A9F0}" dt="2024-09-02T13:36:54.493" v="4067" actId="478"/>
          <ac:spMkLst>
            <pc:docMk/>
            <pc:sldMk cId="1451842854" sldId="1754"/>
            <ac:spMk id="4" creationId="{3D7BD18C-C666-E337-6296-80E7B80EFC3C}"/>
          </ac:spMkLst>
        </pc:spChg>
        <pc:spChg chg="mod">
          <ac:chgData name="Eva Jandíková" userId="7ef427b1455032d3" providerId="LiveId" clId="{8BE16ADB-BADE-4A44-8E84-39D713E1A9F0}" dt="2024-09-02T13:37:12.390" v="4074" actId="207"/>
          <ac:spMkLst>
            <pc:docMk/>
            <pc:sldMk cId="1451842854" sldId="1754"/>
            <ac:spMk id="6" creationId="{EDE01879-CBBA-360B-0B9F-072C0B4471B0}"/>
          </ac:spMkLst>
        </pc:spChg>
        <pc:picChg chg="add mod">
          <ac:chgData name="Eva Jandíková" userId="7ef427b1455032d3" providerId="LiveId" clId="{8BE16ADB-BADE-4A44-8E84-39D713E1A9F0}" dt="2024-09-02T13:37:19.460" v="4075" actId="14100"/>
          <ac:picMkLst>
            <pc:docMk/>
            <pc:sldMk cId="1451842854" sldId="1754"/>
            <ac:picMk id="8" creationId="{3DB5186D-2168-4F77-D414-1E9805BFAF6B}"/>
          </ac:picMkLst>
        </pc:picChg>
      </pc:sldChg>
      <pc:sldChg chg="addSp delSp modSp add mod">
        <pc:chgData name="Eva Jandíková" userId="7ef427b1455032d3" providerId="LiveId" clId="{8BE16ADB-BADE-4A44-8E84-39D713E1A9F0}" dt="2024-09-02T13:57:26.315" v="4129" actId="14100"/>
        <pc:sldMkLst>
          <pc:docMk/>
          <pc:sldMk cId="1522046582" sldId="1755"/>
        </pc:sldMkLst>
        <pc:spChg chg="del">
          <ac:chgData name="Eva Jandíková" userId="7ef427b1455032d3" providerId="LiveId" clId="{8BE16ADB-BADE-4A44-8E84-39D713E1A9F0}" dt="2024-09-02T13:55:19.049" v="4089" actId="478"/>
          <ac:spMkLst>
            <pc:docMk/>
            <pc:sldMk cId="1522046582" sldId="1755"/>
            <ac:spMk id="4" creationId="{3D7BD18C-C666-E337-6296-80E7B80EFC3C}"/>
          </ac:spMkLst>
        </pc:spChg>
        <pc:spChg chg="mod">
          <ac:chgData name="Eva Jandíková" userId="7ef427b1455032d3" providerId="LiveId" clId="{8BE16ADB-BADE-4A44-8E84-39D713E1A9F0}" dt="2024-09-02T13:57:08.079" v="4127" actId="207"/>
          <ac:spMkLst>
            <pc:docMk/>
            <pc:sldMk cId="1522046582" sldId="1755"/>
            <ac:spMk id="6" creationId="{EDE01879-CBBA-360B-0B9F-072C0B4471B0}"/>
          </ac:spMkLst>
        </pc:spChg>
        <pc:picChg chg="add mod">
          <ac:chgData name="Eva Jandíková" userId="7ef427b1455032d3" providerId="LiveId" clId="{8BE16ADB-BADE-4A44-8E84-39D713E1A9F0}" dt="2024-09-02T13:57:26.315" v="4129" actId="14100"/>
          <ac:picMkLst>
            <pc:docMk/>
            <pc:sldMk cId="1522046582" sldId="1755"/>
            <ac:picMk id="8" creationId="{9542080A-3089-7A6C-53B7-50242DA3508C}"/>
          </ac:picMkLst>
        </pc:picChg>
      </pc:sldChg>
      <pc:sldChg chg="add del">
        <pc:chgData name="Eva Jandíková" userId="7ef427b1455032d3" providerId="LiveId" clId="{8BE16ADB-BADE-4A44-8E84-39D713E1A9F0}" dt="2024-09-06T10:59:17.100" v="7898" actId="47"/>
        <pc:sldMkLst>
          <pc:docMk/>
          <pc:sldMk cId="2628876415" sldId="1756"/>
        </pc:sldMkLst>
      </pc:sldChg>
      <pc:sldChg chg="add del">
        <pc:chgData name="Eva Jandíková" userId="7ef427b1455032d3" providerId="LiveId" clId="{8BE16ADB-BADE-4A44-8E84-39D713E1A9F0}" dt="2024-09-02T14:00:32.030" v="4133" actId="47"/>
        <pc:sldMkLst>
          <pc:docMk/>
          <pc:sldMk cId="607756375" sldId="1757"/>
        </pc:sldMkLst>
      </pc:sldChg>
      <pc:sldChg chg="addSp delSp modSp new mod ord modClrScheme chgLayout">
        <pc:chgData name="Eva Jandíková" userId="7ef427b1455032d3" providerId="LiveId" clId="{8BE16ADB-BADE-4A44-8E84-39D713E1A9F0}" dt="2024-09-06T12:18:07.279" v="9325" actId="6549"/>
        <pc:sldMkLst>
          <pc:docMk/>
          <pc:sldMk cId="1775443882" sldId="1757"/>
        </pc:sldMkLst>
        <pc:spChg chg="mod ord">
          <ac:chgData name="Eva Jandíková" userId="7ef427b1455032d3" providerId="LiveId" clId="{8BE16ADB-BADE-4A44-8E84-39D713E1A9F0}" dt="2024-09-03T14:55:42.701" v="5111" actId="700"/>
          <ac:spMkLst>
            <pc:docMk/>
            <pc:sldMk cId="1775443882" sldId="1757"/>
            <ac:spMk id="2" creationId="{43039C4C-D265-118F-4B2A-52CB043C2A20}"/>
          </ac:spMkLst>
        </pc:spChg>
        <pc:spChg chg="mod ord">
          <ac:chgData name="Eva Jandíková" userId="7ef427b1455032d3" providerId="LiveId" clId="{8BE16ADB-BADE-4A44-8E84-39D713E1A9F0}" dt="2024-09-03T14:55:42.701" v="5111" actId="700"/>
          <ac:spMkLst>
            <pc:docMk/>
            <pc:sldMk cId="1775443882" sldId="1757"/>
            <ac:spMk id="3" creationId="{70906177-42B7-1192-8824-9D1B3A186926}"/>
          </ac:spMkLst>
        </pc:spChg>
        <pc:spChg chg="del">
          <ac:chgData name="Eva Jandíková" userId="7ef427b1455032d3" providerId="LiveId" clId="{8BE16ADB-BADE-4A44-8E84-39D713E1A9F0}" dt="2024-09-03T14:55:35.424" v="5109" actId="700"/>
          <ac:spMkLst>
            <pc:docMk/>
            <pc:sldMk cId="1775443882" sldId="1757"/>
            <ac:spMk id="4" creationId="{B10BF24A-10B9-F4F9-B25A-27825F10A3A9}"/>
          </ac:spMkLst>
        </pc:spChg>
        <pc:spChg chg="mod ord">
          <ac:chgData name="Eva Jandíková" userId="7ef427b1455032d3" providerId="LiveId" clId="{8BE16ADB-BADE-4A44-8E84-39D713E1A9F0}" dt="2024-09-06T11:26:54.253" v="8115" actId="20577"/>
          <ac:spMkLst>
            <pc:docMk/>
            <pc:sldMk cId="1775443882" sldId="1757"/>
            <ac:spMk id="5" creationId="{88EFFE5E-D0AD-77AC-A2C4-618454383FD0}"/>
          </ac:spMkLst>
        </pc:spChg>
        <pc:spChg chg="mod ord">
          <ac:chgData name="Eva Jandíková" userId="7ef427b1455032d3" providerId="LiveId" clId="{8BE16ADB-BADE-4A44-8E84-39D713E1A9F0}" dt="2024-09-03T14:56:02.812" v="5128" actId="207"/>
          <ac:spMkLst>
            <pc:docMk/>
            <pc:sldMk cId="1775443882" sldId="1757"/>
            <ac:spMk id="6" creationId="{EABACF6D-9DE5-C2BF-E232-EE1208B9A1FC}"/>
          </ac:spMkLst>
        </pc:spChg>
        <pc:spChg chg="del mod">
          <ac:chgData name="Eva Jandíková" userId="7ef427b1455032d3" providerId="LiveId" clId="{8BE16ADB-BADE-4A44-8E84-39D713E1A9F0}" dt="2024-09-03T14:55:35.424" v="5109" actId="700"/>
          <ac:spMkLst>
            <pc:docMk/>
            <pc:sldMk cId="1775443882" sldId="1757"/>
            <ac:spMk id="7" creationId="{6C679F54-E052-C124-1D11-E9E218CF5F97}"/>
          </ac:spMkLst>
        </pc:spChg>
        <pc:spChg chg="add mod ord">
          <ac:chgData name="Eva Jandíková" userId="7ef427b1455032d3" providerId="LiveId" clId="{8BE16ADB-BADE-4A44-8E84-39D713E1A9F0}" dt="2024-09-06T12:18:07.279" v="9325" actId="6549"/>
          <ac:spMkLst>
            <pc:docMk/>
            <pc:sldMk cId="1775443882" sldId="1757"/>
            <ac:spMk id="8" creationId="{71C2787F-D6C7-C909-51DE-814F25574F67}"/>
          </ac:spMkLst>
        </pc:spChg>
        <pc:picChg chg="add del mod">
          <ac:chgData name="Eva Jandíková" userId="7ef427b1455032d3" providerId="LiveId" clId="{8BE16ADB-BADE-4A44-8E84-39D713E1A9F0}" dt="2024-09-03T14:55:13.646" v="5103" actId="478"/>
          <ac:picMkLst>
            <pc:docMk/>
            <pc:sldMk cId="1775443882" sldId="1757"/>
            <ac:picMk id="9" creationId="{3EA2C5C0-DC73-E903-4A0D-26902B3BB316}"/>
          </ac:picMkLst>
        </pc:picChg>
        <pc:picChg chg="add del mod">
          <ac:chgData name="Eva Jandíková" userId="7ef427b1455032d3" providerId="LiveId" clId="{8BE16ADB-BADE-4A44-8E84-39D713E1A9F0}" dt="2024-09-03T14:55:12.991" v="5102" actId="478"/>
          <ac:picMkLst>
            <pc:docMk/>
            <pc:sldMk cId="1775443882" sldId="1757"/>
            <ac:picMk id="11" creationId="{9221AF90-A980-1E1D-33CB-419B69AB78F1}"/>
          </ac:picMkLst>
        </pc:picChg>
      </pc:sldChg>
      <pc:sldChg chg="addSp delSp modSp new del mod modClrScheme chgLayout">
        <pc:chgData name="Eva Jandíková" userId="7ef427b1455032d3" providerId="LiveId" clId="{8BE16ADB-BADE-4A44-8E84-39D713E1A9F0}" dt="2024-09-06T12:09:48.946" v="9242" actId="47"/>
        <pc:sldMkLst>
          <pc:docMk/>
          <pc:sldMk cId="3664336807" sldId="1758"/>
        </pc:sldMkLst>
        <pc:spChg chg="mod ord">
          <ac:chgData name="Eva Jandíková" userId="7ef427b1455032d3" providerId="LiveId" clId="{8BE16ADB-BADE-4A44-8E84-39D713E1A9F0}" dt="2024-09-02T14:13:27.935" v="4199"/>
          <ac:spMkLst>
            <pc:docMk/>
            <pc:sldMk cId="3664336807" sldId="1758"/>
            <ac:spMk id="2" creationId="{AD278B3D-8579-7925-40B5-3EEAEB55259F}"/>
          </ac:spMkLst>
        </pc:spChg>
        <pc:spChg chg="mod ord">
          <ac:chgData name="Eva Jandíková" userId="7ef427b1455032d3" providerId="LiveId" clId="{8BE16ADB-BADE-4A44-8E84-39D713E1A9F0}" dt="2024-09-02T14:13:20.280" v="4198" actId="700"/>
          <ac:spMkLst>
            <pc:docMk/>
            <pc:sldMk cId="3664336807" sldId="1758"/>
            <ac:spMk id="3" creationId="{AEE5D60E-1BC2-DC02-F4D3-04CD9EE048FD}"/>
          </ac:spMkLst>
        </pc:spChg>
        <pc:spChg chg="del mod ord">
          <ac:chgData name="Eva Jandíková" userId="7ef427b1455032d3" providerId="LiveId" clId="{8BE16ADB-BADE-4A44-8E84-39D713E1A9F0}" dt="2024-09-02T14:13:20.280" v="4198" actId="700"/>
          <ac:spMkLst>
            <pc:docMk/>
            <pc:sldMk cId="3664336807" sldId="1758"/>
            <ac:spMk id="4" creationId="{FA5B8776-B8E2-6DB5-C90F-5AD2713E80D4}"/>
          </ac:spMkLst>
        </pc:spChg>
        <pc:spChg chg="del mod ord">
          <ac:chgData name="Eva Jandíková" userId="7ef427b1455032d3" providerId="LiveId" clId="{8BE16ADB-BADE-4A44-8E84-39D713E1A9F0}" dt="2024-09-02T14:13:20.280" v="4198" actId="700"/>
          <ac:spMkLst>
            <pc:docMk/>
            <pc:sldMk cId="3664336807" sldId="1758"/>
            <ac:spMk id="5" creationId="{2A0F1F3D-1AFA-BC6D-29DF-5A9D0E0F210C}"/>
          </ac:spMkLst>
        </pc:spChg>
        <pc:spChg chg="del">
          <ac:chgData name="Eva Jandíková" userId="7ef427b1455032d3" providerId="LiveId" clId="{8BE16ADB-BADE-4A44-8E84-39D713E1A9F0}" dt="2024-09-02T14:13:20.280" v="4198" actId="700"/>
          <ac:spMkLst>
            <pc:docMk/>
            <pc:sldMk cId="3664336807" sldId="1758"/>
            <ac:spMk id="6" creationId="{316FD876-8A89-6670-7AA5-E0B4A54335BF}"/>
          </ac:spMkLst>
        </pc:spChg>
        <pc:spChg chg="add mod ord">
          <ac:chgData name="Eva Jandíková" userId="7ef427b1455032d3" providerId="LiveId" clId="{8BE16ADB-BADE-4A44-8E84-39D713E1A9F0}" dt="2024-09-02T14:13:32.018" v="4225" actId="20577"/>
          <ac:spMkLst>
            <pc:docMk/>
            <pc:sldMk cId="3664336807" sldId="1758"/>
            <ac:spMk id="7" creationId="{35352008-33E3-C573-C0CE-CCA2382CC526}"/>
          </ac:spMkLst>
        </pc:spChg>
        <pc:spChg chg="add mod ord">
          <ac:chgData name="Eva Jandíková" userId="7ef427b1455032d3" providerId="LiveId" clId="{8BE16ADB-BADE-4A44-8E84-39D713E1A9F0}" dt="2024-09-02T14:13:20.280" v="4198" actId="700"/>
          <ac:spMkLst>
            <pc:docMk/>
            <pc:sldMk cId="3664336807" sldId="1758"/>
            <ac:spMk id="8" creationId="{A52D948B-8681-136C-1675-C3D823CD2990}"/>
          </ac:spMkLst>
        </pc:spChg>
        <pc:picChg chg="add mod">
          <ac:chgData name="Eva Jandíková" userId="7ef427b1455032d3" providerId="LiveId" clId="{8BE16ADB-BADE-4A44-8E84-39D713E1A9F0}" dt="2024-09-04T12:55:14.454" v="7223" actId="1076"/>
          <ac:picMkLst>
            <pc:docMk/>
            <pc:sldMk cId="3664336807" sldId="1758"/>
            <ac:picMk id="5" creationId="{FB8DC62B-7AA6-E82B-E90F-C28A10AB70DF}"/>
          </ac:picMkLst>
        </pc:picChg>
      </pc:sldChg>
      <pc:sldChg chg="addSp modSp add del mod">
        <pc:chgData name="Eva Jandíková" userId="7ef427b1455032d3" providerId="LiveId" clId="{8BE16ADB-BADE-4A44-8E84-39D713E1A9F0}" dt="2024-09-06T12:09:48.946" v="9242" actId="47"/>
        <pc:sldMkLst>
          <pc:docMk/>
          <pc:sldMk cId="1557655822" sldId="1759"/>
        </pc:sldMkLst>
        <pc:spChg chg="mod">
          <ac:chgData name="Eva Jandíková" userId="7ef427b1455032d3" providerId="LiveId" clId="{8BE16ADB-BADE-4A44-8E84-39D713E1A9F0}" dt="2024-09-04T13:04:43.040" v="7247" actId="20577"/>
          <ac:spMkLst>
            <pc:docMk/>
            <pc:sldMk cId="1557655822" sldId="1759"/>
            <ac:spMk id="7" creationId="{35352008-33E3-C573-C0CE-CCA2382CC526}"/>
          </ac:spMkLst>
        </pc:spChg>
        <pc:picChg chg="add">
          <ac:chgData name="Eva Jandíková" userId="7ef427b1455032d3" providerId="LiveId" clId="{8BE16ADB-BADE-4A44-8E84-39D713E1A9F0}" dt="2024-09-04T13:06:58.628" v="7248" actId="22"/>
          <ac:picMkLst>
            <pc:docMk/>
            <pc:sldMk cId="1557655822" sldId="1759"/>
            <ac:picMk id="5" creationId="{926742FC-FD33-77FF-4FB0-8F16E9AE3F20}"/>
          </ac:picMkLst>
        </pc:picChg>
      </pc:sldChg>
      <pc:sldChg chg="addSp modSp add del mod modClrScheme chgLayout">
        <pc:chgData name="Eva Jandíková" userId="7ef427b1455032d3" providerId="LiveId" clId="{8BE16ADB-BADE-4A44-8E84-39D713E1A9F0}" dt="2024-09-06T12:09:48.946" v="9242" actId="47"/>
        <pc:sldMkLst>
          <pc:docMk/>
          <pc:sldMk cId="451099558" sldId="1760"/>
        </pc:sldMkLst>
        <pc:spChg chg="mod ord">
          <ac:chgData name="Eva Jandíková" userId="7ef427b1455032d3" providerId="LiveId" clId="{8BE16ADB-BADE-4A44-8E84-39D713E1A9F0}" dt="2024-09-02T14:18:01.479" v="4383" actId="700"/>
          <ac:spMkLst>
            <pc:docMk/>
            <pc:sldMk cId="451099558" sldId="1760"/>
            <ac:spMk id="2" creationId="{AD278B3D-8579-7925-40B5-3EEAEB55259F}"/>
          </ac:spMkLst>
        </pc:spChg>
        <pc:spChg chg="mod ord">
          <ac:chgData name="Eva Jandíková" userId="7ef427b1455032d3" providerId="LiveId" clId="{8BE16ADB-BADE-4A44-8E84-39D713E1A9F0}" dt="2024-09-02T14:18:01.479" v="4383" actId="700"/>
          <ac:spMkLst>
            <pc:docMk/>
            <pc:sldMk cId="451099558" sldId="1760"/>
            <ac:spMk id="3" creationId="{AEE5D60E-1BC2-DC02-F4D3-04CD9EE048FD}"/>
          </ac:spMkLst>
        </pc:spChg>
        <pc:spChg chg="add mod ord">
          <ac:chgData name="Eva Jandíková" userId="7ef427b1455032d3" providerId="LiveId" clId="{8BE16ADB-BADE-4A44-8E84-39D713E1A9F0}" dt="2024-09-02T14:22:27.359" v="4685" actId="12"/>
          <ac:spMkLst>
            <pc:docMk/>
            <pc:sldMk cId="451099558" sldId="1760"/>
            <ac:spMk id="4" creationId="{F598E32E-F357-433B-7EB8-E3AE9AC48953}"/>
          </ac:spMkLst>
        </pc:spChg>
        <pc:spChg chg="add mod ord">
          <ac:chgData name="Eva Jandíková" userId="7ef427b1455032d3" providerId="LiveId" clId="{8BE16ADB-BADE-4A44-8E84-39D713E1A9F0}" dt="2024-09-02T14:24:51.705" v="4878" actId="20577"/>
          <ac:spMkLst>
            <pc:docMk/>
            <pc:sldMk cId="451099558" sldId="1760"/>
            <ac:spMk id="5" creationId="{A2E79BF0-39A4-F4B8-89B9-5FC82C66F8A0}"/>
          </ac:spMkLst>
        </pc:spChg>
        <pc:spChg chg="mod ord">
          <ac:chgData name="Eva Jandíková" userId="7ef427b1455032d3" providerId="LiveId" clId="{8BE16ADB-BADE-4A44-8E84-39D713E1A9F0}" dt="2024-09-02T14:25:58.807" v="4940" actId="20577"/>
          <ac:spMkLst>
            <pc:docMk/>
            <pc:sldMk cId="451099558" sldId="1760"/>
            <ac:spMk id="7" creationId="{35352008-33E3-C573-C0CE-CCA2382CC526}"/>
          </ac:spMkLst>
        </pc:spChg>
        <pc:spChg chg="mod ord">
          <ac:chgData name="Eva Jandíková" userId="7ef427b1455032d3" providerId="LiveId" clId="{8BE16ADB-BADE-4A44-8E84-39D713E1A9F0}" dt="2024-09-02T14:18:01.479" v="4383" actId="700"/>
          <ac:spMkLst>
            <pc:docMk/>
            <pc:sldMk cId="451099558" sldId="1760"/>
            <ac:spMk id="8" creationId="{A52D948B-8681-136C-1675-C3D823CD2990}"/>
          </ac:spMkLst>
        </pc:spChg>
      </pc:sldChg>
      <pc:sldChg chg="modSp add del mod">
        <pc:chgData name="Eva Jandíková" userId="7ef427b1455032d3" providerId="LiveId" clId="{8BE16ADB-BADE-4A44-8E84-39D713E1A9F0}" dt="2024-09-06T12:09:48.946" v="9242" actId="47"/>
        <pc:sldMkLst>
          <pc:docMk/>
          <pc:sldMk cId="16598756" sldId="1761"/>
        </pc:sldMkLst>
        <pc:spChg chg="mod">
          <ac:chgData name="Eva Jandíková" userId="7ef427b1455032d3" providerId="LiveId" clId="{8BE16ADB-BADE-4A44-8E84-39D713E1A9F0}" dt="2024-09-02T14:14:07.660" v="4313" actId="20577"/>
          <ac:spMkLst>
            <pc:docMk/>
            <pc:sldMk cId="16598756" sldId="1761"/>
            <ac:spMk id="7" creationId="{35352008-33E3-C573-C0CE-CCA2382CC526}"/>
          </ac:spMkLst>
        </pc:spChg>
      </pc:sldChg>
      <pc:sldChg chg="addSp delSp modSp add del mod modClrScheme chgLayout">
        <pc:chgData name="Eva Jandíková" userId="7ef427b1455032d3" providerId="LiveId" clId="{8BE16ADB-BADE-4A44-8E84-39D713E1A9F0}" dt="2024-09-06T12:09:48.946" v="9242" actId="47"/>
        <pc:sldMkLst>
          <pc:docMk/>
          <pc:sldMk cId="3128721053" sldId="1762"/>
        </pc:sldMkLst>
        <pc:spChg chg="mod ord">
          <ac:chgData name="Eva Jandíková" userId="7ef427b1455032d3" providerId="LiveId" clId="{8BE16ADB-BADE-4A44-8E84-39D713E1A9F0}" dt="2024-09-02T14:25:09.694" v="4881" actId="700"/>
          <ac:spMkLst>
            <pc:docMk/>
            <pc:sldMk cId="3128721053" sldId="1762"/>
            <ac:spMk id="2" creationId="{AD278B3D-8579-7925-40B5-3EEAEB55259F}"/>
          </ac:spMkLst>
        </pc:spChg>
        <pc:spChg chg="mod ord">
          <ac:chgData name="Eva Jandíková" userId="7ef427b1455032d3" providerId="LiveId" clId="{8BE16ADB-BADE-4A44-8E84-39D713E1A9F0}" dt="2024-09-02T14:25:09.694" v="4881" actId="700"/>
          <ac:spMkLst>
            <pc:docMk/>
            <pc:sldMk cId="3128721053" sldId="1762"/>
            <ac:spMk id="3" creationId="{AEE5D60E-1BC2-DC02-F4D3-04CD9EE048FD}"/>
          </ac:spMkLst>
        </pc:spChg>
        <pc:spChg chg="del mod ord">
          <ac:chgData name="Eva Jandíková" userId="7ef427b1455032d3" providerId="LiveId" clId="{8BE16ADB-BADE-4A44-8E84-39D713E1A9F0}" dt="2024-09-02T14:25:09.694" v="4881" actId="700"/>
          <ac:spMkLst>
            <pc:docMk/>
            <pc:sldMk cId="3128721053" sldId="1762"/>
            <ac:spMk id="4" creationId="{F598E32E-F357-433B-7EB8-E3AE9AC48953}"/>
          </ac:spMkLst>
        </pc:spChg>
        <pc:spChg chg="mod ord">
          <ac:chgData name="Eva Jandíková" userId="7ef427b1455032d3" providerId="LiveId" clId="{8BE16ADB-BADE-4A44-8E84-39D713E1A9F0}" dt="2024-09-02T14:25:45.914" v="4938" actId="207"/>
          <ac:spMkLst>
            <pc:docMk/>
            <pc:sldMk cId="3128721053" sldId="1762"/>
            <ac:spMk id="5" creationId="{A2E79BF0-39A4-F4B8-89B9-5FC82C66F8A0}"/>
          </ac:spMkLst>
        </pc:spChg>
        <pc:spChg chg="mod ord">
          <ac:chgData name="Eva Jandíková" userId="7ef427b1455032d3" providerId="LiveId" clId="{8BE16ADB-BADE-4A44-8E84-39D713E1A9F0}" dt="2024-09-02T14:26:04.739" v="4941"/>
          <ac:spMkLst>
            <pc:docMk/>
            <pc:sldMk cId="3128721053" sldId="1762"/>
            <ac:spMk id="7" creationId="{35352008-33E3-C573-C0CE-CCA2382CC526}"/>
          </ac:spMkLst>
        </pc:spChg>
        <pc:spChg chg="mod ord">
          <ac:chgData name="Eva Jandíková" userId="7ef427b1455032d3" providerId="LiveId" clId="{8BE16ADB-BADE-4A44-8E84-39D713E1A9F0}" dt="2024-09-02T14:26:10.732" v="4945" actId="27636"/>
          <ac:spMkLst>
            <pc:docMk/>
            <pc:sldMk cId="3128721053" sldId="1762"/>
            <ac:spMk id="8" creationId="{A52D948B-8681-136C-1675-C3D823CD2990}"/>
          </ac:spMkLst>
        </pc:spChg>
        <pc:spChg chg="add del">
          <ac:chgData name="Eva Jandíková" userId="7ef427b1455032d3" providerId="LiveId" clId="{8BE16ADB-BADE-4A44-8E84-39D713E1A9F0}" dt="2024-09-02T14:26:24.922" v="4947" actId="22"/>
          <ac:spMkLst>
            <pc:docMk/>
            <pc:sldMk cId="3128721053" sldId="1762"/>
            <ac:spMk id="9" creationId="{01B65E56-5E7C-4E80-5A93-13CF5A7BEEC7}"/>
          </ac:spMkLst>
        </pc:spChg>
      </pc:sldChg>
      <pc:sldChg chg="add del">
        <pc:chgData name="Eva Jandíková" userId="7ef427b1455032d3" providerId="LiveId" clId="{8BE16ADB-BADE-4A44-8E84-39D713E1A9F0}" dt="2024-09-02T14:26:31.663" v="4950" actId="47"/>
        <pc:sldMkLst>
          <pc:docMk/>
          <pc:sldMk cId="2825856143" sldId="1763"/>
        </pc:sldMkLst>
      </pc:sldChg>
      <pc:sldChg chg="modSp add del mod">
        <pc:chgData name="Eva Jandíková" userId="7ef427b1455032d3" providerId="LiveId" clId="{8BE16ADB-BADE-4A44-8E84-39D713E1A9F0}" dt="2024-09-06T12:09:48.946" v="9242" actId="47"/>
        <pc:sldMkLst>
          <pc:docMk/>
          <pc:sldMk cId="996258157" sldId="1764"/>
        </pc:sldMkLst>
        <pc:spChg chg="mod">
          <ac:chgData name="Eva Jandíková" userId="7ef427b1455032d3" providerId="LiveId" clId="{8BE16ADB-BADE-4A44-8E84-39D713E1A9F0}" dt="2024-09-02T14:27:34.103" v="4999" actId="6549"/>
          <ac:spMkLst>
            <pc:docMk/>
            <pc:sldMk cId="996258157" sldId="1764"/>
            <ac:spMk id="4" creationId="{F598E32E-F357-433B-7EB8-E3AE9AC48953}"/>
          </ac:spMkLst>
        </pc:spChg>
        <pc:spChg chg="mod">
          <ac:chgData name="Eva Jandíková" userId="7ef427b1455032d3" providerId="LiveId" clId="{8BE16ADB-BADE-4A44-8E84-39D713E1A9F0}" dt="2024-09-02T15:00:27.677" v="5014" actId="20577"/>
          <ac:spMkLst>
            <pc:docMk/>
            <pc:sldMk cId="996258157" sldId="1764"/>
            <ac:spMk id="5" creationId="{A2E79BF0-39A4-F4B8-89B9-5FC82C66F8A0}"/>
          </ac:spMkLst>
        </pc:spChg>
        <pc:spChg chg="mod">
          <ac:chgData name="Eva Jandíková" userId="7ef427b1455032d3" providerId="LiveId" clId="{8BE16ADB-BADE-4A44-8E84-39D713E1A9F0}" dt="2024-09-02T14:26:51.391" v="4993"/>
          <ac:spMkLst>
            <pc:docMk/>
            <pc:sldMk cId="996258157" sldId="1764"/>
            <ac:spMk id="8" creationId="{A52D948B-8681-136C-1675-C3D823CD2990}"/>
          </ac:spMkLst>
        </pc:spChg>
      </pc:sldChg>
      <pc:sldChg chg="modSp add del mod">
        <pc:chgData name="Eva Jandíková" userId="7ef427b1455032d3" providerId="LiveId" clId="{8BE16ADB-BADE-4A44-8E84-39D713E1A9F0}" dt="2024-09-06T12:09:48.946" v="9242" actId="47"/>
        <pc:sldMkLst>
          <pc:docMk/>
          <pc:sldMk cId="80829809" sldId="1765"/>
        </pc:sldMkLst>
        <pc:spChg chg="mod">
          <ac:chgData name="Eva Jandíková" userId="7ef427b1455032d3" providerId="LiveId" clId="{8BE16ADB-BADE-4A44-8E84-39D713E1A9F0}" dt="2024-09-02T14:26:46.486" v="4992" actId="14100"/>
          <ac:spMkLst>
            <pc:docMk/>
            <pc:sldMk cId="80829809" sldId="1765"/>
            <ac:spMk id="8" creationId="{A52D948B-8681-136C-1675-C3D823CD2990}"/>
          </ac:spMkLst>
        </pc:spChg>
      </pc:sldChg>
      <pc:sldChg chg="add del">
        <pc:chgData name="Eva Jandíková" userId="7ef427b1455032d3" providerId="LiveId" clId="{8BE16ADB-BADE-4A44-8E84-39D713E1A9F0}" dt="2024-09-06T14:14:38.535" v="11747" actId="2696"/>
        <pc:sldMkLst>
          <pc:docMk/>
          <pc:sldMk cId="1112827140" sldId="1766"/>
        </pc:sldMkLst>
      </pc:sldChg>
      <pc:sldChg chg="add">
        <pc:chgData name="Eva Jandíková" userId="7ef427b1455032d3" providerId="LiveId" clId="{8BE16ADB-BADE-4A44-8E84-39D713E1A9F0}" dt="2024-09-06T14:14:53.177" v="11748"/>
        <pc:sldMkLst>
          <pc:docMk/>
          <pc:sldMk cId="4144260782" sldId="1766"/>
        </pc:sldMkLst>
      </pc:sldChg>
      <pc:sldChg chg="modSp add mod">
        <pc:chgData name="Eva Jandíková" userId="7ef427b1455032d3" providerId="LiveId" clId="{8BE16ADB-BADE-4A44-8E84-39D713E1A9F0}" dt="2024-09-06T17:34:33.802" v="17954" actId="404"/>
        <pc:sldMkLst>
          <pc:docMk/>
          <pc:sldMk cId="1799872815" sldId="1767"/>
        </pc:sldMkLst>
        <pc:spChg chg="mod">
          <ac:chgData name="Eva Jandíková" userId="7ef427b1455032d3" providerId="LiveId" clId="{8BE16ADB-BADE-4A44-8E84-39D713E1A9F0}" dt="2024-09-06T17:34:33.802" v="17954" actId="404"/>
          <ac:spMkLst>
            <pc:docMk/>
            <pc:sldMk cId="1799872815" sldId="1767"/>
            <ac:spMk id="4" creationId="{3D7BD18C-C666-E337-6296-80E7B80EFC3C}"/>
          </ac:spMkLst>
        </pc:spChg>
      </pc:sldChg>
      <pc:sldChg chg="add del">
        <pc:chgData name="Eva Jandíková" userId="7ef427b1455032d3" providerId="LiveId" clId="{8BE16ADB-BADE-4A44-8E84-39D713E1A9F0}" dt="2024-09-06T14:14:38.535" v="11747" actId="2696"/>
        <pc:sldMkLst>
          <pc:docMk/>
          <pc:sldMk cId="3751469772" sldId="1767"/>
        </pc:sldMkLst>
      </pc:sldChg>
      <pc:sldChg chg="add del">
        <pc:chgData name="Eva Jandíková" userId="7ef427b1455032d3" providerId="LiveId" clId="{8BE16ADB-BADE-4A44-8E84-39D713E1A9F0}" dt="2024-09-06T14:14:38.535" v="11747" actId="2696"/>
        <pc:sldMkLst>
          <pc:docMk/>
          <pc:sldMk cId="1820039750" sldId="1768"/>
        </pc:sldMkLst>
      </pc:sldChg>
      <pc:sldChg chg="add del">
        <pc:chgData name="Eva Jandíková" userId="7ef427b1455032d3" providerId="LiveId" clId="{8BE16ADB-BADE-4A44-8E84-39D713E1A9F0}" dt="2024-09-06T14:37:55.519" v="12735" actId="47"/>
        <pc:sldMkLst>
          <pc:docMk/>
          <pc:sldMk cId="4191317252" sldId="1768"/>
        </pc:sldMkLst>
      </pc:sldChg>
      <pc:sldChg chg="add del">
        <pc:chgData name="Eva Jandíková" userId="7ef427b1455032d3" providerId="LiveId" clId="{8BE16ADB-BADE-4A44-8E84-39D713E1A9F0}" dt="2024-09-06T14:14:38.535" v="11747" actId="2696"/>
        <pc:sldMkLst>
          <pc:docMk/>
          <pc:sldMk cId="993950893" sldId="1769"/>
        </pc:sldMkLst>
      </pc:sldChg>
      <pc:sldChg chg="add del">
        <pc:chgData name="Eva Jandíková" userId="7ef427b1455032d3" providerId="LiveId" clId="{8BE16ADB-BADE-4A44-8E84-39D713E1A9F0}" dt="2024-09-06T14:37:55.519" v="12735" actId="47"/>
        <pc:sldMkLst>
          <pc:docMk/>
          <pc:sldMk cId="3834296903" sldId="1769"/>
        </pc:sldMkLst>
      </pc:sldChg>
      <pc:sldChg chg="add del">
        <pc:chgData name="Eva Jandíková" userId="7ef427b1455032d3" providerId="LiveId" clId="{8BE16ADB-BADE-4A44-8E84-39D713E1A9F0}" dt="2024-09-06T14:14:38.535" v="11747" actId="2696"/>
        <pc:sldMkLst>
          <pc:docMk/>
          <pc:sldMk cId="2743353961" sldId="1770"/>
        </pc:sldMkLst>
      </pc:sldChg>
      <pc:sldChg chg="addSp modSp add mod">
        <pc:chgData name="Eva Jandíková" userId="7ef427b1455032d3" providerId="LiveId" clId="{8BE16ADB-BADE-4A44-8E84-39D713E1A9F0}" dt="2024-09-06T17:35:15.071" v="17956" actId="948"/>
        <pc:sldMkLst>
          <pc:docMk/>
          <pc:sldMk cId="3012205999" sldId="1770"/>
        </pc:sldMkLst>
        <pc:spChg chg="mod">
          <ac:chgData name="Eva Jandíková" userId="7ef427b1455032d3" providerId="LiveId" clId="{8BE16ADB-BADE-4A44-8E84-39D713E1A9F0}" dt="2024-09-06T14:38:54.054" v="12742" actId="20577"/>
          <ac:spMkLst>
            <pc:docMk/>
            <pc:sldMk cId="3012205999" sldId="1770"/>
            <ac:spMk id="4" creationId="{3D7BD18C-C666-E337-6296-80E7B80EFC3C}"/>
          </ac:spMkLst>
        </pc:spChg>
        <pc:spChg chg="mod">
          <ac:chgData name="Eva Jandíková" userId="7ef427b1455032d3" providerId="LiveId" clId="{8BE16ADB-BADE-4A44-8E84-39D713E1A9F0}" dt="2024-09-06T17:35:15.071" v="17956" actId="948"/>
          <ac:spMkLst>
            <pc:docMk/>
            <pc:sldMk cId="3012205999" sldId="1770"/>
            <ac:spMk id="6" creationId="{999928E8-7B2F-7B52-C5BF-25838F710234}"/>
          </ac:spMkLst>
        </pc:spChg>
        <pc:picChg chg="add mod">
          <ac:chgData name="Eva Jandíková" userId="7ef427b1455032d3" providerId="LiveId" clId="{8BE16ADB-BADE-4A44-8E84-39D713E1A9F0}" dt="2024-09-06T14:39:55.712" v="12783" actId="14100"/>
          <ac:picMkLst>
            <pc:docMk/>
            <pc:sldMk cId="3012205999" sldId="1770"/>
            <ac:picMk id="7" creationId="{0601C8CD-D876-172F-D127-373FE85AE8F2}"/>
          </ac:picMkLst>
        </pc:picChg>
      </pc:sldChg>
      <pc:sldChg chg="addSp delSp modSp add del mod">
        <pc:chgData name="Eva Jandíková" userId="7ef427b1455032d3" providerId="LiveId" clId="{8BE16ADB-BADE-4A44-8E84-39D713E1A9F0}" dt="2024-09-06T14:39:57.622" v="12784" actId="47"/>
        <pc:sldMkLst>
          <pc:docMk/>
          <pc:sldMk cId="1235259479" sldId="1771"/>
        </pc:sldMkLst>
        <pc:picChg chg="add mod">
          <ac:chgData name="Eva Jandíková" userId="7ef427b1455032d3" providerId="LiveId" clId="{8BE16ADB-BADE-4A44-8E84-39D713E1A9F0}" dt="2024-09-06T14:38:47.432" v="12741" actId="1076"/>
          <ac:picMkLst>
            <pc:docMk/>
            <pc:sldMk cId="1235259479" sldId="1771"/>
            <ac:picMk id="7" creationId="{391F7D6C-D29B-33D9-0DC6-DAC3AE951662}"/>
          </ac:picMkLst>
        </pc:picChg>
        <pc:picChg chg="del">
          <ac:chgData name="Eva Jandíková" userId="7ef427b1455032d3" providerId="LiveId" clId="{8BE16ADB-BADE-4A44-8E84-39D713E1A9F0}" dt="2024-09-06T14:38:34.382" v="12739" actId="478"/>
          <ac:picMkLst>
            <pc:docMk/>
            <pc:sldMk cId="1235259479" sldId="1771"/>
            <ac:picMk id="9" creationId="{DB1F37B7-7FBA-A359-6B57-3BC7E59C66CA}"/>
          </ac:picMkLst>
        </pc:picChg>
      </pc:sldChg>
      <pc:sldChg chg="add del">
        <pc:chgData name="Eva Jandíková" userId="7ef427b1455032d3" providerId="LiveId" clId="{8BE16ADB-BADE-4A44-8E84-39D713E1A9F0}" dt="2024-09-06T14:14:38.535" v="11747" actId="2696"/>
        <pc:sldMkLst>
          <pc:docMk/>
          <pc:sldMk cId="2360017960" sldId="1771"/>
        </pc:sldMkLst>
      </pc:sldChg>
      <pc:sldChg chg="add del">
        <pc:chgData name="Eva Jandíková" userId="7ef427b1455032d3" providerId="LiveId" clId="{8BE16ADB-BADE-4A44-8E84-39D713E1A9F0}" dt="2024-09-06T14:14:38.535" v="11747" actId="2696"/>
        <pc:sldMkLst>
          <pc:docMk/>
          <pc:sldMk cId="423083236" sldId="1772"/>
        </pc:sldMkLst>
      </pc:sldChg>
      <pc:sldChg chg="add del">
        <pc:chgData name="Eva Jandíková" userId="7ef427b1455032d3" providerId="LiveId" clId="{8BE16ADB-BADE-4A44-8E84-39D713E1A9F0}" dt="2024-09-06T14:38:31.066" v="12738" actId="47"/>
        <pc:sldMkLst>
          <pc:docMk/>
          <pc:sldMk cId="1870587060" sldId="1772"/>
        </pc:sldMkLst>
      </pc:sldChg>
      <pc:sldChg chg="add del">
        <pc:chgData name="Eva Jandíková" userId="7ef427b1455032d3" providerId="LiveId" clId="{8BE16ADB-BADE-4A44-8E84-39D713E1A9F0}" dt="2024-09-06T14:14:38.535" v="11747" actId="2696"/>
        <pc:sldMkLst>
          <pc:docMk/>
          <pc:sldMk cId="1991952126" sldId="1773"/>
        </pc:sldMkLst>
      </pc:sldChg>
      <pc:sldChg chg="add">
        <pc:chgData name="Eva Jandíková" userId="7ef427b1455032d3" providerId="LiveId" clId="{8BE16ADB-BADE-4A44-8E84-39D713E1A9F0}" dt="2024-09-06T14:14:53.177" v="11748"/>
        <pc:sldMkLst>
          <pc:docMk/>
          <pc:sldMk cId="2820868405" sldId="1773"/>
        </pc:sldMkLst>
      </pc:sldChg>
      <pc:sldChg chg="modSp add mod">
        <pc:chgData name="Eva Jandíková" userId="7ef427b1455032d3" providerId="LiveId" clId="{8BE16ADB-BADE-4A44-8E84-39D713E1A9F0}" dt="2024-09-06T14:51:24.489" v="12825" actId="20577"/>
        <pc:sldMkLst>
          <pc:docMk/>
          <pc:sldMk cId="497478128" sldId="1774"/>
        </pc:sldMkLst>
        <pc:spChg chg="mod">
          <ac:chgData name="Eva Jandíková" userId="7ef427b1455032d3" providerId="LiveId" clId="{8BE16ADB-BADE-4A44-8E84-39D713E1A9F0}" dt="2024-09-06T14:51:24.489" v="12825" actId="20577"/>
          <ac:spMkLst>
            <pc:docMk/>
            <pc:sldMk cId="497478128" sldId="1774"/>
            <ac:spMk id="6" creationId="{999928E8-7B2F-7B52-C5BF-25838F710234}"/>
          </ac:spMkLst>
        </pc:spChg>
      </pc:sldChg>
      <pc:sldChg chg="add del">
        <pc:chgData name="Eva Jandíková" userId="7ef427b1455032d3" providerId="LiveId" clId="{8BE16ADB-BADE-4A44-8E84-39D713E1A9F0}" dt="2024-09-06T14:14:38.535" v="11747" actId="2696"/>
        <pc:sldMkLst>
          <pc:docMk/>
          <pc:sldMk cId="4220836386" sldId="1774"/>
        </pc:sldMkLst>
      </pc:sldChg>
      <pc:sldChg chg="modSp add mod">
        <pc:chgData name="Eva Jandíková" userId="7ef427b1455032d3" providerId="LiveId" clId="{8BE16ADB-BADE-4A44-8E84-39D713E1A9F0}" dt="2024-09-06T14:51:16.586" v="12808" actId="20577"/>
        <pc:sldMkLst>
          <pc:docMk/>
          <pc:sldMk cId="759378868" sldId="1775"/>
        </pc:sldMkLst>
        <pc:spChg chg="mod">
          <ac:chgData name="Eva Jandíková" userId="7ef427b1455032d3" providerId="LiveId" clId="{8BE16ADB-BADE-4A44-8E84-39D713E1A9F0}" dt="2024-09-06T14:51:16.586" v="12808" actId="20577"/>
          <ac:spMkLst>
            <pc:docMk/>
            <pc:sldMk cId="759378868" sldId="1775"/>
            <ac:spMk id="4" creationId="{3D7BD18C-C666-E337-6296-80E7B80EFC3C}"/>
          </ac:spMkLst>
        </pc:spChg>
      </pc:sldChg>
      <pc:sldChg chg="add del">
        <pc:chgData name="Eva Jandíková" userId="7ef427b1455032d3" providerId="LiveId" clId="{8BE16ADB-BADE-4A44-8E84-39D713E1A9F0}" dt="2024-09-06T14:14:38.535" v="11747" actId="2696"/>
        <pc:sldMkLst>
          <pc:docMk/>
          <pc:sldMk cId="1490673615" sldId="1775"/>
        </pc:sldMkLst>
      </pc:sldChg>
      <pc:sldChg chg="addSp delSp modSp add mod">
        <pc:chgData name="Eva Jandíková" userId="7ef427b1455032d3" providerId="LiveId" clId="{8BE16ADB-BADE-4A44-8E84-39D713E1A9F0}" dt="2024-09-06T14:53:47.782" v="12831" actId="14100"/>
        <pc:sldMkLst>
          <pc:docMk/>
          <pc:sldMk cId="2913445016" sldId="1776"/>
        </pc:sldMkLst>
        <pc:picChg chg="del">
          <ac:chgData name="Eva Jandíková" userId="7ef427b1455032d3" providerId="LiveId" clId="{8BE16ADB-BADE-4A44-8E84-39D713E1A9F0}" dt="2024-09-06T14:53:33.204" v="12826" actId="478"/>
          <ac:picMkLst>
            <pc:docMk/>
            <pc:sldMk cId="2913445016" sldId="1776"/>
            <ac:picMk id="7" creationId="{3DFD2EAE-3DA6-6607-8F05-CC803C2280DD}"/>
          </ac:picMkLst>
        </pc:picChg>
        <pc:picChg chg="add mod">
          <ac:chgData name="Eva Jandíková" userId="7ef427b1455032d3" providerId="LiveId" clId="{8BE16ADB-BADE-4A44-8E84-39D713E1A9F0}" dt="2024-09-06T14:53:47.782" v="12831" actId="14100"/>
          <ac:picMkLst>
            <pc:docMk/>
            <pc:sldMk cId="2913445016" sldId="1776"/>
            <ac:picMk id="8" creationId="{F4FE734A-FAB2-E0CB-B76B-01DD59B3A05B}"/>
          </ac:picMkLst>
        </pc:picChg>
      </pc:sldChg>
      <pc:sldChg chg="add del">
        <pc:chgData name="Eva Jandíková" userId="7ef427b1455032d3" providerId="LiveId" clId="{8BE16ADB-BADE-4A44-8E84-39D713E1A9F0}" dt="2024-09-06T14:14:38.535" v="11747" actId="2696"/>
        <pc:sldMkLst>
          <pc:docMk/>
          <pc:sldMk cId="3438916217" sldId="1776"/>
        </pc:sldMkLst>
      </pc:sldChg>
      <pc:sldChg chg="add del">
        <pc:chgData name="Eva Jandíková" userId="7ef427b1455032d3" providerId="LiveId" clId="{8BE16ADB-BADE-4A44-8E84-39D713E1A9F0}" dt="2024-09-06T14:14:38.535" v="11747" actId="2696"/>
        <pc:sldMkLst>
          <pc:docMk/>
          <pc:sldMk cId="2281994494" sldId="1777"/>
        </pc:sldMkLst>
      </pc:sldChg>
      <pc:sldChg chg="add">
        <pc:chgData name="Eva Jandíková" userId="7ef427b1455032d3" providerId="LiveId" clId="{8BE16ADB-BADE-4A44-8E84-39D713E1A9F0}" dt="2024-09-06T14:14:53.177" v="11748"/>
        <pc:sldMkLst>
          <pc:docMk/>
          <pc:sldMk cId="4167866378" sldId="1777"/>
        </pc:sldMkLst>
      </pc:sldChg>
      <pc:sldChg chg="add del">
        <pc:chgData name="Eva Jandíková" userId="7ef427b1455032d3" providerId="LiveId" clId="{8BE16ADB-BADE-4A44-8E84-39D713E1A9F0}" dt="2024-09-06T14:14:38.535" v="11747" actId="2696"/>
        <pc:sldMkLst>
          <pc:docMk/>
          <pc:sldMk cId="1348024137" sldId="1778"/>
        </pc:sldMkLst>
      </pc:sldChg>
      <pc:sldChg chg="addSp delSp modSp add mod">
        <pc:chgData name="Eva Jandíková" userId="7ef427b1455032d3" providerId="LiveId" clId="{8BE16ADB-BADE-4A44-8E84-39D713E1A9F0}" dt="2024-09-06T14:55:29.656" v="12838" actId="478"/>
        <pc:sldMkLst>
          <pc:docMk/>
          <pc:sldMk cId="2532291666" sldId="1778"/>
        </pc:sldMkLst>
        <pc:picChg chg="add mod">
          <ac:chgData name="Eva Jandíková" userId="7ef427b1455032d3" providerId="LiveId" clId="{8BE16ADB-BADE-4A44-8E84-39D713E1A9F0}" dt="2024-09-06T14:55:27.577" v="12837" actId="1076"/>
          <ac:picMkLst>
            <pc:docMk/>
            <pc:sldMk cId="2532291666" sldId="1778"/>
            <ac:picMk id="7" creationId="{24CE426D-25DE-C0C3-7A7A-BEBB1B4DA6DA}"/>
          </ac:picMkLst>
        </pc:picChg>
        <pc:picChg chg="add del">
          <ac:chgData name="Eva Jandíková" userId="7ef427b1455032d3" providerId="LiveId" clId="{8BE16ADB-BADE-4A44-8E84-39D713E1A9F0}" dt="2024-09-06T14:55:29.656" v="12838" actId="478"/>
          <ac:picMkLst>
            <pc:docMk/>
            <pc:sldMk cId="2532291666" sldId="1778"/>
            <ac:picMk id="9" creationId="{BB20B6D0-96EB-99F4-F4C7-CB328E79AD51}"/>
          </ac:picMkLst>
        </pc:picChg>
      </pc:sldChg>
      <pc:sldChg chg="add">
        <pc:chgData name="Eva Jandíková" userId="7ef427b1455032d3" providerId="LiveId" clId="{8BE16ADB-BADE-4A44-8E84-39D713E1A9F0}" dt="2024-09-06T14:14:53.177" v="11748"/>
        <pc:sldMkLst>
          <pc:docMk/>
          <pc:sldMk cId="2033230848" sldId="1779"/>
        </pc:sldMkLst>
      </pc:sldChg>
      <pc:sldChg chg="add del">
        <pc:chgData name="Eva Jandíková" userId="7ef427b1455032d3" providerId="LiveId" clId="{8BE16ADB-BADE-4A44-8E84-39D713E1A9F0}" dt="2024-09-06T14:14:38.535" v="11747" actId="2696"/>
        <pc:sldMkLst>
          <pc:docMk/>
          <pc:sldMk cId="3101419873" sldId="1779"/>
        </pc:sldMkLst>
      </pc:sldChg>
      <pc:sldChg chg="add">
        <pc:chgData name="Eva Jandíková" userId="7ef427b1455032d3" providerId="LiveId" clId="{8BE16ADB-BADE-4A44-8E84-39D713E1A9F0}" dt="2024-09-06T14:14:53.177" v="11748"/>
        <pc:sldMkLst>
          <pc:docMk/>
          <pc:sldMk cId="786110052" sldId="1780"/>
        </pc:sldMkLst>
      </pc:sldChg>
      <pc:sldChg chg="add del">
        <pc:chgData name="Eva Jandíková" userId="7ef427b1455032d3" providerId="LiveId" clId="{8BE16ADB-BADE-4A44-8E84-39D713E1A9F0}" dt="2024-09-06T14:14:38.535" v="11747" actId="2696"/>
        <pc:sldMkLst>
          <pc:docMk/>
          <pc:sldMk cId="3443081301" sldId="1780"/>
        </pc:sldMkLst>
      </pc:sldChg>
      <pc:sldChg chg="addSp delSp modSp add mod">
        <pc:chgData name="Eva Jandíková" userId="7ef427b1455032d3" providerId="LiveId" clId="{8BE16ADB-BADE-4A44-8E84-39D713E1A9F0}" dt="2024-09-06T17:35:41.754" v="17957" actId="2711"/>
        <pc:sldMkLst>
          <pc:docMk/>
          <pc:sldMk cId="139767992" sldId="1781"/>
        </pc:sldMkLst>
        <pc:spChg chg="mod">
          <ac:chgData name="Eva Jandíková" userId="7ef427b1455032d3" providerId="LiveId" clId="{8BE16ADB-BADE-4A44-8E84-39D713E1A9F0}" dt="2024-09-06T17:35:41.754" v="17957" actId="2711"/>
          <ac:spMkLst>
            <pc:docMk/>
            <pc:sldMk cId="139767992" sldId="1781"/>
            <ac:spMk id="6" creationId="{999928E8-7B2F-7B52-C5BF-25838F710234}"/>
          </ac:spMkLst>
        </pc:spChg>
        <pc:picChg chg="add mod modCrop">
          <ac:chgData name="Eva Jandíková" userId="7ef427b1455032d3" providerId="LiveId" clId="{8BE16ADB-BADE-4A44-8E84-39D713E1A9F0}" dt="2024-09-06T14:59:19.827" v="12873" actId="732"/>
          <ac:picMkLst>
            <pc:docMk/>
            <pc:sldMk cId="139767992" sldId="1781"/>
            <ac:picMk id="7" creationId="{02FBF6E9-50D0-57CC-A4BA-8C03D65A6443}"/>
          </ac:picMkLst>
        </pc:picChg>
        <pc:picChg chg="del">
          <ac:chgData name="Eva Jandíková" userId="7ef427b1455032d3" providerId="LiveId" clId="{8BE16ADB-BADE-4A44-8E84-39D713E1A9F0}" dt="2024-09-06T14:58:02.880" v="12840" actId="478"/>
          <ac:picMkLst>
            <pc:docMk/>
            <pc:sldMk cId="139767992" sldId="1781"/>
            <ac:picMk id="8" creationId="{A0C11577-0970-039D-98B5-D952627C53A3}"/>
          </ac:picMkLst>
        </pc:picChg>
      </pc:sldChg>
      <pc:sldChg chg="add del">
        <pc:chgData name="Eva Jandíková" userId="7ef427b1455032d3" providerId="LiveId" clId="{8BE16ADB-BADE-4A44-8E84-39D713E1A9F0}" dt="2024-09-06T14:14:38.535" v="11747" actId="2696"/>
        <pc:sldMkLst>
          <pc:docMk/>
          <pc:sldMk cId="830204376" sldId="1781"/>
        </pc:sldMkLst>
      </pc:sldChg>
      <pc:sldChg chg="add del">
        <pc:chgData name="Eva Jandíková" userId="7ef427b1455032d3" providerId="LiveId" clId="{8BE16ADB-BADE-4A44-8E84-39D713E1A9F0}" dt="2024-09-06T14:14:38.535" v="11747" actId="2696"/>
        <pc:sldMkLst>
          <pc:docMk/>
          <pc:sldMk cId="381720529" sldId="1782"/>
        </pc:sldMkLst>
      </pc:sldChg>
      <pc:sldChg chg="addSp delSp modSp add mod">
        <pc:chgData name="Eva Jandíková" userId="7ef427b1455032d3" providerId="LiveId" clId="{8BE16ADB-BADE-4A44-8E84-39D713E1A9F0}" dt="2024-09-06T17:36:22.582" v="17965" actId="207"/>
        <pc:sldMkLst>
          <pc:docMk/>
          <pc:sldMk cId="2141222490" sldId="1782"/>
        </pc:sldMkLst>
        <pc:spChg chg="mod">
          <ac:chgData name="Eva Jandíková" userId="7ef427b1455032d3" providerId="LiveId" clId="{8BE16ADB-BADE-4A44-8E84-39D713E1A9F0}" dt="2024-09-06T17:36:22.582" v="17965" actId="207"/>
          <ac:spMkLst>
            <pc:docMk/>
            <pc:sldMk cId="2141222490" sldId="1782"/>
            <ac:spMk id="4" creationId="{3D7BD18C-C666-E337-6296-80E7B80EFC3C}"/>
          </ac:spMkLst>
        </pc:spChg>
        <pc:picChg chg="del">
          <ac:chgData name="Eva Jandíková" userId="7ef427b1455032d3" providerId="LiveId" clId="{8BE16ADB-BADE-4A44-8E84-39D713E1A9F0}" dt="2024-09-06T14:58:07.927" v="12841" actId="478"/>
          <ac:picMkLst>
            <pc:docMk/>
            <pc:sldMk cId="2141222490" sldId="1782"/>
            <ac:picMk id="7" creationId="{5DE2F90B-8823-16D3-7190-327736863C53}"/>
          </ac:picMkLst>
        </pc:picChg>
        <pc:picChg chg="add mod">
          <ac:chgData name="Eva Jandíková" userId="7ef427b1455032d3" providerId="LiveId" clId="{8BE16ADB-BADE-4A44-8E84-39D713E1A9F0}" dt="2024-09-06T17:36:11.586" v="17963" actId="1076"/>
          <ac:picMkLst>
            <pc:docMk/>
            <pc:sldMk cId="2141222490" sldId="1782"/>
            <ac:picMk id="8" creationId="{75FFA2B1-D707-97C4-024A-84871F60BAAD}"/>
          </ac:picMkLst>
        </pc:picChg>
      </pc:sldChg>
      <pc:sldChg chg="add">
        <pc:chgData name="Eva Jandíková" userId="7ef427b1455032d3" providerId="LiveId" clId="{8BE16ADB-BADE-4A44-8E84-39D713E1A9F0}" dt="2024-09-06T14:14:53.177" v="11748"/>
        <pc:sldMkLst>
          <pc:docMk/>
          <pc:sldMk cId="1261454302" sldId="1783"/>
        </pc:sldMkLst>
      </pc:sldChg>
      <pc:sldChg chg="add del">
        <pc:chgData name="Eva Jandíková" userId="7ef427b1455032d3" providerId="LiveId" clId="{8BE16ADB-BADE-4A44-8E84-39D713E1A9F0}" dt="2024-09-06T14:14:38.535" v="11747" actId="2696"/>
        <pc:sldMkLst>
          <pc:docMk/>
          <pc:sldMk cId="2780032048" sldId="1783"/>
        </pc:sldMkLst>
      </pc:sldChg>
      <pc:sldChg chg="add del">
        <pc:chgData name="Eva Jandíková" userId="7ef427b1455032d3" providerId="LiveId" clId="{8BE16ADB-BADE-4A44-8E84-39D713E1A9F0}" dt="2024-09-06T14:14:38.535" v="11747" actId="2696"/>
        <pc:sldMkLst>
          <pc:docMk/>
          <pc:sldMk cId="480806687" sldId="1784"/>
        </pc:sldMkLst>
      </pc:sldChg>
      <pc:sldChg chg="add">
        <pc:chgData name="Eva Jandíková" userId="7ef427b1455032d3" providerId="LiveId" clId="{8BE16ADB-BADE-4A44-8E84-39D713E1A9F0}" dt="2024-09-06T14:14:53.177" v="11748"/>
        <pc:sldMkLst>
          <pc:docMk/>
          <pc:sldMk cId="2832640556" sldId="1784"/>
        </pc:sldMkLst>
      </pc:sldChg>
      <pc:sldChg chg="add del">
        <pc:chgData name="Eva Jandíková" userId="7ef427b1455032d3" providerId="LiveId" clId="{8BE16ADB-BADE-4A44-8E84-39D713E1A9F0}" dt="2024-09-06T14:14:38.535" v="11747" actId="2696"/>
        <pc:sldMkLst>
          <pc:docMk/>
          <pc:sldMk cId="1078385653" sldId="1785"/>
        </pc:sldMkLst>
      </pc:sldChg>
      <pc:sldChg chg="add">
        <pc:chgData name="Eva Jandíková" userId="7ef427b1455032d3" providerId="LiveId" clId="{8BE16ADB-BADE-4A44-8E84-39D713E1A9F0}" dt="2024-09-06T14:14:53.177" v="11748"/>
        <pc:sldMkLst>
          <pc:docMk/>
          <pc:sldMk cId="1742762542" sldId="1785"/>
        </pc:sldMkLst>
      </pc:sldChg>
      <pc:sldChg chg="add">
        <pc:chgData name="Eva Jandíková" userId="7ef427b1455032d3" providerId="LiveId" clId="{8BE16ADB-BADE-4A44-8E84-39D713E1A9F0}" dt="2024-09-06T14:14:53.177" v="11748"/>
        <pc:sldMkLst>
          <pc:docMk/>
          <pc:sldMk cId="1900617314" sldId="1786"/>
        </pc:sldMkLst>
      </pc:sldChg>
      <pc:sldChg chg="add del">
        <pc:chgData name="Eva Jandíková" userId="7ef427b1455032d3" providerId="LiveId" clId="{8BE16ADB-BADE-4A44-8E84-39D713E1A9F0}" dt="2024-09-06T14:14:38.535" v="11747" actId="2696"/>
        <pc:sldMkLst>
          <pc:docMk/>
          <pc:sldMk cId="2831327126" sldId="1786"/>
        </pc:sldMkLst>
      </pc:sldChg>
      <pc:sldChg chg="add del">
        <pc:chgData name="Eva Jandíková" userId="7ef427b1455032d3" providerId="LiveId" clId="{8BE16ADB-BADE-4A44-8E84-39D713E1A9F0}" dt="2024-09-06T14:14:38.535" v="11747" actId="2696"/>
        <pc:sldMkLst>
          <pc:docMk/>
          <pc:sldMk cId="2169929763" sldId="1787"/>
        </pc:sldMkLst>
      </pc:sldChg>
      <pc:sldChg chg="add">
        <pc:chgData name="Eva Jandíková" userId="7ef427b1455032d3" providerId="LiveId" clId="{8BE16ADB-BADE-4A44-8E84-39D713E1A9F0}" dt="2024-09-06T14:14:53.177" v="11748"/>
        <pc:sldMkLst>
          <pc:docMk/>
          <pc:sldMk cId="2783532139" sldId="1787"/>
        </pc:sldMkLst>
      </pc:sldChg>
      <pc:sldChg chg="add del">
        <pc:chgData name="Eva Jandíková" userId="7ef427b1455032d3" providerId="LiveId" clId="{8BE16ADB-BADE-4A44-8E84-39D713E1A9F0}" dt="2024-09-06T14:14:38.535" v="11747" actId="2696"/>
        <pc:sldMkLst>
          <pc:docMk/>
          <pc:sldMk cId="2767850872" sldId="1788"/>
        </pc:sldMkLst>
      </pc:sldChg>
      <pc:sldChg chg="add">
        <pc:chgData name="Eva Jandíková" userId="7ef427b1455032d3" providerId="LiveId" clId="{8BE16ADB-BADE-4A44-8E84-39D713E1A9F0}" dt="2024-09-06T14:14:53.177" v="11748"/>
        <pc:sldMkLst>
          <pc:docMk/>
          <pc:sldMk cId="4135469336" sldId="1788"/>
        </pc:sldMkLst>
      </pc:sldChg>
      <pc:sldChg chg="modSp add mod">
        <pc:chgData name="Eva Jandíková" userId="7ef427b1455032d3" providerId="LiveId" clId="{8BE16ADB-BADE-4A44-8E84-39D713E1A9F0}" dt="2024-09-06T15:05:46.306" v="12896" actId="14100"/>
        <pc:sldMkLst>
          <pc:docMk/>
          <pc:sldMk cId="1352882550" sldId="1789"/>
        </pc:sldMkLst>
        <pc:spChg chg="mod">
          <ac:chgData name="Eva Jandíková" userId="7ef427b1455032d3" providerId="LiveId" clId="{8BE16ADB-BADE-4A44-8E84-39D713E1A9F0}" dt="2024-09-06T15:05:46.306" v="12896" actId="14100"/>
          <ac:spMkLst>
            <pc:docMk/>
            <pc:sldMk cId="1352882550" sldId="1789"/>
            <ac:spMk id="6" creationId="{999928E8-7B2F-7B52-C5BF-25838F710234}"/>
          </ac:spMkLst>
        </pc:spChg>
      </pc:sldChg>
      <pc:sldChg chg="add del">
        <pc:chgData name="Eva Jandíková" userId="7ef427b1455032d3" providerId="LiveId" clId="{8BE16ADB-BADE-4A44-8E84-39D713E1A9F0}" dt="2024-09-06T14:14:38.535" v="11747" actId="2696"/>
        <pc:sldMkLst>
          <pc:docMk/>
          <pc:sldMk cId="1633125037" sldId="1789"/>
        </pc:sldMkLst>
      </pc:sldChg>
      <pc:sldChg chg="add">
        <pc:chgData name="Eva Jandíková" userId="7ef427b1455032d3" providerId="LiveId" clId="{8BE16ADB-BADE-4A44-8E84-39D713E1A9F0}" dt="2024-09-06T14:14:53.177" v="11748"/>
        <pc:sldMkLst>
          <pc:docMk/>
          <pc:sldMk cId="686143983" sldId="1790"/>
        </pc:sldMkLst>
      </pc:sldChg>
      <pc:sldChg chg="add del">
        <pc:chgData name="Eva Jandíková" userId="7ef427b1455032d3" providerId="LiveId" clId="{8BE16ADB-BADE-4A44-8E84-39D713E1A9F0}" dt="2024-09-06T14:14:38.535" v="11747" actId="2696"/>
        <pc:sldMkLst>
          <pc:docMk/>
          <pc:sldMk cId="2122452448" sldId="1790"/>
        </pc:sldMkLst>
      </pc:sldChg>
      <pc:sldChg chg="add del">
        <pc:chgData name="Eva Jandíková" userId="7ef427b1455032d3" providerId="LiveId" clId="{8BE16ADB-BADE-4A44-8E84-39D713E1A9F0}" dt="2024-09-06T14:14:38.535" v="11747" actId="2696"/>
        <pc:sldMkLst>
          <pc:docMk/>
          <pc:sldMk cId="2371329187" sldId="1791"/>
        </pc:sldMkLst>
      </pc:sldChg>
      <pc:sldChg chg="add">
        <pc:chgData name="Eva Jandíková" userId="7ef427b1455032d3" providerId="LiveId" clId="{8BE16ADB-BADE-4A44-8E84-39D713E1A9F0}" dt="2024-09-06T14:14:53.177" v="11748"/>
        <pc:sldMkLst>
          <pc:docMk/>
          <pc:sldMk cId="2527550127" sldId="1791"/>
        </pc:sldMkLst>
      </pc:sldChg>
      <pc:sldChg chg="add del">
        <pc:chgData name="Eva Jandíková" userId="7ef427b1455032d3" providerId="LiveId" clId="{8BE16ADB-BADE-4A44-8E84-39D713E1A9F0}" dt="2024-09-06T14:14:38.535" v="11747" actId="2696"/>
        <pc:sldMkLst>
          <pc:docMk/>
          <pc:sldMk cId="2107512790" sldId="1792"/>
        </pc:sldMkLst>
      </pc:sldChg>
      <pc:sldChg chg="add">
        <pc:chgData name="Eva Jandíková" userId="7ef427b1455032d3" providerId="LiveId" clId="{8BE16ADB-BADE-4A44-8E84-39D713E1A9F0}" dt="2024-09-06T14:14:53.177" v="11748"/>
        <pc:sldMkLst>
          <pc:docMk/>
          <pc:sldMk cId="3933863967" sldId="1792"/>
        </pc:sldMkLst>
      </pc:sldChg>
      <pc:sldChg chg="add del">
        <pc:chgData name="Eva Jandíková" userId="7ef427b1455032d3" providerId="LiveId" clId="{8BE16ADB-BADE-4A44-8E84-39D713E1A9F0}" dt="2024-09-06T14:14:38.535" v="11747" actId="2696"/>
        <pc:sldMkLst>
          <pc:docMk/>
          <pc:sldMk cId="1786641078" sldId="1793"/>
        </pc:sldMkLst>
      </pc:sldChg>
      <pc:sldChg chg="addSp delSp modSp add mod">
        <pc:chgData name="Eva Jandíková" userId="7ef427b1455032d3" providerId="LiveId" clId="{8BE16ADB-BADE-4A44-8E84-39D713E1A9F0}" dt="2024-09-06T15:51:48.128" v="15010" actId="1076"/>
        <pc:sldMkLst>
          <pc:docMk/>
          <pc:sldMk cId="2583623230" sldId="1793"/>
        </pc:sldMkLst>
        <pc:spChg chg="mod">
          <ac:chgData name="Eva Jandíková" userId="7ef427b1455032d3" providerId="LiveId" clId="{8BE16ADB-BADE-4A44-8E84-39D713E1A9F0}" dt="2024-09-06T15:50:34.052" v="15002" actId="20577"/>
          <ac:spMkLst>
            <pc:docMk/>
            <pc:sldMk cId="2583623230" sldId="1793"/>
            <ac:spMk id="6" creationId="{999928E8-7B2F-7B52-C5BF-25838F710234}"/>
          </ac:spMkLst>
        </pc:spChg>
        <pc:picChg chg="add del mod">
          <ac:chgData name="Eva Jandíková" userId="7ef427b1455032d3" providerId="LiveId" clId="{8BE16ADB-BADE-4A44-8E84-39D713E1A9F0}" dt="2024-09-06T15:51:43.034" v="15007" actId="478"/>
          <ac:picMkLst>
            <pc:docMk/>
            <pc:sldMk cId="2583623230" sldId="1793"/>
            <ac:picMk id="7" creationId="{B1C8A273-49F1-90D5-E0CA-F22DF6670335}"/>
          </ac:picMkLst>
        </pc:picChg>
        <pc:picChg chg="add mod">
          <ac:chgData name="Eva Jandíková" userId="7ef427b1455032d3" providerId="LiveId" clId="{8BE16ADB-BADE-4A44-8E84-39D713E1A9F0}" dt="2024-09-06T15:51:48.128" v="15010" actId="1076"/>
          <ac:picMkLst>
            <pc:docMk/>
            <pc:sldMk cId="2583623230" sldId="1793"/>
            <ac:picMk id="9" creationId="{9D88DF4A-9D55-7648-B149-A8A13B420D1E}"/>
          </ac:picMkLst>
        </pc:picChg>
      </pc:sldChg>
      <pc:sldChg chg="modSp add del">
        <pc:chgData name="Eva Jandíková" userId="7ef427b1455032d3" providerId="LiveId" clId="{8BE16ADB-BADE-4A44-8E84-39D713E1A9F0}" dt="2024-09-06T14:14:38.535" v="11747" actId="2696"/>
        <pc:sldMkLst>
          <pc:docMk/>
          <pc:sldMk cId="1133960390" sldId="1794"/>
        </pc:sldMkLst>
        <pc:spChg chg="mod">
          <ac:chgData name="Eva Jandíková" userId="7ef427b1455032d3" providerId="LiveId" clId="{8BE16ADB-BADE-4A44-8E84-39D713E1A9F0}" dt="2024-09-06T11:33:19.116" v="8238"/>
          <ac:spMkLst>
            <pc:docMk/>
            <pc:sldMk cId="1133960390" sldId="1794"/>
            <ac:spMk id="6" creationId="{999928E8-7B2F-7B52-C5BF-25838F710234}"/>
          </ac:spMkLst>
        </pc:spChg>
      </pc:sldChg>
      <pc:sldChg chg="addSp modSp add mod">
        <pc:chgData name="Eva Jandíková" userId="7ef427b1455032d3" providerId="LiveId" clId="{8BE16ADB-BADE-4A44-8E84-39D713E1A9F0}" dt="2024-09-06T15:54:57.119" v="15097"/>
        <pc:sldMkLst>
          <pc:docMk/>
          <pc:sldMk cId="2680571034" sldId="1794"/>
        </pc:sldMkLst>
        <pc:spChg chg="mod">
          <ac:chgData name="Eva Jandíková" userId="7ef427b1455032d3" providerId="LiveId" clId="{8BE16ADB-BADE-4A44-8E84-39D713E1A9F0}" dt="2024-09-06T15:54:14.432" v="15089" actId="207"/>
          <ac:spMkLst>
            <pc:docMk/>
            <pc:sldMk cId="2680571034" sldId="1794"/>
            <ac:spMk id="6" creationId="{999928E8-7B2F-7B52-C5BF-25838F710234}"/>
          </ac:spMkLst>
        </pc:spChg>
        <pc:picChg chg="add mod">
          <ac:chgData name="Eva Jandíková" userId="7ef427b1455032d3" providerId="LiveId" clId="{8BE16ADB-BADE-4A44-8E84-39D713E1A9F0}" dt="2024-09-06T15:53:23.492" v="15018" actId="1076"/>
          <ac:picMkLst>
            <pc:docMk/>
            <pc:sldMk cId="2680571034" sldId="1794"/>
            <ac:picMk id="7" creationId="{974FD74F-F7E9-9A35-DB19-39AD3F5156BE}"/>
          </ac:picMkLst>
        </pc:picChg>
        <pc:picChg chg="add mod">
          <ac:chgData name="Eva Jandíková" userId="7ef427b1455032d3" providerId="LiveId" clId="{8BE16ADB-BADE-4A44-8E84-39D713E1A9F0}" dt="2024-09-06T15:54:57.119" v="15097"/>
          <ac:picMkLst>
            <pc:docMk/>
            <pc:sldMk cId="2680571034" sldId="1794"/>
            <ac:picMk id="8" creationId="{6BEB55AD-DBC7-0824-AB48-B860DAF09220}"/>
          </ac:picMkLst>
        </pc:picChg>
      </pc:sldChg>
      <pc:sldChg chg="add del">
        <pc:chgData name="Eva Jandíková" userId="7ef427b1455032d3" providerId="LiveId" clId="{8BE16ADB-BADE-4A44-8E84-39D713E1A9F0}" dt="2024-09-06T14:14:38.535" v="11747" actId="2696"/>
        <pc:sldMkLst>
          <pc:docMk/>
          <pc:sldMk cId="966738457" sldId="1795"/>
        </pc:sldMkLst>
      </pc:sldChg>
      <pc:sldChg chg="addSp delSp modSp add mod">
        <pc:chgData name="Eva Jandíková" userId="7ef427b1455032d3" providerId="LiveId" clId="{8BE16ADB-BADE-4A44-8E84-39D713E1A9F0}" dt="2024-09-06T16:11:14.824" v="15255" actId="14100"/>
        <pc:sldMkLst>
          <pc:docMk/>
          <pc:sldMk cId="1808533021" sldId="1795"/>
        </pc:sldMkLst>
        <pc:picChg chg="del">
          <ac:chgData name="Eva Jandíková" userId="7ef427b1455032d3" providerId="LiveId" clId="{8BE16ADB-BADE-4A44-8E84-39D713E1A9F0}" dt="2024-09-06T16:11:04.311" v="15250" actId="478"/>
          <ac:picMkLst>
            <pc:docMk/>
            <pc:sldMk cId="1808533021" sldId="1795"/>
            <ac:picMk id="8" creationId="{AD9F275A-B6EE-6997-3E99-FB04AF41D2AB}"/>
          </ac:picMkLst>
        </pc:picChg>
        <pc:picChg chg="add mod">
          <ac:chgData name="Eva Jandíková" userId="7ef427b1455032d3" providerId="LiveId" clId="{8BE16ADB-BADE-4A44-8E84-39D713E1A9F0}" dt="2024-09-06T16:11:14.824" v="15255" actId="14100"/>
          <ac:picMkLst>
            <pc:docMk/>
            <pc:sldMk cId="1808533021" sldId="1795"/>
            <ac:picMk id="9" creationId="{857D183A-8742-B7F2-F3C3-AB0920738BA2}"/>
          </ac:picMkLst>
        </pc:picChg>
      </pc:sldChg>
      <pc:sldChg chg="addSp delSp modSp add mod">
        <pc:chgData name="Eva Jandíková" userId="7ef427b1455032d3" providerId="LiveId" clId="{8BE16ADB-BADE-4A44-8E84-39D713E1A9F0}" dt="2024-09-06T16:13:12.300" v="15283" actId="20577"/>
        <pc:sldMkLst>
          <pc:docMk/>
          <pc:sldMk cId="3903050304" sldId="1796"/>
        </pc:sldMkLst>
        <pc:spChg chg="mod">
          <ac:chgData name="Eva Jandíková" userId="7ef427b1455032d3" providerId="LiveId" clId="{8BE16ADB-BADE-4A44-8E84-39D713E1A9F0}" dt="2024-09-06T16:13:12.300" v="15283" actId="20577"/>
          <ac:spMkLst>
            <pc:docMk/>
            <pc:sldMk cId="3903050304" sldId="1796"/>
            <ac:spMk id="4" creationId="{3D7BD18C-C666-E337-6296-80E7B80EFC3C}"/>
          </ac:spMkLst>
        </pc:spChg>
        <pc:spChg chg="mod">
          <ac:chgData name="Eva Jandíková" userId="7ef427b1455032d3" providerId="LiveId" clId="{8BE16ADB-BADE-4A44-8E84-39D713E1A9F0}" dt="2024-09-06T16:11:58.756" v="15258" actId="207"/>
          <ac:spMkLst>
            <pc:docMk/>
            <pc:sldMk cId="3903050304" sldId="1796"/>
            <ac:spMk id="5" creationId="{7458EA02-DA25-8A8C-ECCB-5CDA192D675B}"/>
          </ac:spMkLst>
        </pc:spChg>
        <pc:picChg chg="add mod">
          <ac:chgData name="Eva Jandíková" userId="7ef427b1455032d3" providerId="LiveId" clId="{8BE16ADB-BADE-4A44-8E84-39D713E1A9F0}" dt="2024-09-06T16:12:29.319" v="15261" actId="1076"/>
          <ac:picMkLst>
            <pc:docMk/>
            <pc:sldMk cId="3903050304" sldId="1796"/>
            <ac:picMk id="7" creationId="{01699F29-12EC-5C7B-9700-CD2BC441BA51}"/>
          </ac:picMkLst>
        </pc:picChg>
        <pc:picChg chg="del">
          <ac:chgData name="Eva Jandíková" userId="7ef427b1455032d3" providerId="LiveId" clId="{8BE16ADB-BADE-4A44-8E84-39D713E1A9F0}" dt="2024-09-06T16:12:25.499" v="15259" actId="478"/>
          <ac:picMkLst>
            <pc:docMk/>
            <pc:sldMk cId="3903050304" sldId="1796"/>
            <ac:picMk id="9" creationId="{7769DABE-41BD-6D9A-E56E-FD7B2280E9F4}"/>
          </ac:picMkLst>
        </pc:picChg>
      </pc:sldChg>
      <pc:sldChg chg="add del">
        <pc:chgData name="Eva Jandíková" userId="7ef427b1455032d3" providerId="LiveId" clId="{8BE16ADB-BADE-4A44-8E84-39D713E1A9F0}" dt="2024-09-06T14:14:38.535" v="11747" actId="2696"/>
        <pc:sldMkLst>
          <pc:docMk/>
          <pc:sldMk cId="4038868506" sldId="1796"/>
        </pc:sldMkLst>
      </pc:sldChg>
      <pc:sldChg chg="add del">
        <pc:chgData name="Eva Jandíková" userId="7ef427b1455032d3" providerId="LiveId" clId="{8BE16ADB-BADE-4A44-8E84-39D713E1A9F0}" dt="2024-09-06T16:32:47.543" v="16057" actId="47"/>
        <pc:sldMkLst>
          <pc:docMk/>
          <pc:sldMk cId="2232133885" sldId="1797"/>
        </pc:sldMkLst>
      </pc:sldChg>
      <pc:sldChg chg="add del">
        <pc:chgData name="Eva Jandíková" userId="7ef427b1455032d3" providerId="LiveId" clId="{8BE16ADB-BADE-4A44-8E84-39D713E1A9F0}" dt="2024-09-06T14:14:38.535" v="11747" actId="2696"/>
        <pc:sldMkLst>
          <pc:docMk/>
          <pc:sldMk cId="2289030766" sldId="1797"/>
        </pc:sldMkLst>
      </pc:sldChg>
      <pc:sldChg chg="add">
        <pc:chgData name="Eva Jandíková" userId="7ef427b1455032d3" providerId="LiveId" clId="{8BE16ADB-BADE-4A44-8E84-39D713E1A9F0}" dt="2024-09-06T16:35:42.454" v="16085"/>
        <pc:sldMkLst>
          <pc:docMk/>
          <pc:sldMk cId="2313065222" sldId="1798"/>
        </pc:sldMkLst>
      </pc:sldChg>
      <pc:sldChg chg="add del">
        <pc:chgData name="Eva Jandíková" userId="7ef427b1455032d3" providerId="LiveId" clId="{8BE16ADB-BADE-4A44-8E84-39D713E1A9F0}" dt="2024-09-06T14:14:38.535" v="11747" actId="2696"/>
        <pc:sldMkLst>
          <pc:docMk/>
          <pc:sldMk cId="2474661142" sldId="1798"/>
        </pc:sldMkLst>
      </pc:sldChg>
      <pc:sldChg chg="add del">
        <pc:chgData name="Eva Jandíková" userId="7ef427b1455032d3" providerId="LiveId" clId="{8BE16ADB-BADE-4A44-8E84-39D713E1A9F0}" dt="2024-09-06T16:35:25.913" v="16084" actId="2696"/>
        <pc:sldMkLst>
          <pc:docMk/>
          <pc:sldMk cId="4159172408" sldId="1798"/>
        </pc:sldMkLst>
      </pc:sldChg>
      <pc:sldChg chg="add ord">
        <pc:chgData name="Eva Jandíková" userId="7ef427b1455032d3" providerId="LiveId" clId="{8BE16ADB-BADE-4A44-8E84-39D713E1A9F0}" dt="2024-09-06T16:19:42.074" v="15584"/>
        <pc:sldMkLst>
          <pc:docMk/>
          <pc:sldMk cId="1763520922" sldId="1799"/>
        </pc:sldMkLst>
      </pc:sldChg>
      <pc:sldChg chg="modSp new del mod">
        <pc:chgData name="Eva Jandíková" userId="7ef427b1455032d3" providerId="LiveId" clId="{8BE16ADB-BADE-4A44-8E84-39D713E1A9F0}" dt="2024-09-06T14:14:38.535" v="11747" actId="2696"/>
        <pc:sldMkLst>
          <pc:docMk/>
          <pc:sldMk cId="2795909335" sldId="1799"/>
        </pc:sldMkLst>
        <pc:spChg chg="mod">
          <ac:chgData name="Eva Jandíková" userId="7ef427b1455032d3" providerId="LiveId" clId="{8BE16ADB-BADE-4A44-8E84-39D713E1A9F0}" dt="2024-09-04T12:09:12.625" v="5736"/>
          <ac:spMkLst>
            <pc:docMk/>
            <pc:sldMk cId="2795909335" sldId="1799"/>
            <ac:spMk id="2" creationId="{04149CF8-0F95-74D7-EEE2-DB3251E9ECB9}"/>
          </ac:spMkLst>
        </pc:spChg>
        <pc:spChg chg="mod">
          <ac:chgData name="Eva Jandíková" userId="7ef427b1455032d3" providerId="LiveId" clId="{8BE16ADB-BADE-4A44-8E84-39D713E1A9F0}" dt="2024-09-04T12:17:38.538" v="6334" actId="20577"/>
          <ac:spMkLst>
            <pc:docMk/>
            <pc:sldMk cId="2795909335" sldId="1799"/>
            <ac:spMk id="4" creationId="{E5ACD39B-CE3A-2AD4-8F49-D6D3569C82B5}"/>
          </ac:spMkLst>
        </pc:spChg>
        <pc:spChg chg="mod">
          <ac:chgData name="Eva Jandíková" userId="7ef427b1455032d3" providerId="LiveId" clId="{8BE16ADB-BADE-4A44-8E84-39D713E1A9F0}" dt="2024-09-04T12:08:55.177" v="5704" actId="20577"/>
          <ac:spMkLst>
            <pc:docMk/>
            <pc:sldMk cId="2795909335" sldId="1799"/>
            <ac:spMk id="5" creationId="{13202D60-34F6-C222-6CB8-5BDC014C0025}"/>
          </ac:spMkLst>
        </pc:spChg>
        <pc:spChg chg="mod">
          <ac:chgData name="Eva Jandíková" userId="7ef427b1455032d3" providerId="LiveId" clId="{8BE16ADB-BADE-4A44-8E84-39D713E1A9F0}" dt="2024-09-04T12:20:49.339" v="6391" actId="5793"/>
          <ac:spMkLst>
            <pc:docMk/>
            <pc:sldMk cId="2795909335" sldId="1799"/>
            <ac:spMk id="6" creationId="{B450C02F-0312-9E60-9F5E-FBF9E336BD16}"/>
          </ac:spMkLst>
        </pc:spChg>
      </pc:sldChg>
      <pc:sldChg chg="modSp add del mod">
        <pc:chgData name="Eva Jandíková" userId="7ef427b1455032d3" providerId="LiveId" clId="{8BE16ADB-BADE-4A44-8E84-39D713E1A9F0}" dt="2024-09-06T14:14:38.535" v="11747" actId="2696"/>
        <pc:sldMkLst>
          <pc:docMk/>
          <pc:sldMk cId="1219500395" sldId="1800"/>
        </pc:sldMkLst>
        <pc:spChg chg="mod">
          <ac:chgData name="Eva Jandíková" userId="7ef427b1455032d3" providerId="LiveId" clId="{8BE16ADB-BADE-4A44-8E84-39D713E1A9F0}" dt="2024-09-04T12:17:45.859" v="6357" actId="20577"/>
          <ac:spMkLst>
            <pc:docMk/>
            <pc:sldMk cId="1219500395" sldId="1800"/>
            <ac:spMk id="4" creationId="{E5ACD39B-CE3A-2AD4-8F49-D6D3569C82B5}"/>
          </ac:spMkLst>
        </pc:spChg>
        <pc:spChg chg="mod">
          <ac:chgData name="Eva Jandíková" userId="7ef427b1455032d3" providerId="LiveId" clId="{8BE16ADB-BADE-4A44-8E84-39D713E1A9F0}" dt="2024-09-04T12:26:11.879" v="6420" actId="20577"/>
          <ac:spMkLst>
            <pc:docMk/>
            <pc:sldMk cId="1219500395" sldId="1800"/>
            <ac:spMk id="6" creationId="{B450C02F-0312-9E60-9F5E-FBF9E336BD16}"/>
          </ac:spMkLst>
        </pc:spChg>
      </pc:sldChg>
      <pc:sldChg chg="add del">
        <pc:chgData name="Eva Jandíková" userId="7ef427b1455032d3" providerId="LiveId" clId="{8BE16ADB-BADE-4A44-8E84-39D713E1A9F0}" dt="2024-09-06T16:19:51.806" v="15585" actId="47"/>
        <pc:sldMkLst>
          <pc:docMk/>
          <pc:sldMk cId="2991746031" sldId="1800"/>
        </pc:sldMkLst>
      </pc:sldChg>
      <pc:sldChg chg="addSp delSp modSp add del mod">
        <pc:chgData name="Eva Jandíková" userId="7ef427b1455032d3" providerId="LiveId" clId="{8BE16ADB-BADE-4A44-8E84-39D713E1A9F0}" dt="2024-09-04T12:26:26.007" v="6423" actId="47"/>
        <pc:sldMkLst>
          <pc:docMk/>
          <pc:sldMk cId="3699848314" sldId="1801"/>
        </pc:sldMkLst>
        <pc:spChg chg="del">
          <ac:chgData name="Eva Jandíková" userId="7ef427b1455032d3" providerId="LiveId" clId="{8BE16ADB-BADE-4A44-8E84-39D713E1A9F0}" dt="2024-09-04T12:25:23.588" v="6406" actId="478"/>
          <ac:spMkLst>
            <pc:docMk/>
            <pc:sldMk cId="3699848314" sldId="1801"/>
            <ac:spMk id="6" creationId="{B450C02F-0312-9E60-9F5E-FBF9E336BD16}"/>
          </ac:spMkLst>
        </pc:spChg>
        <pc:spChg chg="add mod">
          <ac:chgData name="Eva Jandíková" userId="7ef427b1455032d3" providerId="LiveId" clId="{8BE16ADB-BADE-4A44-8E84-39D713E1A9F0}" dt="2024-09-04T12:25:23.588" v="6406" actId="478"/>
          <ac:spMkLst>
            <pc:docMk/>
            <pc:sldMk cId="3699848314" sldId="1801"/>
            <ac:spMk id="8" creationId="{00C3297D-80C3-8D33-D3B5-245B635EC8F6}"/>
          </ac:spMkLst>
        </pc:spChg>
      </pc:sldChg>
      <pc:sldChg chg="addSp delSp modSp add del mod ord">
        <pc:chgData name="Eva Jandíková" userId="7ef427b1455032d3" providerId="LiveId" clId="{8BE16ADB-BADE-4A44-8E84-39D713E1A9F0}" dt="2024-09-06T14:14:38.535" v="11747" actId="2696"/>
        <pc:sldMkLst>
          <pc:docMk/>
          <pc:sldMk cId="2690166870" sldId="1802"/>
        </pc:sldMkLst>
        <pc:spChg chg="mod">
          <ac:chgData name="Eva Jandíková" userId="7ef427b1455032d3" providerId="LiveId" clId="{8BE16ADB-BADE-4A44-8E84-39D713E1A9F0}" dt="2024-09-04T12:28:18.622" v="6474" actId="20577"/>
          <ac:spMkLst>
            <pc:docMk/>
            <pc:sldMk cId="2690166870" sldId="1802"/>
            <ac:spMk id="4" creationId="{E5ACD39B-CE3A-2AD4-8F49-D6D3569C82B5}"/>
          </ac:spMkLst>
        </pc:spChg>
        <pc:spChg chg="del">
          <ac:chgData name="Eva Jandíková" userId="7ef427b1455032d3" providerId="LiveId" clId="{8BE16ADB-BADE-4A44-8E84-39D713E1A9F0}" dt="2024-09-04T12:25:26.028" v="6408" actId="478"/>
          <ac:spMkLst>
            <pc:docMk/>
            <pc:sldMk cId="2690166870" sldId="1802"/>
            <ac:spMk id="6" creationId="{B450C02F-0312-9E60-9F5E-FBF9E336BD16}"/>
          </ac:spMkLst>
        </pc:spChg>
        <pc:spChg chg="add mod">
          <ac:chgData name="Eva Jandíková" userId="7ef427b1455032d3" providerId="LiveId" clId="{8BE16ADB-BADE-4A44-8E84-39D713E1A9F0}" dt="2024-09-04T12:25:26.028" v="6408" actId="478"/>
          <ac:spMkLst>
            <pc:docMk/>
            <pc:sldMk cId="2690166870" sldId="1802"/>
            <ac:spMk id="8" creationId="{D8443E69-8B5D-9A1B-26D2-AF3EAA9F1EEF}"/>
          </ac:spMkLst>
        </pc:spChg>
        <pc:picChg chg="add mod modCrop">
          <ac:chgData name="Eva Jandíková" userId="7ef427b1455032d3" providerId="LiveId" clId="{8BE16ADB-BADE-4A44-8E84-39D713E1A9F0}" dt="2024-09-04T12:26:03.784" v="6414" actId="14100"/>
          <ac:picMkLst>
            <pc:docMk/>
            <pc:sldMk cId="2690166870" sldId="1802"/>
            <ac:picMk id="10" creationId="{CCF3212D-4973-B50E-4BBF-34318B28D619}"/>
          </ac:picMkLst>
        </pc:picChg>
      </pc:sldChg>
      <pc:sldChg chg="add del">
        <pc:chgData name="Eva Jandíková" userId="7ef427b1455032d3" providerId="LiveId" clId="{8BE16ADB-BADE-4A44-8E84-39D713E1A9F0}" dt="2024-09-06T16:20:26.148" v="15586" actId="47"/>
        <pc:sldMkLst>
          <pc:docMk/>
          <pc:sldMk cId="3428514333" sldId="1802"/>
        </pc:sldMkLst>
      </pc:sldChg>
      <pc:sldChg chg="addSp delSp modSp add del mod">
        <pc:chgData name="Eva Jandíková" userId="7ef427b1455032d3" providerId="LiveId" clId="{8BE16ADB-BADE-4A44-8E84-39D713E1A9F0}" dt="2024-09-06T14:14:38.535" v="11747" actId="2696"/>
        <pc:sldMkLst>
          <pc:docMk/>
          <pc:sldMk cId="180843425" sldId="1803"/>
        </pc:sldMkLst>
        <pc:spChg chg="mod">
          <ac:chgData name="Eva Jandíková" userId="7ef427b1455032d3" providerId="LiveId" clId="{8BE16ADB-BADE-4A44-8E84-39D713E1A9F0}" dt="2024-09-04T12:28:10.663" v="6445" actId="20577"/>
          <ac:spMkLst>
            <pc:docMk/>
            <pc:sldMk cId="180843425" sldId="1803"/>
            <ac:spMk id="4" creationId="{E5ACD39B-CE3A-2AD4-8F49-D6D3569C82B5}"/>
          </ac:spMkLst>
        </pc:spChg>
        <pc:spChg chg="del">
          <ac:chgData name="Eva Jandíková" userId="7ef427b1455032d3" providerId="LiveId" clId="{8BE16ADB-BADE-4A44-8E84-39D713E1A9F0}" dt="2024-09-04T12:28:05.234" v="6425" actId="478"/>
          <ac:spMkLst>
            <pc:docMk/>
            <pc:sldMk cId="180843425" sldId="1803"/>
            <ac:spMk id="6" creationId="{B450C02F-0312-9E60-9F5E-FBF9E336BD16}"/>
          </ac:spMkLst>
        </pc:spChg>
        <pc:spChg chg="add mod">
          <ac:chgData name="Eva Jandíková" userId="7ef427b1455032d3" providerId="LiveId" clId="{8BE16ADB-BADE-4A44-8E84-39D713E1A9F0}" dt="2024-09-04T12:28:05.234" v="6425" actId="478"/>
          <ac:spMkLst>
            <pc:docMk/>
            <pc:sldMk cId="180843425" sldId="1803"/>
            <ac:spMk id="8" creationId="{EE95FA94-73E6-6C6D-413F-3FDDD60F2602}"/>
          </ac:spMkLst>
        </pc:spChg>
        <pc:picChg chg="add mod modCrop">
          <ac:chgData name="Eva Jandíková" userId="7ef427b1455032d3" providerId="LiveId" clId="{8BE16ADB-BADE-4A44-8E84-39D713E1A9F0}" dt="2024-09-04T12:28:47.379" v="6481" actId="14100"/>
          <ac:picMkLst>
            <pc:docMk/>
            <pc:sldMk cId="180843425" sldId="1803"/>
            <ac:picMk id="10" creationId="{02B6DF1D-4D87-796F-587A-B851008A98DB}"/>
          </ac:picMkLst>
        </pc:picChg>
      </pc:sldChg>
      <pc:sldChg chg="modSp add mod ord">
        <pc:chgData name="Eva Jandíková" userId="7ef427b1455032d3" providerId="LiveId" clId="{8BE16ADB-BADE-4A44-8E84-39D713E1A9F0}" dt="2024-09-06T16:21:07.798" v="15591" actId="255"/>
        <pc:sldMkLst>
          <pc:docMk/>
          <pc:sldMk cId="3812175654" sldId="1803"/>
        </pc:sldMkLst>
        <pc:spChg chg="mod">
          <ac:chgData name="Eva Jandíková" userId="7ef427b1455032d3" providerId="LiveId" clId="{8BE16ADB-BADE-4A44-8E84-39D713E1A9F0}" dt="2024-09-06T16:21:07.798" v="15591" actId="255"/>
          <ac:spMkLst>
            <pc:docMk/>
            <pc:sldMk cId="3812175654" sldId="1803"/>
            <ac:spMk id="4" creationId="{E5ACD39B-CE3A-2AD4-8F49-D6D3569C82B5}"/>
          </ac:spMkLst>
        </pc:spChg>
      </pc:sldChg>
      <pc:sldChg chg="addSp modSp new del mod ord">
        <pc:chgData name="Eva Jandíková" userId="7ef427b1455032d3" providerId="LiveId" clId="{8BE16ADB-BADE-4A44-8E84-39D713E1A9F0}" dt="2024-09-06T12:09:48.946" v="9242" actId="47"/>
        <pc:sldMkLst>
          <pc:docMk/>
          <pc:sldMk cId="1300127578" sldId="1804"/>
        </pc:sldMkLst>
        <pc:spChg chg="mod">
          <ac:chgData name="Eva Jandíková" userId="7ef427b1455032d3" providerId="LiveId" clId="{8BE16ADB-BADE-4A44-8E84-39D713E1A9F0}" dt="2024-09-04T12:30:50.777" v="6514"/>
          <ac:spMkLst>
            <pc:docMk/>
            <pc:sldMk cId="1300127578" sldId="1804"/>
            <ac:spMk id="2" creationId="{2E7DF59E-A39C-A21E-15F3-F893A4E2DF9D}"/>
          </ac:spMkLst>
        </pc:spChg>
        <pc:spChg chg="mod">
          <ac:chgData name="Eva Jandíková" userId="7ef427b1455032d3" providerId="LiveId" clId="{8BE16ADB-BADE-4A44-8E84-39D713E1A9F0}" dt="2024-09-04T12:32:49.540" v="6540" actId="20577"/>
          <ac:spMkLst>
            <pc:docMk/>
            <pc:sldMk cId="1300127578" sldId="1804"/>
            <ac:spMk id="5" creationId="{A8367C13-9744-C742-D39F-741CEE793AB8}"/>
          </ac:spMkLst>
        </pc:spChg>
        <pc:picChg chg="add mod">
          <ac:chgData name="Eva Jandíková" userId="7ef427b1455032d3" providerId="LiveId" clId="{8BE16ADB-BADE-4A44-8E84-39D713E1A9F0}" dt="2024-09-04T12:30:34.732" v="6486" actId="14100"/>
          <ac:picMkLst>
            <pc:docMk/>
            <pc:sldMk cId="1300127578" sldId="1804"/>
            <ac:picMk id="7" creationId="{548633AF-C975-51B7-DB43-FA7F9525F3FC}"/>
          </ac:picMkLst>
        </pc:picChg>
      </pc:sldChg>
      <pc:sldChg chg="addSp modSp add del mod">
        <pc:chgData name="Eva Jandíková" userId="7ef427b1455032d3" providerId="LiveId" clId="{8BE16ADB-BADE-4A44-8E84-39D713E1A9F0}" dt="2024-09-06T12:09:21.631" v="9240" actId="47"/>
        <pc:sldMkLst>
          <pc:docMk/>
          <pc:sldMk cId="704648302" sldId="1805"/>
        </pc:sldMkLst>
        <pc:spChg chg="add mod">
          <ac:chgData name="Eva Jandíková" userId="7ef427b1455032d3" providerId="LiveId" clId="{8BE16ADB-BADE-4A44-8E84-39D713E1A9F0}" dt="2024-09-06T08:49:22.526" v="7770"/>
          <ac:spMkLst>
            <pc:docMk/>
            <pc:sldMk cId="704648302" sldId="1805"/>
            <ac:spMk id="2" creationId="{F82CCA96-D1DE-4E05-92CF-7EBA2492021D}"/>
          </ac:spMkLst>
        </pc:spChg>
        <pc:spChg chg="mod">
          <ac:chgData name="Eva Jandíková" userId="7ef427b1455032d3" providerId="LiveId" clId="{8BE16ADB-BADE-4A44-8E84-39D713E1A9F0}" dt="2024-09-04T12:41:39.350" v="6821" actId="20577"/>
          <ac:spMkLst>
            <pc:docMk/>
            <pc:sldMk cId="704648302" sldId="1805"/>
            <ac:spMk id="4" creationId="{ADEBE802-6556-4407-B41E-41835B1636DF}"/>
          </ac:spMkLst>
        </pc:spChg>
        <pc:spChg chg="mod">
          <ac:chgData name="Eva Jandíková" userId="7ef427b1455032d3" providerId="LiveId" clId="{8BE16ADB-BADE-4A44-8E84-39D713E1A9F0}" dt="2024-09-04T12:33:55.061" v="6577" actId="6549"/>
          <ac:spMkLst>
            <pc:docMk/>
            <pc:sldMk cId="704648302" sldId="1805"/>
            <ac:spMk id="5" creationId="{2CE8A969-FE77-4591-800E-3F6136C9DB60}"/>
          </ac:spMkLst>
        </pc:spChg>
      </pc:sldChg>
      <pc:sldChg chg="add del">
        <pc:chgData name="Eva Jandíková" userId="7ef427b1455032d3" providerId="LiveId" clId="{8BE16ADB-BADE-4A44-8E84-39D713E1A9F0}" dt="2024-09-04T12:33:21.489" v="6543" actId="47"/>
        <pc:sldMkLst>
          <pc:docMk/>
          <pc:sldMk cId="1732256132" sldId="1805"/>
        </pc:sldMkLst>
      </pc:sldChg>
      <pc:sldChg chg="addSp delSp modSp add del mod modClrScheme chgLayout">
        <pc:chgData name="Eva Jandíková" userId="7ef427b1455032d3" providerId="LiveId" clId="{8BE16ADB-BADE-4A44-8E84-39D713E1A9F0}" dt="2024-09-06T12:09:21.631" v="9240" actId="47"/>
        <pc:sldMkLst>
          <pc:docMk/>
          <pc:sldMk cId="3408007042" sldId="1806"/>
        </pc:sldMkLst>
        <pc:spChg chg="mod ord">
          <ac:chgData name="Eva Jandíková" userId="7ef427b1455032d3" providerId="LiveId" clId="{8BE16ADB-BADE-4A44-8E84-39D713E1A9F0}" dt="2024-09-04T12:36:30.350" v="6601" actId="700"/>
          <ac:spMkLst>
            <pc:docMk/>
            <pc:sldMk cId="3408007042" sldId="1806"/>
            <ac:spMk id="2" creationId="{26B9D775-6E88-4D95-8E6B-CE669E60F8F8}"/>
          </ac:spMkLst>
        </pc:spChg>
        <pc:spChg chg="mod ord">
          <ac:chgData name="Eva Jandíková" userId="7ef427b1455032d3" providerId="LiveId" clId="{8BE16ADB-BADE-4A44-8E84-39D713E1A9F0}" dt="2024-09-04T12:36:30.350" v="6601" actId="700"/>
          <ac:spMkLst>
            <pc:docMk/>
            <pc:sldMk cId="3408007042" sldId="1806"/>
            <ac:spMk id="3" creationId="{E0456AC3-C007-4A3B-A40F-91B2F75EA399}"/>
          </ac:spMkLst>
        </pc:spChg>
        <pc:spChg chg="del mod">
          <ac:chgData name="Eva Jandíková" userId="7ef427b1455032d3" providerId="LiveId" clId="{8BE16ADB-BADE-4A44-8E84-39D713E1A9F0}" dt="2024-09-04T12:36:21.403" v="6600" actId="22"/>
          <ac:spMkLst>
            <pc:docMk/>
            <pc:sldMk cId="3408007042" sldId="1806"/>
            <ac:spMk id="4" creationId="{03C2EDB7-47B6-5590-A6BB-F934CA001354}"/>
          </ac:spMkLst>
        </pc:spChg>
        <pc:spChg chg="mod ord">
          <ac:chgData name="Eva Jandíková" userId="7ef427b1455032d3" providerId="LiveId" clId="{8BE16ADB-BADE-4A44-8E84-39D713E1A9F0}" dt="2024-09-04T12:36:40.127" v="6616" actId="20577"/>
          <ac:spMkLst>
            <pc:docMk/>
            <pc:sldMk cId="3408007042" sldId="1806"/>
            <ac:spMk id="5" creationId="{3972223B-AE43-4696-BB2C-FB054B7A83D3}"/>
          </ac:spMkLst>
        </pc:spChg>
        <pc:spChg chg="add mod ord">
          <ac:chgData name="Eva Jandíková" userId="7ef427b1455032d3" providerId="LiveId" clId="{8BE16ADB-BADE-4A44-8E84-39D713E1A9F0}" dt="2024-09-04T12:36:53.571" v="6671" actId="20577"/>
          <ac:spMkLst>
            <pc:docMk/>
            <pc:sldMk cId="3408007042" sldId="1806"/>
            <ac:spMk id="8" creationId="{965CB03B-A3C2-8763-84FD-47B94198194E}"/>
          </ac:spMkLst>
        </pc:spChg>
        <pc:spChg chg="add mod ord">
          <ac:chgData name="Eva Jandíková" userId="7ef427b1455032d3" providerId="LiveId" clId="{8BE16ADB-BADE-4A44-8E84-39D713E1A9F0}" dt="2024-09-04T12:40:10.120" v="6781"/>
          <ac:spMkLst>
            <pc:docMk/>
            <pc:sldMk cId="3408007042" sldId="1806"/>
            <ac:spMk id="9" creationId="{1AEB6520-FBA3-CA9B-12B8-D80BE0639D4B}"/>
          </ac:spMkLst>
        </pc:spChg>
        <pc:picChg chg="add mod ord">
          <ac:chgData name="Eva Jandíková" userId="7ef427b1455032d3" providerId="LiveId" clId="{8BE16ADB-BADE-4A44-8E84-39D713E1A9F0}" dt="2024-09-04T12:40:11.577" v="6782" actId="1076"/>
          <ac:picMkLst>
            <pc:docMk/>
            <pc:sldMk cId="3408007042" sldId="1806"/>
            <ac:picMk id="7" creationId="{27953A3D-02DF-1545-E87D-F3C5E420E910}"/>
          </ac:picMkLst>
        </pc:picChg>
        <pc:picChg chg="add mod">
          <ac:chgData name="Eva Jandíková" userId="7ef427b1455032d3" providerId="LiveId" clId="{8BE16ADB-BADE-4A44-8E84-39D713E1A9F0}" dt="2024-09-04T12:39:01.476" v="6679" actId="1076"/>
          <ac:picMkLst>
            <pc:docMk/>
            <pc:sldMk cId="3408007042" sldId="1806"/>
            <ac:picMk id="11" creationId="{B85D5956-DCDF-A305-4319-BAE389D42A65}"/>
          </ac:picMkLst>
        </pc:picChg>
      </pc:sldChg>
      <pc:sldChg chg="delSp modSp add del mod ord">
        <pc:chgData name="Eva Jandíková" userId="7ef427b1455032d3" providerId="LiveId" clId="{8BE16ADB-BADE-4A44-8E84-39D713E1A9F0}" dt="2024-09-04T12:49:09.509" v="7063" actId="47"/>
        <pc:sldMkLst>
          <pc:docMk/>
          <pc:sldMk cId="1578778875" sldId="1807"/>
        </pc:sldMkLst>
        <pc:spChg chg="mod">
          <ac:chgData name="Eva Jandíková" userId="7ef427b1455032d3" providerId="LiveId" clId="{8BE16ADB-BADE-4A44-8E84-39D713E1A9F0}" dt="2024-09-04T12:39:17.337" v="6691" actId="20577"/>
          <ac:spMkLst>
            <pc:docMk/>
            <pc:sldMk cId="1578778875" sldId="1807"/>
            <ac:spMk id="5" creationId="{3972223B-AE43-4696-BB2C-FB054B7A83D3}"/>
          </ac:spMkLst>
        </pc:spChg>
        <pc:spChg chg="mod">
          <ac:chgData name="Eva Jandíková" userId="7ef427b1455032d3" providerId="LiveId" clId="{8BE16ADB-BADE-4A44-8E84-39D713E1A9F0}" dt="2024-09-04T12:39:24.195" v="6702" actId="20577"/>
          <ac:spMkLst>
            <pc:docMk/>
            <pc:sldMk cId="1578778875" sldId="1807"/>
            <ac:spMk id="8" creationId="{965CB03B-A3C2-8763-84FD-47B94198194E}"/>
          </ac:spMkLst>
        </pc:spChg>
        <pc:spChg chg="mod">
          <ac:chgData name="Eva Jandíková" userId="7ef427b1455032d3" providerId="LiveId" clId="{8BE16ADB-BADE-4A44-8E84-39D713E1A9F0}" dt="2024-09-04T12:40:16.296" v="6783" actId="6549"/>
          <ac:spMkLst>
            <pc:docMk/>
            <pc:sldMk cId="1578778875" sldId="1807"/>
            <ac:spMk id="9" creationId="{1AEB6520-FBA3-CA9B-12B8-D80BE0639D4B}"/>
          </ac:spMkLst>
        </pc:spChg>
        <pc:picChg chg="del mod">
          <ac:chgData name="Eva Jandíková" userId="7ef427b1455032d3" providerId="LiveId" clId="{8BE16ADB-BADE-4A44-8E84-39D713E1A9F0}" dt="2024-09-04T12:40:16.859" v="6784" actId="478"/>
          <ac:picMkLst>
            <pc:docMk/>
            <pc:sldMk cId="1578778875" sldId="1807"/>
            <ac:picMk id="7" creationId="{27953A3D-02DF-1545-E87D-F3C5E420E910}"/>
          </ac:picMkLst>
        </pc:picChg>
        <pc:picChg chg="del">
          <ac:chgData name="Eva Jandíková" userId="7ef427b1455032d3" providerId="LiveId" clId="{8BE16ADB-BADE-4A44-8E84-39D713E1A9F0}" dt="2024-09-04T12:40:17.431" v="6785" actId="478"/>
          <ac:picMkLst>
            <pc:docMk/>
            <pc:sldMk cId="1578778875" sldId="1807"/>
            <ac:picMk id="11" creationId="{B85D5956-DCDF-A305-4319-BAE389D42A65}"/>
          </ac:picMkLst>
        </pc:picChg>
      </pc:sldChg>
      <pc:sldChg chg="delSp modSp add del mod">
        <pc:chgData name="Eva Jandíková" userId="7ef427b1455032d3" providerId="LiveId" clId="{8BE16ADB-BADE-4A44-8E84-39D713E1A9F0}" dt="2024-09-06T12:09:21.631" v="9240" actId="47"/>
        <pc:sldMkLst>
          <pc:docMk/>
          <pc:sldMk cId="1477459798" sldId="1808"/>
        </pc:sldMkLst>
        <pc:spChg chg="mod">
          <ac:chgData name="Eva Jandíková" userId="7ef427b1455032d3" providerId="LiveId" clId="{8BE16ADB-BADE-4A44-8E84-39D713E1A9F0}" dt="2024-09-04T12:50:34.040" v="7188" actId="207"/>
          <ac:spMkLst>
            <pc:docMk/>
            <pc:sldMk cId="1477459798" sldId="1808"/>
            <ac:spMk id="4" creationId="{BD679955-F94F-4655-86A8-C131828F0344}"/>
          </ac:spMkLst>
        </pc:spChg>
        <pc:picChg chg="del">
          <ac:chgData name="Eva Jandíková" userId="7ef427b1455032d3" providerId="LiveId" clId="{8BE16ADB-BADE-4A44-8E84-39D713E1A9F0}" dt="2024-09-04T12:49:11.767" v="7064" actId="478"/>
          <ac:picMkLst>
            <pc:docMk/>
            <pc:sldMk cId="1477459798" sldId="1808"/>
            <ac:picMk id="6" creationId="{7FDC1F48-A068-80FF-D5AB-00A359755340}"/>
          </ac:picMkLst>
        </pc:picChg>
      </pc:sldChg>
      <pc:sldChg chg="addSp delSp modSp add del mod">
        <pc:chgData name="Eva Jandíková" userId="7ef427b1455032d3" providerId="LiveId" clId="{8BE16ADB-BADE-4A44-8E84-39D713E1A9F0}" dt="2024-09-06T12:09:48.946" v="9242" actId="47"/>
        <pc:sldMkLst>
          <pc:docMk/>
          <pc:sldMk cId="1993900736" sldId="1809"/>
        </pc:sldMkLst>
        <pc:spChg chg="mod">
          <ac:chgData name="Eva Jandíková" userId="7ef427b1455032d3" providerId="LiveId" clId="{8BE16ADB-BADE-4A44-8E84-39D713E1A9F0}" dt="2024-09-04T12:55:22.491" v="7236" actId="20577"/>
          <ac:spMkLst>
            <pc:docMk/>
            <pc:sldMk cId="1993900736" sldId="1809"/>
            <ac:spMk id="7" creationId="{35352008-33E3-C573-C0CE-CCA2382CC526}"/>
          </ac:spMkLst>
        </pc:spChg>
        <pc:spChg chg="mod">
          <ac:chgData name="Eva Jandíková" userId="7ef427b1455032d3" providerId="LiveId" clId="{8BE16ADB-BADE-4A44-8E84-39D713E1A9F0}" dt="2024-09-04T13:03:52.140" v="7241" actId="207"/>
          <ac:spMkLst>
            <pc:docMk/>
            <pc:sldMk cId="1993900736" sldId="1809"/>
            <ac:spMk id="8" creationId="{A52D948B-8681-136C-1675-C3D823CD2990}"/>
          </ac:spMkLst>
        </pc:spChg>
        <pc:picChg chg="del">
          <ac:chgData name="Eva Jandíková" userId="7ef427b1455032d3" providerId="LiveId" clId="{8BE16ADB-BADE-4A44-8E84-39D713E1A9F0}" dt="2024-09-04T12:55:25.256" v="7237" actId="478"/>
          <ac:picMkLst>
            <pc:docMk/>
            <pc:sldMk cId="1993900736" sldId="1809"/>
            <ac:picMk id="5" creationId="{FB8DC62B-7AA6-E82B-E90F-C28A10AB70DF}"/>
          </ac:picMkLst>
        </pc:picChg>
        <pc:picChg chg="add mod">
          <ac:chgData name="Eva Jandíková" userId="7ef427b1455032d3" providerId="LiveId" clId="{8BE16ADB-BADE-4A44-8E84-39D713E1A9F0}" dt="2024-09-04T13:03:47.256" v="7240" actId="1076"/>
          <ac:picMkLst>
            <pc:docMk/>
            <pc:sldMk cId="1993900736" sldId="1809"/>
            <ac:picMk id="6" creationId="{DA900960-7D93-85D5-0F0E-87108BAB21DD}"/>
          </ac:picMkLst>
        </pc:picChg>
      </pc:sldChg>
      <pc:sldChg chg="addSp delSp modSp add del mod ord">
        <pc:chgData name="Eva Jandíková" userId="7ef427b1455032d3" providerId="LiveId" clId="{8BE16ADB-BADE-4A44-8E84-39D713E1A9F0}" dt="2024-09-06T12:09:48.946" v="9242" actId="47"/>
        <pc:sldMkLst>
          <pc:docMk/>
          <pc:sldMk cId="3528816136" sldId="1810"/>
        </pc:sldMkLst>
        <pc:spChg chg="mod">
          <ac:chgData name="Eva Jandíková" userId="7ef427b1455032d3" providerId="LiveId" clId="{8BE16ADB-BADE-4A44-8E84-39D713E1A9F0}" dt="2024-09-04T13:07:13.944" v="7272" actId="20577"/>
          <ac:spMkLst>
            <pc:docMk/>
            <pc:sldMk cId="3528816136" sldId="1810"/>
            <ac:spMk id="5" creationId="{A8367C13-9744-C742-D39F-741CEE793AB8}"/>
          </ac:spMkLst>
        </pc:spChg>
        <pc:picChg chg="del">
          <ac:chgData name="Eva Jandíková" userId="7ef427b1455032d3" providerId="LiveId" clId="{8BE16ADB-BADE-4A44-8E84-39D713E1A9F0}" dt="2024-09-04T13:07:08.770" v="7250" actId="478"/>
          <ac:picMkLst>
            <pc:docMk/>
            <pc:sldMk cId="3528816136" sldId="1810"/>
            <ac:picMk id="7" creationId="{548633AF-C975-51B7-DB43-FA7F9525F3FC}"/>
          </ac:picMkLst>
        </pc:picChg>
        <pc:picChg chg="add del">
          <ac:chgData name="Eva Jandíková" userId="7ef427b1455032d3" providerId="LiveId" clId="{8BE16ADB-BADE-4A44-8E84-39D713E1A9F0}" dt="2024-09-04T13:09:33.703" v="7301" actId="478"/>
          <ac:picMkLst>
            <pc:docMk/>
            <pc:sldMk cId="3528816136" sldId="1810"/>
            <ac:picMk id="8" creationId="{F114D812-1535-5F76-BB22-F4F19482E365}"/>
          </ac:picMkLst>
        </pc:picChg>
        <pc:picChg chg="add mod">
          <ac:chgData name="Eva Jandíková" userId="7ef427b1455032d3" providerId="LiveId" clId="{8BE16ADB-BADE-4A44-8E84-39D713E1A9F0}" dt="2024-09-04T13:09:36.826" v="7303" actId="1076"/>
          <ac:picMkLst>
            <pc:docMk/>
            <pc:sldMk cId="3528816136" sldId="1810"/>
            <ac:picMk id="10" creationId="{3EA589E4-2A13-D6A4-1F2F-85A6214B7A29}"/>
          </ac:picMkLst>
        </pc:picChg>
      </pc:sldChg>
      <pc:sldChg chg="addSp modSp add del mod ord">
        <pc:chgData name="Eva Jandíková" userId="7ef427b1455032d3" providerId="LiveId" clId="{8BE16ADB-BADE-4A44-8E84-39D713E1A9F0}" dt="2024-09-06T12:09:48.946" v="9242" actId="47"/>
        <pc:sldMkLst>
          <pc:docMk/>
          <pc:sldMk cId="2266330280" sldId="1811"/>
        </pc:sldMkLst>
        <pc:spChg chg="mod">
          <ac:chgData name="Eva Jandíková" userId="7ef427b1455032d3" providerId="LiveId" clId="{8BE16ADB-BADE-4A44-8E84-39D713E1A9F0}" dt="2024-09-04T13:19:11.188" v="7388" actId="20577"/>
          <ac:spMkLst>
            <pc:docMk/>
            <pc:sldMk cId="2266330280" sldId="1811"/>
            <ac:spMk id="4" creationId="{017B6444-37C6-BD93-316E-444A6078C4C4}"/>
          </ac:spMkLst>
        </pc:spChg>
        <pc:spChg chg="mod">
          <ac:chgData name="Eva Jandíková" userId="7ef427b1455032d3" providerId="LiveId" clId="{8BE16ADB-BADE-4A44-8E84-39D713E1A9F0}" dt="2024-09-04T13:07:23.359" v="7297" actId="20577"/>
          <ac:spMkLst>
            <pc:docMk/>
            <pc:sldMk cId="2266330280" sldId="1811"/>
            <ac:spMk id="5" creationId="{A8367C13-9744-C742-D39F-741CEE793AB8}"/>
          </ac:spMkLst>
        </pc:spChg>
        <pc:picChg chg="add">
          <ac:chgData name="Eva Jandíková" userId="7ef427b1455032d3" providerId="LiveId" clId="{8BE16ADB-BADE-4A44-8E84-39D713E1A9F0}" dt="2024-09-04T13:19:43.079" v="7389" actId="22"/>
          <ac:picMkLst>
            <pc:docMk/>
            <pc:sldMk cId="2266330280" sldId="1811"/>
            <ac:picMk id="7" creationId="{6FBFA7FF-EA20-426F-E685-6E5FC0A3EA3E}"/>
          </ac:picMkLst>
        </pc:picChg>
      </pc:sldChg>
      <pc:sldChg chg="addSp delSp modSp add del mod">
        <pc:chgData name="Eva Jandíková" userId="7ef427b1455032d3" providerId="LiveId" clId="{8BE16ADB-BADE-4A44-8E84-39D713E1A9F0}" dt="2024-09-06T12:09:48.946" v="9242" actId="47"/>
        <pc:sldMkLst>
          <pc:docMk/>
          <pc:sldMk cId="3885166782" sldId="1812"/>
        </pc:sldMkLst>
        <pc:picChg chg="add mod">
          <ac:chgData name="Eva Jandíková" userId="7ef427b1455032d3" providerId="LiveId" clId="{8BE16ADB-BADE-4A44-8E84-39D713E1A9F0}" dt="2024-09-04T13:12:50.890" v="7307" actId="1076"/>
          <ac:picMkLst>
            <pc:docMk/>
            <pc:sldMk cId="3885166782" sldId="1812"/>
            <ac:picMk id="7" creationId="{F1C3A97D-8D6E-8377-444F-EE72C602E83B}"/>
          </ac:picMkLst>
        </pc:picChg>
        <pc:picChg chg="del">
          <ac:chgData name="Eva Jandíková" userId="7ef427b1455032d3" providerId="LiveId" clId="{8BE16ADB-BADE-4A44-8E84-39D713E1A9F0}" dt="2024-09-04T13:09:43.231" v="7305" actId="478"/>
          <ac:picMkLst>
            <pc:docMk/>
            <pc:sldMk cId="3885166782" sldId="1812"/>
            <ac:picMk id="10" creationId="{3EA589E4-2A13-D6A4-1F2F-85A6214B7A29}"/>
          </ac:picMkLst>
        </pc:picChg>
      </pc:sldChg>
      <pc:sldChg chg="addSp delSp modSp add del mod">
        <pc:chgData name="Eva Jandíková" userId="7ef427b1455032d3" providerId="LiveId" clId="{8BE16ADB-BADE-4A44-8E84-39D713E1A9F0}" dt="2024-09-06T12:09:48.946" v="9242" actId="47"/>
        <pc:sldMkLst>
          <pc:docMk/>
          <pc:sldMk cId="2264389670" sldId="1813"/>
        </pc:sldMkLst>
        <pc:picChg chg="del">
          <ac:chgData name="Eva Jandíková" userId="7ef427b1455032d3" providerId="LiveId" clId="{8BE16ADB-BADE-4A44-8E84-39D713E1A9F0}" dt="2024-09-04T13:13:29.101" v="7309" actId="478"/>
          <ac:picMkLst>
            <pc:docMk/>
            <pc:sldMk cId="2264389670" sldId="1813"/>
            <ac:picMk id="7" creationId="{F1C3A97D-8D6E-8377-444F-EE72C602E83B}"/>
          </ac:picMkLst>
        </pc:picChg>
        <pc:picChg chg="add del mod">
          <ac:chgData name="Eva Jandíková" userId="7ef427b1455032d3" providerId="LiveId" clId="{8BE16ADB-BADE-4A44-8E84-39D713E1A9F0}" dt="2024-09-04T13:16:25.877" v="7312" actId="478"/>
          <ac:picMkLst>
            <pc:docMk/>
            <pc:sldMk cId="2264389670" sldId="1813"/>
            <ac:picMk id="8" creationId="{A7624F1B-B515-EA37-0A62-F49225CB5542}"/>
          </ac:picMkLst>
        </pc:picChg>
        <pc:picChg chg="add">
          <ac:chgData name="Eva Jandíková" userId="7ef427b1455032d3" providerId="LiveId" clId="{8BE16ADB-BADE-4A44-8E84-39D713E1A9F0}" dt="2024-09-04T13:16:26.543" v="7313" actId="22"/>
          <ac:picMkLst>
            <pc:docMk/>
            <pc:sldMk cId="2264389670" sldId="1813"/>
            <ac:picMk id="10" creationId="{17EE4B21-0C83-A091-1343-88E2E6E61E16}"/>
          </ac:picMkLst>
        </pc:picChg>
      </pc:sldChg>
      <pc:sldChg chg="addSp delSp modSp add del mod">
        <pc:chgData name="Eva Jandíková" userId="7ef427b1455032d3" providerId="LiveId" clId="{8BE16ADB-BADE-4A44-8E84-39D713E1A9F0}" dt="2024-09-06T12:09:48.946" v="9242" actId="47"/>
        <pc:sldMkLst>
          <pc:docMk/>
          <pc:sldMk cId="1445805952" sldId="1814"/>
        </pc:sldMkLst>
        <pc:picChg chg="add mod">
          <ac:chgData name="Eva Jandíková" userId="7ef427b1455032d3" providerId="LiveId" clId="{8BE16ADB-BADE-4A44-8E84-39D713E1A9F0}" dt="2024-09-04T13:16:37.780" v="7317" actId="1076"/>
          <ac:picMkLst>
            <pc:docMk/>
            <pc:sldMk cId="1445805952" sldId="1814"/>
            <ac:picMk id="7" creationId="{BF687B5B-E259-5E8A-E805-30AE51105574}"/>
          </ac:picMkLst>
        </pc:picChg>
        <pc:picChg chg="del">
          <ac:chgData name="Eva Jandíková" userId="7ef427b1455032d3" providerId="LiveId" clId="{8BE16ADB-BADE-4A44-8E84-39D713E1A9F0}" dt="2024-09-04T13:16:31.003" v="7315" actId="478"/>
          <ac:picMkLst>
            <pc:docMk/>
            <pc:sldMk cId="1445805952" sldId="1814"/>
            <ac:picMk id="10" creationId="{17EE4B21-0C83-A091-1343-88E2E6E61E16}"/>
          </ac:picMkLst>
        </pc:picChg>
      </pc:sldChg>
      <pc:sldChg chg="addSp delSp add del mod">
        <pc:chgData name="Eva Jandíková" userId="7ef427b1455032d3" providerId="LiveId" clId="{8BE16ADB-BADE-4A44-8E84-39D713E1A9F0}" dt="2024-09-06T12:09:48.946" v="9242" actId="47"/>
        <pc:sldMkLst>
          <pc:docMk/>
          <pc:sldMk cId="2091381283" sldId="1815"/>
        </pc:sldMkLst>
        <pc:picChg chg="del">
          <ac:chgData name="Eva Jandíková" userId="7ef427b1455032d3" providerId="LiveId" clId="{8BE16ADB-BADE-4A44-8E84-39D713E1A9F0}" dt="2024-09-04T13:19:48.818" v="7391" actId="478"/>
          <ac:picMkLst>
            <pc:docMk/>
            <pc:sldMk cId="2091381283" sldId="1815"/>
            <ac:picMk id="7" creationId="{6FBFA7FF-EA20-426F-E685-6E5FC0A3EA3E}"/>
          </ac:picMkLst>
        </pc:picChg>
        <pc:picChg chg="add">
          <ac:chgData name="Eva Jandíková" userId="7ef427b1455032d3" providerId="LiveId" clId="{8BE16ADB-BADE-4A44-8E84-39D713E1A9F0}" dt="2024-09-04T13:20:48.784" v="7392" actId="22"/>
          <ac:picMkLst>
            <pc:docMk/>
            <pc:sldMk cId="2091381283" sldId="1815"/>
            <ac:picMk id="8" creationId="{3B9A5B7C-799C-C9E8-1C5F-CFB75468F6FB}"/>
          </ac:picMkLst>
        </pc:picChg>
      </pc:sldChg>
      <pc:sldChg chg="del">
        <pc:chgData name="Eva Jandíková" userId="7ef427b1455032d3" providerId="LiveId" clId="{8BE16ADB-BADE-4A44-8E84-39D713E1A9F0}" dt="2024-09-06T09:00:04.399" v="7845" actId="47"/>
        <pc:sldMkLst>
          <pc:docMk/>
          <pc:sldMk cId="4216023123" sldId="1816"/>
        </pc:sldMkLst>
      </pc:sldChg>
      <pc:sldChg chg="modSp mod">
        <pc:chgData name="Eva Jandíková" userId="7ef427b1455032d3" providerId="LiveId" clId="{8BE16ADB-BADE-4A44-8E84-39D713E1A9F0}" dt="2024-09-06T11:29:52.512" v="8196" actId="14100"/>
        <pc:sldMkLst>
          <pc:docMk/>
          <pc:sldMk cId="2181867890" sldId="1817"/>
        </pc:sldMkLst>
        <pc:spChg chg="mod">
          <ac:chgData name="Eva Jandíková" userId="7ef427b1455032d3" providerId="LiveId" clId="{8BE16ADB-BADE-4A44-8E84-39D713E1A9F0}" dt="2024-09-06T11:29:47.885" v="8195" actId="20577"/>
          <ac:spMkLst>
            <pc:docMk/>
            <pc:sldMk cId="2181867890" sldId="1817"/>
            <ac:spMk id="4" creationId="{ADEBE802-6556-4407-B41E-41835B1636DF}"/>
          </ac:spMkLst>
        </pc:spChg>
        <pc:spChg chg="mod">
          <ac:chgData name="Eva Jandíková" userId="7ef427b1455032d3" providerId="LiveId" clId="{8BE16ADB-BADE-4A44-8E84-39D713E1A9F0}" dt="2024-09-06T11:29:52.512" v="8196" actId="14100"/>
          <ac:spMkLst>
            <pc:docMk/>
            <pc:sldMk cId="2181867890" sldId="1817"/>
            <ac:spMk id="5" creationId="{2CE8A969-FE77-4591-800E-3F6136C9DB60}"/>
          </ac:spMkLst>
        </pc:spChg>
      </pc:sldChg>
      <pc:sldChg chg="modSp mod">
        <pc:chgData name="Eva Jandíková" userId="7ef427b1455032d3" providerId="LiveId" clId="{8BE16ADB-BADE-4A44-8E84-39D713E1A9F0}" dt="2024-09-06T11:31:25.492" v="8217" actId="20577"/>
        <pc:sldMkLst>
          <pc:docMk/>
          <pc:sldMk cId="4084826686" sldId="1819"/>
        </pc:sldMkLst>
        <pc:spChg chg="mod">
          <ac:chgData name="Eva Jandíková" userId="7ef427b1455032d3" providerId="LiveId" clId="{8BE16ADB-BADE-4A44-8E84-39D713E1A9F0}" dt="2024-09-06T11:31:25.492" v="8217" actId="20577"/>
          <ac:spMkLst>
            <pc:docMk/>
            <pc:sldMk cId="4084826686" sldId="1819"/>
            <ac:spMk id="4" creationId="{ADEBE802-6556-4407-B41E-41835B1636DF}"/>
          </ac:spMkLst>
        </pc:spChg>
      </pc:sldChg>
      <pc:sldChg chg="modSp mod">
        <pc:chgData name="Eva Jandíková" userId="7ef427b1455032d3" providerId="LiveId" clId="{8BE16ADB-BADE-4A44-8E84-39D713E1A9F0}" dt="2024-09-06T11:31:59.185" v="8222" actId="20577"/>
        <pc:sldMkLst>
          <pc:docMk/>
          <pc:sldMk cId="4047269780" sldId="1820"/>
        </pc:sldMkLst>
        <pc:spChg chg="mod">
          <ac:chgData name="Eva Jandíková" userId="7ef427b1455032d3" providerId="LiveId" clId="{8BE16ADB-BADE-4A44-8E84-39D713E1A9F0}" dt="2024-09-06T11:31:59.185" v="8222" actId="20577"/>
          <ac:spMkLst>
            <pc:docMk/>
            <pc:sldMk cId="4047269780" sldId="1820"/>
            <ac:spMk id="4" creationId="{ADEBE802-6556-4407-B41E-41835B1636DF}"/>
          </ac:spMkLst>
        </pc:spChg>
      </pc:sldChg>
      <pc:sldChg chg="del">
        <pc:chgData name="Eva Jandíková" userId="7ef427b1455032d3" providerId="LiveId" clId="{8BE16ADB-BADE-4A44-8E84-39D713E1A9F0}" dt="2024-09-06T08:31:00.477" v="7626" actId="47"/>
        <pc:sldMkLst>
          <pc:docMk/>
          <pc:sldMk cId="3518180970" sldId="1821"/>
        </pc:sldMkLst>
      </pc:sldChg>
      <pc:sldChg chg="del">
        <pc:chgData name="Eva Jandíková" userId="7ef427b1455032d3" providerId="LiveId" clId="{8BE16ADB-BADE-4A44-8E84-39D713E1A9F0}" dt="2024-09-06T08:31:00.477" v="7626" actId="47"/>
        <pc:sldMkLst>
          <pc:docMk/>
          <pc:sldMk cId="522878218" sldId="1822"/>
        </pc:sldMkLst>
      </pc:sldChg>
      <pc:sldChg chg="del">
        <pc:chgData name="Eva Jandíková" userId="7ef427b1455032d3" providerId="LiveId" clId="{8BE16ADB-BADE-4A44-8E84-39D713E1A9F0}" dt="2024-09-06T08:31:14.179" v="7627" actId="47"/>
        <pc:sldMkLst>
          <pc:docMk/>
          <pc:sldMk cId="2227006829" sldId="1823"/>
        </pc:sldMkLst>
      </pc:sldChg>
      <pc:sldChg chg="addSp modSp del mod">
        <pc:chgData name="Eva Jandíková" userId="7ef427b1455032d3" providerId="LiveId" clId="{8BE16ADB-BADE-4A44-8E84-39D713E1A9F0}" dt="2024-09-06T12:09:48.946" v="9242" actId="47"/>
        <pc:sldMkLst>
          <pc:docMk/>
          <pc:sldMk cId="1339827302" sldId="1825"/>
        </pc:sldMkLst>
        <pc:spChg chg="add mod">
          <ac:chgData name="Eva Jandíková" userId="7ef427b1455032d3" providerId="LiveId" clId="{8BE16ADB-BADE-4A44-8E84-39D713E1A9F0}" dt="2024-09-06T08:48:09.349" v="7767" actId="1076"/>
          <ac:spMkLst>
            <pc:docMk/>
            <pc:sldMk cId="1339827302" sldId="1825"/>
            <ac:spMk id="2" creationId="{1FA829CC-23A0-FAB8-F648-F66D19F91F51}"/>
          </ac:spMkLst>
        </pc:spChg>
      </pc:sldChg>
      <pc:sldChg chg="modSp del mod">
        <pc:chgData name="Eva Jandíková" userId="7ef427b1455032d3" providerId="LiveId" clId="{8BE16ADB-BADE-4A44-8E84-39D713E1A9F0}" dt="2024-09-06T08:46:48.011" v="7710" actId="47"/>
        <pc:sldMkLst>
          <pc:docMk/>
          <pc:sldMk cId="2641115087" sldId="1826"/>
        </pc:sldMkLst>
        <pc:spChg chg="mod">
          <ac:chgData name="Eva Jandíková" userId="7ef427b1455032d3" providerId="LiveId" clId="{8BE16ADB-BADE-4A44-8E84-39D713E1A9F0}" dt="2024-09-06T08:45:31.012" v="7709" actId="27636"/>
          <ac:spMkLst>
            <pc:docMk/>
            <pc:sldMk cId="2641115087" sldId="1826"/>
            <ac:spMk id="4" creationId="{ADEBE802-6556-4407-B41E-41835B1636DF}"/>
          </ac:spMkLst>
        </pc:spChg>
      </pc:sldChg>
      <pc:sldChg chg="addSp delSp modSp mod">
        <pc:chgData name="Eva Jandíková" userId="7ef427b1455032d3" providerId="LiveId" clId="{8BE16ADB-BADE-4A44-8E84-39D713E1A9F0}" dt="2024-09-09T11:10:32.221" v="18792"/>
        <pc:sldMkLst>
          <pc:docMk/>
          <pc:sldMk cId="4214161330" sldId="1827"/>
        </pc:sldMkLst>
        <pc:spChg chg="mod">
          <ac:chgData name="Eva Jandíková" userId="7ef427b1455032d3" providerId="LiveId" clId="{8BE16ADB-BADE-4A44-8E84-39D713E1A9F0}" dt="2024-09-09T11:10:32.221" v="18792"/>
          <ac:spMkLst>
            <pc:docMk/>
            <pc:sldMk cId="4214161330" sldId="1827"/>
            <ac:spMk id="6" creationId="{299BF23B-8392-6A94-D312-3189A9B14919}"/>
          </ac:spMkLst>
        </pc:spChg>
        <pc:spChg chg="mod">
          <ac:chgData name="Eva Jandíková" userId="7ef427b1455032d3" providerId="LiveId" clId="{8BE16ADB-BADE-4A44-8E84-39D713E1A9F0}" dt="2024-09-09T11:09:30.895" v="18787" actId="20577"/>
          <ac:spMkLst>
            <pc:docMk/>
            <pc:sldMk cId="4214161330" sldId="1827"/>
            <ac:spMk id="7" creationId="{6C30FF31-F7C0-B5C0-F0C0-F11F47E08406}"/>
          </ac:spMkLst>
        </pc:spChg>
        <pc:spChg chg="add del mod">
          <ac:chgData name="Eva Jandíková" userId="7ef427b1455032d3" providerId="LiveId" clId="{8BE16ADB-BADE-4A44-8E84-39D713E1A9F0}" dt="2024-09-09T11:09:34.514" v="18788" actId="478"/>
          <ac:spMkLst>
            <pc:docMk/>
            <pc:sldMk cId="4214161330" sldId="1827"/>
            <ac:spMk id="8" creationId="{C8650FE9-A2D1-5059-72F8-71E321F1D747}"/>
          </ac:spMkLst>
        </pc:spChg>
      </pc:sldChg>
      <pc:sldChg chg="modSp mod">
        <pc:chgData name="Eva Jandíková" userId="7ef427b1455032d3" providerId="LiveId" clId="{8BE16ADB-BADE-4A44-8E84-39D713E1A9F0}" dt="2024-09-06T11:30:06.701" v="8197" actId="14"/>
        <pc:sldMkLst>
          <pc:docMk/>
          <pc:sldMk cId="2063293181" sldId="1828"/>
        </pc:sldMkLst>
        <pc:spChg chg="mod">
          <ac:chgData name="Eva Jandíková" userId="7ef427b1455032d3" providerId="LiveId" clId="{8BE16ADB-BADE-4A44-8E84-39D713E1A9F0}" dt="2024-09-06T11:30:06.701" v="8197" actId="14"/>
          <ac:spMkLst>
            <pc:docMk/>
            <pc:sldMk cId="2063293181" sldId="1828"/>
            <ac:spMk id="5" creationId="{2CE8A969-FE77-4591-800E-3F6136C9DB60}"/>
          </ac:spMkLst>
        </pc:spChg>
      </pc:sldChg>
      <pc:sldChg chg="modSp mod">
        <pc:chgData name="Eva Jandíková" userId="7ef427b1455032d3" providerId="LiveId" clId="{8BE16ADB-BADE-4A44-8E84-39D713E1A9F0}" dt="2024-09-06T11:30:25.293" v="8199" actId="120"/>
        <pc:sldMkLst>
          <pc:docMk/>
          <pc:sldMk cId="1508650280" sldId="1829"/>
        </pc:sldMkLst>
        <pc:spChg chg="mod">
          <ac:chgData name="Eva Jandíková" userId="7ef427b1455032d3" providerId="LiveId" clId="{8BE16ADB-BADE-4A44-8E84-39D713E1A9F0}" dt="2024-09-06T11:30:25.293" v="8199" actId="120"/>
          <ac:spMkLst>
            <pc:docMk/>
            <pc:sldMk cId="1508650280" sldId="1829"/>
            <ac:spMk id="13" creationId="{E85649F3-5D05-0EB2-BE66-BD624C168BE2}"/>
          </ac:spMkLst>
        </pc:spChg>
      </pc:sldChg>
      <pc:sldChg chg="modSp mod">
        <pc:chgData name="Eva Jandíková" userId="7ef427b1455032d3" providerId="LiveId" clId="{8BE16ADB-BADE-4A44-8E84-39D713E1A9F0}" dt="2024-09-06T11:30:33.571" v="8200" actId="120"/>
        <pc:sldMkLst>
          <pc:docMk/>
          <pc:sldMk cId="1902240005" sldId="1830"/>
        </pc:sldMkLst>
        <pc:spChg chg="mod">
          <ac:chgData name="Eva Jandíková" userId="7ef427b1455032d3" providerId="LiveId" clId="{8BE16ADB-BADE-4A44-8E84-39D713E1A9F0}" dt="2024-09-06T11:30:33.571" v="8200" actId="120"/>
          <ac:spMkLst>
            <pc:docMk/>
            <pc:sldMk cId="1902240005" sldId="1830"/>
            <ac:spMk id="13" creationId="{E85649F3-5D05-0EB2-BE66-BD624C168BE2}"/>
          </ac:spMkLst>
        </pc:spChg>
      </pc:sldChg>
      <pc:sldChg chg="modSp mod">
        <pc:chgData name="Eva Jandíková" userId="7ef427b1455032d3" providerId="LiveId" clId="{8BE16ADB-BADE-4A44-8E84-39D713E1A9F0}" dt="2024-09-06T11:30:37.775" v="8201" actId="120"/>
        <pc:sldMkLst>
          <pc:docMk/>
          <pc:sldMk cId="3089992217" sldId="1831"/>
        </pc:sldMkLst>
        <pc:spChg chg="mod">
          <ac:chgData name="Eva Jandíková" userId="7ef427b1455032d3" providerId="LiveId" clId="{8BE16ADB-BADE-4A44-8E84-39D713E1A9F0}" dt="2024-09-06T11:30:37.775" v="8201" actId="120"/>
          <ac:spMkLst>
            <pc:docMk/>
            <pc:sldMk cId="3089992217" sldId="1831"/>
            <ac:spMk id="13" creationId="{E85649F3-5D05-0EB2-BE66-BD624C168BE2}"/>
          </ac:spMkLst>
        </pc:spChg>
      </pc:sldChg>
      <pc:sldChg chg="modSp mod">
        <pc:chgData name="Eva Jandíková" userId="7ef427b1455032d3" providerId="LiveId" clId="{8BE16ADB-BADE-4A44-8E84-39D713E1A9F0}" dt="2024-09-06T11:33:19.116" v="8238"/>
        <pc:sldMkLst>
          <pc:docMk/>
          <pc:sldMk cId="607791507" sldId="1832"/>
        </pc:sldMkLst>
        <pc:spChg chg="mod">
          <ac:chgData name="Eva Jandíková" userId="7ef427b1455032d3" providerId="LiveId" clId="{8BE16ADB-BADE-4A44-8E84-39D713E1A9F0}" dt="2024-09-06T11:33:19.116" v="8238"/>
          <ac:spMkLst>
            <pc:docMk/>
            <pc:sldMk cId="607791507" sldId="1832"/>
            <ac:spMk id="13" creationId="{E85649F3-5D05-0EB2-BE66-BD624C168BE2}"/>
          </ac:spMkLst>
        </pc:spChg>
        <pc:picChg chg="mod">
          <ac:chgData name="Eva Jandíková" userId="7ef427b1455032d3" providerId="LiveId" clId="{8BE16ADB-BADE-4A44-8E84-39D713E1A9F0}" dt="2024-09-06T11:31:01.453" v="8204" actId="1076"/>
          <ac:picMkLst>
            <pc:docMk/>
            <pc:sldMk cId="607791507" sldId="1832"/>
            <ac:picMk id="4" creationId="{85BE6E18-3236-3A8F-CAFB-8799B84289DD}"/>
          </ac:picMkLst>
        </pc:picChg>
      </pc:sldChg>
      <pc:sldChg chg="modSp mod">
        <pc:chgData name="Eva Jandíková" userId="7ef427b1455032d3" providerId="LiveId" clId="{8BE16ADB-BADE-4A44-8E84-39D713E1A9F0}" dt="2024-09-06T11:31:04.400" v="8205" actId="1076"/>
        <pc:sldMkLst>
          <pc:docMk/>
          <pc:sldMk cId="4186636918" sldId="1833"/>
        </pc:sldMkLst>
        <pc:spChg chg="mod">
          <ac:chgData name="Eva Jandíková" userId="7ef427b1455032d3" providerId="LiveId" clId="{8BE16ADB-BADE-4A44-8E84-39D713E1A9F0}" dt="2024-09-06T11:30:46.037" v="8203" actId="120"/>
          <ac:spMkLst>
            <pc:docMk/>
            <pc:sldMk cId="4186636918" sldId="1833"/>
            <ac:spMk id="13" creationId="{E85649F3-5D05-0EB2-BE66-BD624C168BE2}"/>
          </ac:spMkLst>
        </pc:spChg>
        <pc:picChg chg="mod">
          <ac:chgData name="Eva Jandíková" userId="7ef427b1455032d3" providerId="LiveId" clId="{8BE16ADB-BADE-4A44-8E84-39D713E1A9F0}" dt="2024-09-06T11:31:04.400" v="8205" actId="1076"/>
          <ac:picMkLst>
            <pc:docMk/>
            <pc:sldMk cId="4186636918" sldId="1833"/>
            <ac:picMk id="6" creationId="{9C0C162A-42E7-2563-449B-BC532C8CEA11}"/>
          </ac:picMkLst>
        </pc:picChg>
      </pc:sldChg>
      <pc:sldChg chg="modSp mod">
        <pc:chgData name="Eva Jandíková" userId="7ef427b1455032d3" providerId="LiveId" clId="{8BE16ADB-BADE-4A44-8E84-39D713E1A9F0}" dt="2024-09-06T17:31:00.902" v="17922" actId="20577"/>
        <pc:sldMkLst>
          <pc:docMk/>
          <pc:sldMk cId="1826750987" sldId="1834"/>
        </pc:sldMkLst>
        <pc:spChg chg="mod">
          <ac:chgData name="Eva Jandíková" userId="7ef427b1455032d3" providerId="LiveId" clId="{8BE16ADB-BADE-4A44-8E84-39D713E1A9F0}" dt="2024-09-06T17:31:00.902" v="17922" actId="20577"/>
          <ac:spMkLst>
            <pc:docMk/>
            <pc:sldMk cId="1826750987" sldId="1834"/>
            <ac:spMk id="4" creationId="{2AD50B7D-FE5C-4529-8057-8AD9C6AA0A39}"/>
          </ac:spMkLst>
        </pc:spChg>
      </pc:sldChg>
      <pc:sldChg chg="addSp delSp modSp mod">
        <pc:chgData name="Eva Jandíková" userId="7ef427b1455032d3" providerId="LiveId" clId="{8BE16ADB-BADE-4A44-8E84-39D713E1A9F0}" dt="2024-09-06T12:28:56.973" v="9373" actId="478"/>
        <pc:sldMkLst>
          <pc:docMk/>
          <pc:sldMk cId="2170673492" sldId="1835"/>
        </pc:sldMkLst>
        <pc:spChg chg="mod">
          <ac:chgData name="Eva Jandíková" userId="7ef427b1455032d3" providerId="LiveId" clId="{8BE16ADB-BADE-4A44-8E84-39D713E1A9F0}" dt="2024-09-06T12:28:50.751" v="9371"/>
          <ac:spMkLst>
            <pc:docMk/>
            <pc:sldMk cId="2170673492" sldId="1835"/>
            <ac:spMk id="4" creationId="{ADEBE802-6556-4407-B41E-41835B1636DF}"/>
          </ac:spMkLst>
        </pc:spChg>
        <pc:spChg chg="del mod">
          <ac:chgData name="Eva Jandíková" userId="7ef427b1455032d3" providerId="LiveId" clId="{8BE16ADB-BADE-4A44-8E84-39D713E1A9F0}" dt="2024-09-06T12:28:53.470" v="9372" actId="478"/>
          <ac:spMkLst>
            <pc:docMk/>
            <pc:sldMk cId="2170673492" sldId="1835"/>
            <ac:spMk id="5" creationId="{2CE8A969-FE77-4591-800E-3F6136C9DB60}"/>
          </ac:spMkLst>
        </pc:spChg>
        <pc:spChg chg="add del mod">
          <ac:chgData name="Eva Jandíková" userId="7ef427b1455032d3" providerId="LiveId" clId="{8BE16ADB-BADE-4A44-8E84-39D713E1A9F0}" dt="2024-09-06T12:28:56.973" v="9373" actId="478"/>
          <ac:spMkLst>
            <pc:docMk/>
            <pc:sldMk cId="2170673492" sldId="1835"/>
            <ac:spMk id="6" creationId="{B61A0C61-002B-4BFB-47E6-ADBA3C04E647}"/>
          </ac:spMkLst>
        </pc:spChg>
      </pc:sldChg>
      <pc:sldChg chg="modSp mod">
        <pc:chgData name="Eva Jandíková" userId="7ef427b1455032d3" providerId="LiveId" clId="{8BE16ADB-BADE-4A44-8E84-39D713E1A9F0}" dt="2024-09-06T11:31:40.810" v="8218" actId="1076"/>
        <pc:sldMkLst>
          <pc:docMk/>
          <pc:sldMk cId="421201" sldId="1836"/>
        </pc:sldMkLst>
        <pc:picChg chg="mod">
          <ac:chgData name="Eva Jandíková" userId="7ef427b1455032d3" providerId="LiveId" clId="{8BE16ADB-BADE-4A44-8E84-39D713E1A9F0}" dt="2024-09-06T11:31:40.810" v="8218" actId="1076"/>
          <ac:picMkLst>
            <pc:docMk/>
            <pc:sldMk cId="421201" sldId="1836"/>
            <ac:picMk id="8" creationId="{719A5170-F789-10CE-1C9D-390AA19C0C52}"/>
          </ac:picMkLst>
        </pc:picChg>
      </pc:sldChg>
      <pc:sldChg chg="modSp mod">
        <pc:chgData name="Eva Jandíková" userId="7ef427b1455032d3" providerId="LiveId" clId="{8BE16ADB-BADE-4A44-8E84-39D713E1A9F0}" dt="2024-09-06T11:31:49.948" v="8219" actId="1076"/>
        <pc:sldMkLst>
          <pc:docMk/>
          <pc:sldMk cId="2072789514" sldId="1838"/>
        </pc:sldMkLst>
        <pc:picChg chg="mod">
          <ac:chgData name="Eva Jandíková" userId="7ef427b1455032d3" providerId="LiveId" clId="{8BE16ADB-BADE-4A44-8E84-39D713E1A9F0}" dt="2024-09-06T11:31:49.948" v="8219" actId="1076"/>
          <ac:picMkLst>
            <pc:docMk/>
            <pc:sldMk cId="2072789514" sldId="1838"/>
            <ac:picMk id="4" creationId="{6B2DD162-15E5-7A8A-6DA9-EF57CC09EF22}"/>
          </ac:picMkLst>
        </pc:picChg>
      </pc:sldChg>
      <pc:sldChg chg="modSp new del mod">
        <pc:chgData name="Eva Jandíková" userId="7ef427b1455032d3" providerId="LiveId" clId="{8BE16ADB-BADE-4A44-8E84-39D713E1A9F0}" dt="2024-09-06T08:14:58.320" v="7447" actId="47"/>
        <pc:sldMkLst>
          <pc:docMk/>
          <pc:sldMk cId="1909206126" sldId="1840"/>
        </pc:sldMkLst>
        <pc:spChg chg="mod">
          <ac:chgData name="Eva Jandíková" userId="7ef427b1455032d3" providerId="LiveId" clId="{8BE16ADB-BADE-4A44-8E84-39D713E1A9F0}" dt="2024-09-06T08:14:23.991" v="7445" actId="20577"/>
          <ac:spMkLst>
            <pc:docMk/>
            <pc:sldMk cId="1909206126" sldId="1840"/>
            <ac:spMk id="6" creationId="{147F1BBB-D701-3A85-F66F-9612F75C2E76}"/>
          </ac:spMkLst>
        </pc:spChg>
      </pc:sldChg>
      <pc:sldChg chg="delSp modSp add mod">
        <pc:chgData name="Eva Jandíková" userId="7ef427b1455032d3" providerId="LiveId" clId="{8BE16ADB-BADE-4A44-8E84-39D713E1A9F0}" dt="2024-09-06T11:43:57.538" v="8504" actId="20577"/>
        <pc:sldMkLst>
          <pc:docMk/>
          <pc:sldMk cId="2745772584" sldId="1840"/>
        </pc:sldMkLst>
        <pc:spChg chg="mod">
          <ac:chgData name="Eva Jandíková" userId="7ef427b1455032d3" providerId="LiveId" clId="{8BE16ADB-BADE-4A44-8E84-39D713E1A9F0}" dt="2024-09-06T11:41:47.504" v="8475"/>
          <ac:spMkLst>
            <pc:docMk/>
            <pc:sldMk cId="2745772584" sldId="1840"/>
            <ac:spMk id="4" creationId="{E54844C1-4874-3961-26A6-8C9F5ECC5239}"/>
          </ac:spMkLst>
        </pc:spChg>
        <pc:spChg chg="mod">
          <ac:chgData name="Eva Jandíková" userId="7ef427b1455032d3" providerId="LiveId" clId="{8BE16ADB-BADE-4A44-8E84-39D713E1A9F0}" dt="2024-09-06T11:41:04.032" v="8468" actId="20577"/>
          <ac:spMkLst>
            <pc:docMk/>
            <pc:sldMk cId="2745772584" sldId="1840"/>
            <ac:spMk id="5" creationId="{55863C92-A380-B3C8-8359-E46A1ED67C73}"/>
          </ac:spMkLst>
        </pc:spChg>
        <pc:spChg chg="mod">
          <ac:chgData name="Eva Jandíková" userId="7ef427b1455032d3" providerId="LiveId" clId="{8BE16ADB-BADE-4A44-8E84-39D713E1A9F0}" dt="2024-09-06T11:43:57.538" v="8504" actId="20577"/>
          <ac:spMkLst>
            <pc:docMk/>
            <pc:sldMk cId="2745772584" sldId="1840"/>
            <ac:spMk id="6" creationId="{2E56F066-3ECB-2C59-ECC1-56FAED0969EE}"/>
          </ac:spMkLst>
        </pc:spChg>
        <pc:spChg chg="del">
          <ac:chgData name="Eva Jandíková" userId="7ef427b1455032d3" providerId="LiveId" clId="{8BE16ADB-BADE-4A44-8E84-39D713E1A9F0}" dt="2024-09-06T11:43:25.457" v="8492" actId="478"/>
          <ac:spMkLst>
            <pc:docMk/>
            <pc:sldMk cId="2745772584" sldId="1840"/>
            <ac:spMk id="11" creationId="{F5C3A6A0-CFB4-E9E0-1C71-45242113AC68}"/>
          </ac:spMkLst>
        </pc:spChg>
        <pc:picChg chg="mod">
          <ac:chgData name="Eva Jandíková" userId="7ef427b1455032d3" providerId="LiveId" clId="{8BE16ADB-BADE-4A44-8E84-39D713E1A9F0}" dt="2024-09-06T11:43:19.936" v="8491" actId="1076"/>
          <ac:picMkLst>
            <pc:docMk/>
            <pc:sldMk cId="2745772584" sldId="1840"/>
            <ac:picMk id="12" creationId="{B594E3BA-6864-3B64-8FB4-B8713F99B991}"/>
          </ac:picMkLst>
        </pc:picChg>
      </pc:sldChg>
      <pc:sldChg chg="addSp delSp modSp add mod">
        <pc:chgData name="Eva Jandíková" userId="7ef427b1455032d3" providerId="LiveId" clId="{8BE16ADB-BADE-4A44-8E84-39D713E1A9F0}" dt="2024-09-06T17:21:13.274" v="17678" actId="790"/>
        <pc:sldMkLst>
          <pc:docMk/>
          <pc:sldMk cId="3702756127" sldId="1841"/>
        </pc:sldMkLst>
        <pc:spChg chg="mod">
          <ac:chgData name="Eva Jandíková" userId="7ef427b1455032d3" providerId="LiveId" clId="{8BE16ADB-BADE-4A44-8E84-39D713E1A9F0}" dt="2024-09-06T08:15:05.652" v="7448"/>
          <ac:spMkLst>
            <pc:docMk/>
            <pc:sldMk cId="3702756127" sldId="1841"/>
            <ac:spMk id="2" creationId="{59F9CF99-CC22-9D66-3484-A036A1C3B8A2}"/>
          </ac:spMkLst>
        </pc:spChg>
        <pc:spChg chg="mod">
          <ac:chgData name="Eva Jandíková" userId="7ef427b1455032d3" providerId="LiveId" clId="{8BE16ADB-BADE-4A44-8E84-39D713E1A9F0}" dt="2024-09-06T17:21:13.274" v="17678" actId="790"/>
          <ac:spMkLst>
            <pc:docMk/>
            <pc:sldMk cId="3702756127" sldId="1841"/>
            <ac:spMk id="5" creationId="{10CC6E51-9C92-63CA-81B9-8161A095FDB2}"/>
          </ac:spMkLst>
        </pc:spChg>
        <pc:spChg chg="del mod">
          <ac:chgData name="Eva Jandíková" userId="7ef427b1455032d3" providerId="LiveId" clId="{8BE16ADB-BADE-4A44-8E84-39D713E1A9F0}" dt="2024-09-06T11:32:26.673" v="8226" actId="478"/>
          <ac:spMkLst>
            <pc:docMk/>
            <pc:sldMk cId="3702756127" sldId="1841"/>
            <ac:spMk id="6" creationId="{051C58F0-9E20-59DE-4E7F-6FC1AFE2D459}"/>
          </ac:spMkLst>
        </pc:spChg>
        <pc:spChg chg="add mod">
          <ac:chgData name="Eva Jandíková" userId="7ef427b1455032d3" providerId="LiveId" clId="{8BE16ADB-BADE-4A44-8E84-39D713E1A9F0}" dt="2024-09-06T11:33:06.946" v="8236" actId="1076"/>
          <ac:spMkLst>
            <pc:docMk/>
            <pc:sldMk cId="3702756127" sldId="1841"/>
            <ac:spMk id="7" creationId="{4FF1B37B-A1F7-0D1E-8A2C-2874269AA1F5}"/>
          </ac:spMkLst>
        </pc:spChg>
        <pc:spChg chg="mod">
          <ac:chgData name="Eva Jandíková" userId="7ef427b1455032d3" providerId="LiveId" clId="{8BE16ADB-BADE-4A44-8E84-39D713E1A9F0}" dt="2024-09-06T11:34:04.697" v="8253" actId="20577"/>
          <ac:spMkLst>
            <pc:docMk/>
            <pc:sldMk cId="3702756127" sldId="1841"/>
            <ac:spMk id="11" creationId="{6D9A838D-8B4A-9355-9852-C02B1949C445}"/>
          </ac:spMkLst>
        </pc:spChg>
        <pc:spChg chg="add del mod">
          <ac:chgData name="Eva Jandíková" userId="7ef427b1455032d3" providerId="LiveId" clId="{8BE16ADB-BADE-4A44-8E84-39D713E1A9F0}" dt="2024-09-06T11:32:34.485" v="8227" actId="478"/>
          <ac:spMkLst>
            <pc:docMk/>
            <pc:sldMk cId="3702756127" sldId="1841"/>
            <ac:spMk id="12" creationId="{5A9DF894-8ACD-D3CA-169B-E68CAAF13F83}"/>
          </ac:spMkLst>
        </pc:spChg>
        <pc:picChg chg="mod">
          <ac:chgData name="Eva Jandíková" userId="7ef427b1455032d3" providerId="LiveId" clId="{8BE16ADB-BADE-4A44-8E84-39D713E1A9F0}" dt="2024-09-06T11:33:01.427" v="8235" actId="14100"/>
          <ac:picMkLst>
            <pc:docMk/>
            <pc:sldMk cId="3702756127" sldId="1841"/>
            <ac:picMk id="8" creationId="{2EF35356-B973-7C77-BF13-7ADF01D640E3}"/>
          </ac:picMkLst>
        </pc:picChg>
        <pc:picChg chg="mod">
          <ac:chgData name="Eva Jandíková" userId="7ef427b1455032d3" providerId="LiveId" clId="{8BE16ADB-BADE-4A44-8E84-39D713E1A9F0}" dt="2024-09-06T11:32:54.510" v="8233" actId="14100"/>
          <ac:picMkLst>
            <pc:docMk/>
            <pc:sldMk cId="3702756127" sldId="1841"/>
            <ac:picMk id="9" creationId="{A654584B-8739-CFBA-83E1-FA7399B785F4}"/>
          </ac:picMkLst>
        </pc:picChg>
      </pc:sldChg>
      <pc:sldChg chg="add">
        <pc:chgData name="Eva Jandíková" userId="7ef427b1455032d3" providerId="LiveId" clId="{8BE16ADB-BADE-4A44-8E84-39D713E1A9F0}" dt="2024-09-06T08:30:27.496" v="7625"/>
        <pc:sldMkLst>
          <pc:docMk/>
          <pc:sldMk cId="2790205448" sldId="1842"/>
        </pc:sldMkLst>
      </pc:sldChg>
      <pc:sldChg chg="modSp add mod">
        <pc:chgData name="Eva Jandíková" userId="7ef427b1455032d3" providerId="LiveId" clId="{8BE16ADB-BADE-4A44-8E84-39D713E1A9F0}" dt="2024-09-06T17:22:06.364" v="17680" actId="790"/>
        <pc:sldMkLst>
          <pc:docMk/>
          <pc:sldMk cId="2641769926" sldId="1843"/>
        </pc:sldMkLst>
        <pc:spChg chg="mod">
          <ac:chgData name="Eva Jandíková" userId="7ef427b1455032d3" providerId="LiveId" clId="{8BE16ADB-BADE-4A44-8E84-39D713E1A9F0}" dt="2024-09-06T17:22:06.364" v="17680" actId="790"/>
          <ac:spMkLst>
            <pc:docMk/>
            <pc:sldMk cId="2641769926" sldId="1843"/>
            <ac:spMk id="4" creationId="{4C20F29E-82C9-CA58-0506-CEFB02FDFF26}"/>
          </ac:spMkLst>
        </pc:spChg>
        <pc:spChg chg="mod">
          <ac:chgData name="Eva Jandíková" userId="7ef427b1455032d3" providerId="LiveId" clId="{8BE16ADB-BADE-4A44-8E84-39D713E1A9F0}" dt="2024-09-06T17:21:52.417" v="17679" actId="403"/>
          <ac:spMkLst>
            <pc:docMk/>
            <pc:sldMk cId="2641769926" sldId="1843"/>
            <ac:spMk id="5" creationId="{D9957087-E9B0-2C94-1C09-E394BF96E2D1}"/>
          </ac:spMkLst>
        </pc:spChg>
      </pc:sldChg>
      <pc:sldChg chg="modSp add mod">
        <pc:chgData name="Eva Jandíková" userId="7ef427b1455032d3" providerId="LiveId" clId="{8BE16ADB-BADE-4A44-8E84-39D713E1A9F0}" dt="2024-09-06T17:22:12.591" v="17681" actId="403"/>
        <pc:sldMkLst>
          <pc:docMk/>
          <pc:sldMk cId="1841201979" sldId="1844"/>
        </pc:sldMkLst>
        <pc:spChg chg="mod">
          <ac:chgData name="Eva Jandíková" userId="7ef427b1455032d3" providerId="LiveId" clId="{8BE16ADB-BADE-4A44-8E84-39D713E1A9F0}" dt="2024-09-06T17:22:12.591" v="17681" actId="403"/>
          <ac:spMkLst>
            <pc:docMk/>
            <pc:sldMk cId="1841201979" sldId="1844"/>
            <ac:spMk id="5" creationId="{D9957087-E9B0-2C94-1C09-E394BF96E2D1}"/>
          </ac:spMkLst>
        </pc:spChg>
        <pc:picChg chg="mod">
          <ac:chgData name="Eva Jandíková" userId="7ef427b1455032d3" providerId="LiveId" clId="{8BE16ADB-BADE-4A44-8E84-39D713E1A9F0}" dt="2024-09-06T11:34:55.124" v="8258" actId="1076"/>
          <ac:picMkLst>
            <pc:docMk/>
            <pc:sldMk cId="1841201979" sldId="1844"/>
            <ac:picMk id="9" creationId="{AD8446C1-5A90-30AB-BAC2-E559CA301101}"/>
          </ac:picMkLst>
        </pc:picChg>
      </pc:sldChg>
      <pc:sldChg chg="add">
        <pc:chgData name="Eva Jandíková" userId="7ef427b1455032d3" providerId="LiveId" clId="{8BE16ADB-BADE-4A44-8E84-39D713E1A9F0}" dt="2024-09-06T08:30:27.496" v="7625"/>
        <pc:sldMkLst>
          <pc:docMk/>
          <pc:sldMk cId="4086899877" sldId="1845"/>
        </pc:sldMkLst>
      </pc:sldChg>
      <pc:sldChg chg="add">
        <pc:chgData name="Eva Jandíková" userId="7ef427b1455032d3" providerId="LiveId" clId="{8BE16ADB-BADE-4A44-8E84-39D713E1A9F0}" dt="2024-09-06T08:30:27.496" v="7625"/>
        <pc:sldMkLst>
          <pc:docMk/>
          <pc:sldMk cId="136721931" sldId="1846"/>
        </pc:sldMkLst>
      </pc:sldChg>
      <pc:sldChg chg="modSp add mod">
        <pc:chgData name="Eva Jandíková" userId="7ef427b1455032d3" providerId="LiveId" clId="{8BE16ADB-BADE-4A44-8E84-39D713E1A9F0}" dt="2024-09-06T11:35:09.244" v="8260" actId="20577"/>
        <pc:sldMkLst>
          <pc:docMk/>
          <pc:sldMk cId="475721774" sldId="1847"/>
        </pc:sldMkLst>
        <pc:spChg chg="mod">
          <ac:chgData name="Eva Jandíková" userId="7ef427b1455032d3" providerId="LiveId" clId="{8BE16ADB-BADE-4A44-8E84-39D713E1A9F0}" dt="2024-09-06T11:35:09.244" v="8260" actId="20577"/>
          <ac:spMkLst>
            <pc:docMk/>
            <pc:sldMk cId="475721774" sldId="1847"/>
            <ac:spMk id="7" creationId="{C0EABF88-8908-431A-5529-32E91FDDA4D9}"/>
          </ac:spMkLst>
        </pc:spChg>
      </pc:sldChg>
      <pc:sldChg chg="add">
        <pc:chgData name="Eva Jandíková" userId="7ef427b1455032d3" providerId="LiveId" clId="{8BE16ADB-BADE-4A44-8E84-39D713E1A9F0}" dt="2024-09-06T08:30:27.496" v="7625"/>
        <pc:sldMkLst>
          <pc:docMk/>
          <pc:sldMk cId="619581147" sldId="1848"/>
        </pc:sldMkLst>
      </pc:sldChg>
      <pc:sldChg chg="add">
        <pc:chgData name="Eva Jandíková" userId="7ef427b1455032d3" providerId="LiveId" clId="{8BE16ADB-BADE-4A44-8E84-39D713E1A9F0}" dt="2024-09-06T08:30:27.496" v="7625"/>
        <pc:sldMkLst>
          <pc:docMk/>
          <pc:sldMk cId="551533578" sldId="1849"/>
        </pc:sldMkLst>
      </pc:sldChg>
      <pc:sldChg chg="add">
        <pc:chgData name="Eva Jandíková" userId="7ef427b1455032d3" providerId="LiveId" clId="{8BE16ADB-BADE-4A44-8E84-39D713E1A9F0}" dt="2024-09-06T08:30:27.496" v="7625"/>
        <pc:sldMkLst>
          <pc:docMk/>
          <pc:sldMk cId="3336003462" sldId="1850"/>
        </pc:sldMkLst>
      </pc:sldChg>
      <pc:sldChg chg="add">
        <pc:chgData name="Eva Jandíková" userId="7ef427b1455032d3" providerId="LiveId" clId="{8BE16ADB-BADE-4A44-8E84-39D713E1A9F0}" dt="2024-09-06T08:30:27.496" v="7625"/>
        <pc:sldMkLst>
          <pc:docMk/>
          <pc:sldMk cId="2444742085" sldId="1851"/>
        </pc:sldMkLst>
      </pc:sldChg>
      <pc:sldChg chg="modSp add mod">
        <pc:chgData name="Eva Jandíková" userId="7ef427b1455032d3" providerId="LiveId" clId="{8BE16ADB-BADE-4A44-8E84-39D713E1A9F0}" dt="2024-09-06T11:35:43.911" v="8307" actId="20577"/>
        <pc:sldMkLst>
          <pc:docMk/>
          <pc:sldMk cId="1812503000" sldId="1852"/>
        </pc:sldMkLst>
        <pc:spChg chg="mod">
          <ac:chgData name="Eva Jandíková" userId="7ef427b1455032d3" providerId="LiveId" clId="{8BE16ADB-BADE-4A44-8E84-39D713E1A9F0}" dt="2024-09-06T11:35:43.911" v="8307" actId="20577"/>
          <ac:spMkLst>
            <pc:docMk/>
            <pc:sldMk cId="1812503000" sldId="1852"/>
            <ac:spMk id="4" creationId="{ADEBE802-6556-4407-B41E-41835B1636DF}"/>
          </ac:spMkLst>
        </pc:spChg>
      </pc:sldChg>
      <pc:sldChg chg="delSp modSp add mod">
        <pc:chgData name="Eva Jandíková" userId="7ef427b1455032d3" providerId="LiveId" clId="{8BE16ADB-BADE-4A44-8E84-39D713E1A9F0}" dt="2024-09-06T17:22:42.833" v="17682" actId="20577"/>
        <pc:sldMkLst>
          <pc:docMk/>
          <pc:sldMk cId="2337773378" sldId="1853"/>
        </pc:sldMkLst>
        <pc:spChg chg="mod">
          <ac:chgData name="Eva Jandíková" userId="7ef427b1455032d3" providerId="LiveId" clId="{8BE16ADB-BADE-4A44-8E84-39D713E1A9F0}" dt="2024-09-06T17:22:42.833" v="17682" actId="20577"/>
          <ac:spMkLst>
            <pc:docMk/>
            <pc:sldMk cId="2337773378" sldId="1853"/>
            <ac:spMk id="7" creationId="{2BA03838-CD0B-2A54-3FD3-C7C114C5D934}"/>
          </ac:spMkLst>
        </pc:spChg>
        <pc:spChg chg="del">
          <ac:chgData name="Eva Jandíková" userId="7ef427b1455032d3" providerId="LiveId" clId="{8BE16ADB-BADE-4A44-8E84-39D713E1A9F0}" dt="2024-09-06T11:36:17.724" v="8315" actId="478"/>
          <ac:spMkLst>
            <pc:docMk/>
            <pc:sldMk cId="2337773378" sldId="1853"/>
            <ac:spMk id="8" creationId="{0DC61797-6D47-DA55-3D46-78E63FA3644B}"/>
          </ac:spMkLst>
        </pc:spChg>
        <pc:spChg chg="mod">
          <ac:chgData name="Eva Jandíková" userId="7ef427b1455032d3" providerId="LiveId" clId="{8BE16ADB-BADE-4A44-8E84-39D713E1A9F0}" dt="2024-09-06T11:38:29.085" v="8373" actId="255"/>
          <ac:spMkLst>
            <pc:docMk/>
            <pc:sldMk cId="2337773378" sldId="1853"/>
            <ac:spMk id="11" creationId="{E6E10D19-6ADD-186E-CA94-D0CC807DD5B3}"/>
          </ac:spMkLst>
        </pc:spChg>
        <pc:picChg chg="mod">
          <ac:chgData name="Eva Jandíková" userId="7ef427b1455032d3" providerId="LiveId" clId="{8BE16ADB-BADE-4A44-8E84-39D713E1A9F0}" dt="2024-09-06T11:36:19.670" v="8316" actId="1076"/>
          <ac:picMkLst>
            <pc:docMk/>
            <pc:sldMk cId="2337773378" sldId="1853"/>
            <ac:picMk id="12" creationId="{45982A4C-D805-B40E-53C2-88C3D5C474B6}"/>
          </ac:picMkLst>
        </pc:picChg>
        <pc:picChg chg="mod">
          <ac:chgData name="Eva Jandíková" userId="7ef427b1455032d3" providerId="LiveId" clId="{8BE16ADB-BADE-4A44-8E84-39D713E1A9F0}" dt="2024-09-06T11:36:29.689" v="8319" actId="14100"/>
          <ac:picMkLst>
            <pc:docMk/>
            <pc:sldMk cId="2337773378" sldId="1853"/>
            <ac:picMk id="13" creationId="{5B1BEE92-218A-2CF4-E38C-E42E3E291A86}"/>
          </ac:picMkLst>
        </pc:picChg>
      </pc:sldChg>
      <pc:sldChg chg="modSp add mod">
        <pc:chgData name="Eva Jandíková" userId="7ef427b1455032d3" providerId="LiveId" clId="{8BE16ADB-BADE-4A44-8E84-39D713E1A9F0}" dt="2024-09-06T11:40:46.623" v="8457" actId="14100"/>
        <pc:sldMkLst>
          <pc:docMk/>
          <pc:sldMk cId="1708588347" sldId="1854"/>
        </pc:sldMkLst>
        <pc:spChg chg="mod">
          <ac:chgData name="Eva Jandíková" userId="7ef427b1455032d3" providerId="LiveId" clId="{8BE16ADB-BADE-4A44-8E84-39D713E1A9F0}" dt="2024-09-06T11:40:36.232" v="8454" actId="20577"/>
          <ac:spMkLst>
            <pc:docMk/>
            <pc:sldMk cId="1708588347" sldId="1854"/>
            <ac:spMk id="4" creationId="{1A36A9F4-0440-36FE-600F-F00313944FDE}"/>
          </ac:spMkLst>
        </pc:spChg>
        <pc:spChg chg="mod">
          <ac:chgData name="Eva Jandíková" userId="7ef427b1455032d3" providerId="LiveId" clId="{8BE16ADB-BADE-4A44-8E84-39D713E1A9F0}" dt="2024-09-06T11:39:45.353" v="8440" actId="790"/>
          <ac:spMkLst>
            <pc:docMk/>
            <pc:sldMk cId="1708588347" sldId="1854"/>
            <ac:spMk id="5" creationId="{6494FEC5-B88E-15C9-F3BC-50E8A8B033A7}"/>
          </ac:spMkLst>
        </pc:spChg>
        <pc:picChg chg="mod">
          <ac:chgData name="Eva Jandíková" userId="7ef427b1455032d3" providerId="LiveId" clId="{8BE16ADB-BADE-4A44-8E84-39D713E1A9F0}" dt="2024-09-06T11:40:46.623" v="8457" actId="14100"/>
          <ac:picMkLst>
            <pc:docMk/>
            <pc:sldMk cId="1708588347" sldId="1854"/>
            <ac:picMk id="9" creationId="{DE644816-286F-10F1-DBBC-0024B7B26E0B}"/>
          </ac:picMkLst>
        </pc:picChg>
      </pc:sldChg>
      <pc:sldChg chg="delSp modSp add mod">
        <pc:chgData name="Eva Jandíková" userId="7ef427b1455032d3" providerId="LiveId" clId="{8BE16ADB-BADE-4A44-8E84-39D713E1A9F0}" dt="2024-09-06T11:45:41.607" v="8551" actId="478"/>
        <pc:sldMkLst>
          <pc:docMk/>
          <pc:sldMk cId="4046849099" sldId="1855"/>
        </pc:sldMkLst>
        <pc:spChg chg="mod">
          <ac:chgData name="Eva Jandíková" userId="7ef427b1455032d3" providerId="LiveId" clId="{8BE16ADB-BADE-4A44-8E84-39D713E1A9F0}" dt="2024-09-06T11:45:09.359" v="8540" actId="790"/>
          <ac:spMkLst>
            <pc:docMk/>
            <pc:sldMk cId="4046849099" sldId="1855"/>
            <ac:spMk id="5" creationId="{40A405EC-7261-1F2E-B2AB-BAFD89EFFC19}"/>
          </ac:spMkLst>
        </pc:spChg>
        <pc:spChg chg="mod">
          <ac:chgData name="Eva Jandíková" userId="7ef427b1455032d3" providerId="LiveId" clId="{8BE16ADB-BADE-4A44-8E84-39D713E1A9F0}" dt="2024-09-06T11:45:36.294" v="8550" actId="27636"/>
          <ac:spMkLst>
            <pc:docMk/>
            <pc:sldMk cId="4046849099" sldId="1855"/>
            <ac:spMk id="12" creationId="{1015BCAD-26D1-B1A3-7D3E-2D7EFB2E7A4D}"/>
          </ac:spMkLst>
        </pc:spChg>
        <pc:spChg chg="del">
          <ac:chgData name="Eva Jandíková" userId="7ef427b1455032d3" providerId="LiveId" clId="{8BE16ADB-BADE-4A44-8E84-39D713E1A9F0}" dt="2024-09-06T11:45:41.607" v="8551" actId="478"/>
          <ac:spMkLst>
            <pc:docMk/>
            <pc:sldMk cId="4046849099" sldId="1855"/>
            <ac:spMk id="13" creationId="{4AAA10C2-BD32-FB56-D95A-7BFE40FF9FC9}"/>
          </ac:spMkLst>
        </pc:spChg>
        <pc:picChg chg="mod">
          <ac:chgData name="Eva Jandíková" userId="7ef427b1455032d3" providerId="LiveId" clId="{8BE16ADB-BADE-4A44-8E84-39D713E1A9F0}" dt="2024-09-06T11:45:30.243" v="8547" actId="1076"/>
          <ac:picMkLst>
            <pc:docMk/>
            <pc:sldMk cId="4046849099" sldId="1855"/>
            <ac:picMk id="15" creationId="{D03A514D-B43C-BC77-BAAB-711B611B191B}"/>
          </ac:picMkLst>
        </pc:picChg>
      </pc:sldChg>
      <pc:sldChg chg="modSp add mod">
        <pc:chgData name="Eva Jandíková" userId="7ef427b1455032d3" providerId="LiveId" clId="{8BE16ADB-BADE-4A44-8E84-39D713E1A9F0}" dt="2024-09-06T17:22:58.119" v="17683" actId="2711"/>
        <pc:sldMkLst>
          <pc:docMk/>
          <pc:sldMk cId="3678318836" sldId="1856"/>
        </pc:sldMkLst>
        <pc:spChg chg="mod">
          <ac:chgData name="Eva Jandíková" userId="7ef427b1455032d3" providerId="LiveId" clId="{8BE16ADB-BADE-4A44-8E84-39D713E1A9F0}" dt="2024-09-06T17:22:58.119" v="17683" actId="2711"/>
          <ac:spMkLst>
            <pc:docMk/>
            <pc:sldMk cId="3678318836" sldId="1856"/>
            <ac:spMk id="4" creationId="{ADEBE802-6556-4407-B41E-41835B1636DF}"/>
          </ac:spMkLst>
        </pc:spChg>
      </pc:sldChg>
      <pc:sldChg chg="delSp modSp add mod">
        <pc:chgData name="Eva Jandíková" userId="7ef427b1455032d3" providerId="LiveId" clId="{8BE16ADB-BADE-4A44-8E84-39D713E1A9F0}" dt="2024-09-06T17:23:13.390" v="17685" actId="403"/>
        <pc:sldMkLst>
          <pc:docMk/>
          <pc:sldMk cId="2431534173" sldId="1857"/>
        </pc:sldMkLst>
        <pc:spChg chg="del">
          <ac:chgData name="Eva Jandíková" userId="7ef427b1455032d3" providerId="LiveId" clId="{8BE16ADB-BADE-4A44-8E84-39D713E1A9F0}" dt="2024-09-06T11:46:24.607" v="8597" actId="478"/>
          <ac:spMkLst>
            <pc:docMk/>
            <pc:sldMk cId="2431534173" sldId="1857"/>
            <ac:spMk id="4" creationId="{1D477817-E3C1-16B5-EF9E-DED18A92C7EA}"/>
          </ac:spMkLst>
        </pc:spChg>
        <pc:spChg chg="mod">
          <ac:chgData name="Eva Jandíková" userId="7ef427b1455032d3" providerId="LiveId" clId="{8BE16ADB-BADE-4A44-8E84-39D713E1A9F0}" dt="2024-09-06T17:23:13.390" v="17685" actId="403"/>
          <ac:spMkLst>
            <pc:docMk/>
            <pc:sldMk cId="2431534173" sldId="1857"/>
            <ac:spMk id="6" creationId="{877601C1-D98A-A9A9-E662-0F9FE7DD13E2}"/>
          </ac:spMkLst>
        </pc:spChg>
        <pc:spChg chg="del">
          <ac:chgData name="Eva Jandíková" userId="7ef427b1455032d3" providerId="LiveId" clId="{8BE16ADB-BADE-4A44-8E84-39D713E1A9F0}" dt="2024-09-06T11:46:27.272" v="8598" actId="478"/>
          <ac:spMkLst>
            <pc:docMk/>
            <pc:sldMk cId="2431534173" sldId="1857"/>
            <ac:spMk id="10" creationId="{F7BDA640-41E0-5130-89B1-365884B40BDA}"/>
          </ac:spMkLst>
        </pc:spChg>
        <pc:picChg chg="mod">
          <ac:chgData name="Eva Jandíková" userId="7ef427b1455032d3" providerId="LiveId" clId="{8BE16ADB-BADE-4A44-8E84-39D713E1A9F0}" dt="2024-09-06T11:46:31.957" v="8600" actId="14100"/>
          <ac:picMkLst>
            <pc:docMk/>
            <pc:sldMk cId="2431534173" sldId="1857"/>
            <ac:picMk id="12" creationId="{CCA56B02-85A1-64E5-A2AB-3E8264FF41D6}"/>
          </ac:picMkLst>
        </pc:picChg>
      </pc:sldChg>
      <pc:sldChg chg="modSp add mod">
        <pc:chgData name="Eva Jandíková" userId="7ef427b1455032d3" providerId="LiveId" clId="{8BE16ADB-BADE-4A44-8E84-39D713E1A9F0}" dt="2024-09-06T11:47:03.274" v="8607" actId="1076"/>
        <pc:sldMkLst>
          <pc:docMk/>
          <pc:sldMk cId="1683722653" sldId="1858"/>
        </pc:sldMkLst>
        <pc:picChg chg="mod">
          <ac:chgData name="Eva Jandíková" userId="7ef427b1455032d3" providerId="LiveId" clId="{8BE16ADB-BADE-4A44-8E84-39D713E1A9F0}" dt="2024-09-06T11:47:03.274" v="8607" actId="1076"/>
          <ac:picMkLst>
            <pc:docMk/>
            <pc:sldMk cId="1683722653" sldId="1858"/>
            <ac:picMk id="9" creationId="{64744E1A-5832-D88B-E5A8-816B7C346FBE}"/>
          </ac:picMkLst>
        </pc:picChg>
      </pc:sldChg>
      <pc:sldChg chg="modSp add mod">
        <pc:chgData name="Eva Jandíková" userId="7ef427b1455032d3" providerId="LiveId" clId="{8BE16ADB-BADE-4A44-8E84-39D713E1A9F0}" dt="2024-09-06T11:47:21.856" v="8611" actId="14100"/>
        <pc:sldMkLst>
          <pc:docMk/>
          <pc:sldMk cId="211799516" sldId="1859"/>
        </pc:sldMkLst>
        <pc:picChg chg="mod">
          <ac:chgData name="Eva Jandíková" userId="7ef427b1455032d3" providerId="LiveId" clId="{8BE16ADB-BADE-4A44-8E84-39D713E1A9F0}" dt="2024-09-06T11:47:21.856" v="8611" actId="14100"/>
          <ac:picMkLst>
            <pc:docMk/>
            <pc:sldMk cId="211799516" sldId="1859"/>
            <ac:picMk id="7" creationId="{7969F648-3FF0-632D-3E41-F09AF55D872F}"/>
          </ac:picMkLst>
        </pc:picChg>
      </pc:sldChg>
      <pc:sldChg chg="modSp add mod">
        <pc:chgData name="Eva Jandíková" userId="7ef427b1455032d3" providerId="LiveId" clId="{8BE16ADB-BADE-4A44-8E84-39D713E1A9F0}" dt="2024-09-06T11:47:14.388" v="8609" actId="14100"/>
        <pc:sldMkLst>
          <pc:docMk/>
          <pc:sldMk cId="854129891" sldId="1860"/>
        </pc:sldMkLst>
        <pc:picChg chg="mod">
          <ac:chgData name="Eva Jandíková" userId="7ef427b1455032d3" providerId="LiveId" clId="{8BE16ADB-BADE-4A44-8E84-39D713E1A9F0}" dt="2024-09-06T11:47:14.388" v="8609" actId="14100"/>
          <ac:picMkLst>
            <pc:docMk/>
            <pc:sldMk cId="854129891" sldId="1860"/>
            <ac:picMk id="9" creationId="{64744E1A-5832-D88B-E5A8-816B7C346FBE}"/>
          </ac:picMkLst>
        </pc:picChg>
      </pc:sldChg>
      <pc:sldChg chg="modSp add mod">
        <pc:chgData name="Eva Jandíková" userId="7ef427b1455032d3" providerId="LiveId" clId="{8BE16ADB-BADE-4A44-8E84-39D713E1A9F0}" dt="2024-09-06T11:47:28.729" v="8613" actId="14100"/>
        <pc:sldMkLst>
          <pc:docMk/>
          <pc:sldMk cId="2585151863" sldId="1861"/>
        </pc:sldMkLst>
        <pc:picChg chg="mod">
          <ac:chgData name="Eva Jandíková" userId="7ef427b1455032d3" providerId="LiveId" clId="{8BE16ADB-BADE-4A44-8E84-39D713E1A9F0}" dt="2024-09-06T11:47:28.729" v="8613" actId="14100"/>
          <ac:picMkLst>
            <pc:docMk/>
            <pc:sldMk cId="2585151863" sldId="1861"/>
            <ac:picMk id="8" creationId="{1A32D460-1DB2-0292-078A-9C7E6CE4DA4D}"/>
          </ac:picMkLst>
        </pc:picChg>
      </pc:sldChg>
      <pc:sldChg chg="modSp add mod">
        <pc:chgData name="Eva Jandíková" userId="7ef427b1455032d3" providerId="LiveId" clId="{8BE16ADB-BADE-4A44-8E84-39D713E1A9F0}" dt="2024-09-06T11:47:38.373" v="8615" actId="14100"/>
        <pc:sldMkLst>
          <pc:docMk/>
          <pc:sldMk cId="1072185341" sldId="1862"/>
        </pc:sldMkLst>
        <pc:picChg chg="mod">
          <ac:chgData name="Eva Jandíková" userId="7ef427b1455032d3" providerId="LiveId" clId="{8BE16ADB-BADE-4A44-8E84-39D713E1A9F0}" dt="2024-09-06T11:47:38.373" v="8615" actId="14100"/>
          <ac:picMkLst>
            <pc:docMk/>
            <pc:sldMk cId="1072185341" sldId="1862"/>
            <ac:picMk id="8" creationId="{1A32D460-1DB2-0292-078A-9C7E6CE4DA4D}"/>
          </ac:picMkLst>
        </pc:picChg>
      </pc:sldChg>
      <pc:sldChg chg="modSp add mod">
        <pc:chgData name="Eva Jandíková" userId="7ef427b1455032d3" providerId="LiveId" clId="{8BE16ADB-BADE-4A44-8E84-39D713E1A9F0}" dt="2024-09-06T11:47:45.910" v="8617" actId="14100"/>
        <pc:sldMkLst>
          <pc:docMk/>
          <pc:sldMk cId="4163174238" sldId="1863"/>
        </pc:sldMkLst>
        <pc:picChg chg="mod">
          <ac:chgData name="Eva Jandíková" userId="7ef427b1455032d3" providerId="LiveId" clId="{8BE16ADB-BADE-4A44-8E84-39D713E1A9F0}" dt="2024-09-06T11:47:45.910" v="8617" actId="14100"/>
          <ac:picMkLst>
            <pc:docMk/>
            <pc:sldMk cId="4163174238" sldId="1863"/>
            <ac:picMk id="7" creationId="{B449A935-A14B-F900-483A-CFEE7CF7E57A}"/>
          </ac:picMkLst>
        </pc:picChg>
      </pc:sldChg>
      <pc:sldChg chg="modSp add mod">
        <pc:chgData name="Eva Jandíková" userId="7ef427b1455032d3" providerId="LiveId" clId="{8BE16ADB-BADE-4A44-8E84-39D713E1A9F0}" dt="2024-09-06T11:47:53.012" v="8619" actId="14100"/>
        <pc:sldMkLst>
          <pc:docMk/>
          <pc:sldMk cId="4200180770" sldId="1864"/>
        </pc:sldMkLst>
        <pc:picChg chg="mod">
          <ac:chgData name="Eva Jandíková" userId="7ef427b1455032d3" providerId="LiveId" clId="{8BE16ADB-BADE-4A44-8E84-39D713E1A9F0}" dt="2024-09-06T11:47:53.012" v="8619" actId="14100"/>
          <ac:picMkLst>
            <pc:docMk/>
            <pc:sldMk cId="4200180770" sldId="1864"/>
            <ac:picMk id="10" creationId="{E0A95824-D0A8-62C0-C841-EB3A481817C4}"/>
          </ac:picMkLst>
        </pc:picChg>
      </pc:sldChg>
      <pc:sldChg chg="add del">
        <pc:chgData name="Eva Jandíková" userId="7ef427b1455032d3" providerId="LiveId" clId="{8BE16ADB-BADE-4A44-8E84-39D713E1A9F0}" dt="2024-09-06T09:01:19.288" v="7865" actId="47"/>
        <pc:sldMkLst>
          <pc:docMk/>
          <pc:sldMk cId="3255256813" sldId="1865"/>
        </pc:sldMkLst>
      </pc:sldChg>
      <pc:sldChg chg="modSp add ord">
        <pc:chgData name="Eva Jandíková" userId="7ef427b1455032d3" providerId="LiveId" clId="{8BE16ADB-BADE-4A44-8E84-39D713E1A9F0}" dt="2024-09-06T11:48:09.279" v="8666" actId="1036"/>
        <pc:sldMkLst>
          <pc:docMk/>
          <pc:sldMk cId="3780672770" sldId="1866"/>
        </pc:sldMkLst>
        <pc:spChg chg="mod">
          <ac:chgData name="Eva Jandíková" userId="7ef427b1455032d3" providerId="LiveId" clId="{8BE16ADB-BADE-4A44-8E84-39D713E1A9F0}" dt="2024-09-06T11:48:09.279" v="8666" actId="1036"/>
          <ac:spMkLst>
            <pc:docMk/>
            <pc:sldMk cId="3780672770" sldId="1866"/>
            <ac:spMk id="5" creationId="{9F4E1BE4-FB1E-6E4C-C74C-328F97FD21EE}"/>
          </ac:spMkLst>
        </pc:spChg>
        <pc:spChg chg="mod">
          <ac:chgData name="Eva Jandíková" userId="7ef427b1455032d3" providerId="LiveId" clId="{8BE16ADB-BADE-4A44-8E84-39D713E1A9F0}" dt="2024-09-06T11:48:09.279" v="8666" actId="1036"/>
          <ac:spMkLst>
            <pc:docMk/>
            <pc:sldMk cId="3780672770" sldId="1866"/>
            <ac:spMk id="11" creationId="{E6DE503B-7D3B-EDD6-01CB-54F1412D8E73}"/>
          </ac:spMkLst>
        </pc:spChg>
        <pc:spChg chg="mod">
          <ac:chgData name="Eva Jandíková" userId="7ef427b1455032d3" providerId="LiveId" clId="{8BE16ADB-BADE-4A44-8E84-39D713E1A9F0}" dt="2024-09-06T11:48:09.279" v="8666" actId="1036"/>
          <ac:spMkLst>
            <pc:docMk/>
            <pc:sldMk cId="3780672770" sldId="1866"/>
            <ac:spMk id="13" creationId="{91A1179B-B779-BC05-E1CB-3A20C95EB1B4}"/>
          </ac:spMkLst>
        </pc:spChg>
        <pc:spChg chg="mod">
          <ac:chgData name="Eva Jandíková" userId="7ef427b1455032d3" providerId="LiveId" clId="{8BE16ADB-BADE-4A44-8E84-39D713E1A9F0}" dt="2024-09-06T11:48:09.279" v="8666" actId="1036"/>
          <ac:spMkLst>
            <pc:docMk/>
            <pc:sldMk cId="3780672770" sldId="1866"/>
            <ac:spMk id="14" creationId="{248A661F-3EE2-30C2-CA1E-7D81DC43DA17}"/>
          </ac:spMkLst>
        </pc:spChg>
        <pc:spChg chg="mod">
          <ac:chgData name="Eva Jandíková" userId="7ef427b1455032d3" providerId="LiveId" clId="{8BE16ADB-BADE-4A44-8E84-39D713E1A9F0}" dt="2024-09-06T11:48:09.279" v="8666" actId="1036"/>
          <ac:spMkLst>
            <pc:docMk/>
            <pc:sldMk cId="3780672770" sldId="1866"/>
            <ac:spMk id="19" creationId="{673091AF-E0A1-95E3-9D23-4B44B441BDAC}"/>
          </ac:spMkLst>
        </pc:spChg>
        <pc:spChg chg="mod">
          <ac:chgData name="Eva Jandíková" userId="7ef427b1455032d3" providerId="LiveId" clId="{8BE16ADB-BADE-4A44-8E84-39D713E1A9F0}" dt="2024-09-06T11:48:09.279" v="8666" actId="1036"/>
          <ac:spMkLst>
            <pc:docMk/>
            <pc:sldMk cId="3780672770" sldId="1866"/>
            <ac:spMk id="20" creationId="{7C27C1FF-CF25-4F4B-FF02-2D84DDA060BB}"/>
          </ac:spMkLst>
        </pc:spChg>
        <pc:spChg chg="mod">
          <ac:chgData name="Eva Jandíková" userId="7ef427b1455032d3" providerId="LiveId" clId="{8BE16ADB-BADE-4A44-8E84-39D713E1A9F0}" dt="2024-09-06T11:48:09.279" v="8666" actId="1036"/>
          <ac:spMkLst>
            <pc:docMk/>
            <pc:sldMk cId="3780672770" sldId="1866"/>
            <ac:spMk id="21" creationId="{65F2D2A3-2807-9F77-0D94-C157899D01F3}"/>
          </ac:spMkLst>
        </pc:spChg>
        <pc:spChg chg="mod">
          <ac:chgData name="Eva Jandíková" userId="7ef427b1455032d3" providerId="LiveId" clId="{8BE16ADB-BADE-4A44-8E84-39D713E1A9F0}" dt="2024-09-06T11:48:09.279" v="8666" actId="1036"/>
          <ac:spMkLst>
            <pc:docMk/>
            <pc:sldMk cId="3780672770" sldId="1866"/>
            <ac:spMk id="22" creationId="{B1E5D218-7653-3CEE-DEAE-3F97CF57735D}"/>
          </ac:spMkLst>
        </pc:spChg>
        <pc:spChg chg="mod">
          <ac:chgData name="Eva Jandíková" userId="7ef427b1455032d3" providerId="LiveId" clId="{8BE16ADB-BADE-4A44-8E84-39D713E1A9F0}" dt="2024-09-06T11:48:09.279" v="8666" actId="1036"/>
          <ac:spMkLst>
            <pc:docMk/>
            <pc:sldMk cId="3780672770" sldId="1866"/>
            <ac:spMk id="1025" creationId="{D2961735-1AA3-5E19-2E62-01574D7DE1BD}"/>
          </ac:spMkLst>
        </pc:spChg>
        <pc:graphicFrameChg chg="mod">
          <ac:chgData name="Eva Jandíková" userId="7ef427b1455032d3" providerId="LiveId" clId="{8BE16ADB-BADE-4A44-8E84-39D713E1A9F0}" dt="2024-09-06T11:48:09.279" v="8666" actId="1036"/>
          <ac:graphicFrameMkLst>
            <pc:docMk/>
            <pc:sldMk cId="3780672770" sldId="1866"/>
            <ac:graphicFrameMk id="4" creationId="{52AAFB47-0DBF-8852-4E18-C335FFD78F8B}"/>
          </ac:graphicFrameMkLst>
        </pc:graphicFrameChg>
        <pc:graphicFrameChg chg="mod">
          <ac:chgData name="Eva Jandíková" userId="7ef427b1455032d3" providerId="LiveId" clId="{8BE16ADB-BADE-4A44-8E84-39D713E1A9F0}" dt="2024-09-06T11:48:09.279" v="8666" actId="1036"/>
          <ac:graphicFrameMkLst>
            <pc:docMk/>
            <pc:sldMk cId="3780672770" sldId="1866"/>
            <ac:graphicFrameMk id="18" creationId="{90C330DE-3ED0-A979-7D8C-DF7CF1E351BF}"/>
          </ac:graphicFrameMkLst>
        </pc:graphicFrameChg>
        <pc:picChg chg="mod">
          <ac:chgData name="Eva Jandíková" userId="7ef427b1455032d3" providerId="LiveId" clId="{8BE16ADB-BADE-4A44-8E84-39D713E1A9F0}" dt="2024-09-06T11:48:09.279" v="8666" actId="1036"/>
          <ac:picMkLst>
            <pc:docMk/>
            <pc:sldMk cId="3780672770" sldId="1866"/>
            <ac:picMk id="1026" creationId="{049E9138-733E-A123-DE2F-4785BA8DBE50}"/>
          </ac:picMkLst>
        </pc:picChg>
      </pc:sldChg>
      <pc:sldChg chg="modSp add mod">
        <pc:chgData name="Eva Jandíková" userId="7ef427b1455032d3" providerId="LiveId" clId="{8BE16ADB-BADE-4A44-8E84-39D713E1A9F0}" dt="2024-09-06T12:08:18.308" v="9239" actId="20577"/>
        <pc:sldMkLst>
          <pc:docMk/>
          <pc:sldMk cId="3483140339" sldId="1867"/>
        </pc:sldMkLst>
        <pc:spChg chg="mod">
          <ac:chgData name="Eva Jandíková" userId="7ef427b1455032d3" providerId="LiveId" clId="{8BE16ADB-BADE-4A44-8E84-39D713E1A9F0}" dt="2024-09-06T12:08:08.466" v="9233" actId="20577"/>
          <ac:spMkLst>
            <pc:docMk/>
            <pc:sldMk cId="3483140339" sldId="1867"/>
            <ac:spMk id="10" creationId="{6BBA279C-FFE8-81E6-71AA-24814F73C474}"/>
          </ac:spMkLst>
        </pc:spChg>
        <pc:graphicFrameChg chg="mod">
          <ac:chgData name="Eva Jandíková" userId="7ef427b1455032d3" providerId="LiveId" clId="{8BE16ADB-BADE-4A44-8E84-39D713E1A9F0}" dt="2024-09-06T12:08:18.308" v="9239" actId="20577"/>
          <ac:graphicFrameMkLst>
            <pc:docMk/>
            <pc:sldMk cId="3483140339" sldId="1867"/>
            <ac:graphicFrameMk id="4" creationId="{52AAFB47-0DBF-8852-4E18-C335FFD78F8B}"/>
          </ac:graphicFrameMkLst>
        </pc:graphicFrameChg>
      </pc:sldChg>
      <pc:sldChg chg="modSp add mod">
        <pc:chgData name="Eva Jandíková" userId="7ef427b1455032d3" providerId="LiveId" clId="{8BE16ADB-BADE-4A44-8E84-39D713E1A9F0}" dt="2024-09-06T11:51:20.851" v="8799" actId="20577"/>
        <pc:sldMkLst>
          <pc:docMk/>
          <pc:sldMk cId="1508678886" sldId="1868"/>
        </pc:sldMkLst>
        <pc:spChg chg="mod">
          <ac:chgData name="Eva Jandíková" userId="7ef427b1455032d3" providerId="LiveId" clId="{8BE16ADB-BADE-4A44-8E84-39D713E1A9F0}" dt="2024-09-06T11:50:39.365" v="8700" actId="20577"/>
          <ac:spMkLst>
            <pc:docMk/>
            <pc:sldMk cId="1508678886" sldId="1868"/>
            <ac:spMk id="5" creationId="{9F4E1BE4-FB1E-6E4C-C74C-328F97FD21EE}"/>
          </ac:spMkLst>
        </pc:spChg>
        <pc:spChg chg="mod">
          <ac:chgData name="Eva Jandíková" userId="7ef427b1455032d3" providerId="LiveId" clId="{8BE16ADB-BADE-4A44-8E84-39D713E1A9F0}" dt="2024-09-06T11:50:50.544" v="8715" actId="20577"/>
          <ac:spMkLst>
            <pc:docMk/>
            <pc:sldMk cId="1508678886" sldId="1868"/>
            <ac:spMk id="10" creationId="{6BBA279C-FFE8-81E6-71AA-24814F73C474}"/>
          </ac:spMkLst>
        </pc:spChg>
        <pc:spChg chg="mod">
          <ac:chgData name="Eva Jandíková" userId="7ef427b1455032d3" providerId="LiveId" clId="{8BE16ADB-BADE-4A44-8E84-39D713E1A9F0}" dt="2024-09-06T11:50:41.434" v="8702" actId="20577"/>
          <ac:spMkLst>
            <pc:docMk/>
            <pc:sldMk cId="1508678886" sldId="1868"/>
            <ac:spMk id="11" creationId="{E6DE503B-7D3B-EDD6-01CB-54F1412D8E73}"/>
          </ac:spMkLst>
        </pc:spChg>
        <pc:spChg chg="mod">
          <ac:chgData name="Eva Jandíková" userId="7ef427b1455032d3" providerId="LiveId" clId="{8BE16ADB-BADE-4A44-8E84-39D713E1A9F0}" dt="2024-09-06T11:50:34.107" v="8698" actId="20577"/>
          <ac:spMkLst>
            <pc:docMk/>
            <pc:sldMk cId="1508678886" sldId="1868"/>
            <ac:spMk id="1025" creationId="{D2961735-1AA3-5E19-2E62-01574D7DE1BD}"/>
          </ac:spMkLst>
        </pc:spChg>
        <pc:graphicFrameChg chg="mod">
          <ac:chgData name="Eva Jandíková" userId="7ef427b1455032d3" providerId="LiveId" clId="{8BE16ADB-BADE-4A44-8E84-39D713E1A9F0}" dt="2024-09-06T11:51:20.851" v="8799" actId="20577"/>
          <ac:graphicFrameMkLst>
            <pc:docMk/>
            <pc:sldMk cId="1508678886" sldId="1868"/>
            <ac:graphicFrameMk id="4" creationId="{52AAFB47-0DBF-8852-4E18-C335FFD78F8B}"/>
          </ac:graphicFrameMkLst>
        </pc:graphicFrameChg>
        <pc:picChg chg="mod">
          <ac:chgData name="Eva Jandíková" userId="7ef427b1455032d3" providerId="LiveId" clId="{8BE16ADB-BADE-4A44-8E84-39D713E1A9F0}" dt="2024-09-06T11:50:31.300" v="8693" actId="1076"/>
          <ac:picMkLst>
            <pc:docMk/>
            <pc:sldMk cId="1508678886" sldId="1868"/>
            <ac:picMk id="24" creationId="{FBD6AF31-344F-B2E0-B4E7-999AD064122D}"/>
          </ac:picMkLst>
        </pc:picChg>
      </pc:sldChg>
      <pc:sldChg chg="delSp modSp add mod">
        <pc:chgData name="Eva Jandíková" userId="7ef427b1455032d3" providerId="LiveId" clId="{8BE16ADB-BADE-4A44-8E84-39D713E1A9F0}" dt="2024-09-06T11:53:45.210" v="8963" actId="1076"/>
        <pc:sldMkLst>
          <pc:docMk/>
          <pc:sldMk cId="1454910437" sldId="1869"/>
        </pc:sldMkLst>
        <pc:spChg chg="mod">
          <ac:chgData name="Eva Jandíková" userId="7ef427b1455032d3" providerId="LiveId" clId="{8BE16ADB-BADE-4A44-8E84-39D713E1A9F0}" dt="2024-09-06T11:53:27.670" v="8960" actId="1076"/>
          <ac:spMkLst>
            <pc:docMk/>
            <pc:sldMk cId="1454910437" sldId="1869"/>
            <ac:spMk id="15" creationId="{6205F328-9372-5FDB-3309-50450104F8E6}"/>
          </ac:spMkLst>
        </pc:spChg>
        <pc:spChg chg="mod">
          <ac:chgData name="Eva Jandíková" userId="7ef427b1455032d3" providerId="LiveId" clId="{8BE16ADB-BADE-4A44-8E84-39D713E1A9F0}" dt="2024-09-06T11:52:43.354" v="8932" actId="20577"/>
          <ac:spMkLst>
            <pc:docMk/>
            <pc:sldMk cId="1454910437" sldId="1869"/>
            <ac:spMk id="21" creationId="{65F2D2A3-2807-9F77-0D94-C157899D01F3}"/>
          </ac:spMkLst>
        </pc:spChg>
        <pc:spChg chg="mod">
          <ac:chgData name="Eva Jandíková" userId="7ef427b1455032d3" providerId="LiveId" clId="{8BE16ADB-BADE-4A44-8E84-39D713E1A9F0}" dt="2024-09-06T11:53:32.833" v="8962" actId="14100"/>
          <ac:spMkLst>
            <pc:docMk/>
            <pc:sldMk cId="1454910437" sldId="1869"/>
            <ac:spMk id="22" creationId="{B1E5D218-7653-3CEE-DEAE-3F97CF57735D}"/>
          </ac:spMkLst>
        </pc:spChg>
        <pc:spChg chg="mod">
          <ac:chgData name="Eva Jandíková" userId="7ef427b1455032d3" providerId="LiveId" clId="{8BE16ADB-BADE-4A44-8E84-39D713E1A9F0}" dt="2024-09-06T11:53:45.210" v="8963" actId="1076"/>
          <ac:spMkLst>
            <pc:docMk/>
            <pc:sldMk cId="1454910437" sldId="1869"/>
            <ac:spMk id="1025" creationId="{D2961735-1AA3-5E19-2E62-01574D7DE1BD}"/>
          </ac:spMkLst>
        </pc:spChg>
        <pc:graphicFrameChg chg="mod">
          <ac:chgData name="Eva Jandíková" userId="7ef427b1455032d3" providerId="LiveId" clId="{8BE16ADB-BADE-4A44-8E84-39D713E1A9F0}" dt="2024-09-06T11:53:24.434" v="8959" actId="14100"/>
          <ac:graphicFrameMkLst>
            <pc:docMk/>
            <pc:sldMk cId="1454910437" sldId="1869"/>
            <ac:graphicFrameMk id="18" creationId="{90C330DE-3ED0-A979-7D8C-DF7CF1E351BF}"/>
          </ac:graphicFrameMkLst>
        </pc:graphicFrameChg>
        <pc:picChg chg="mod">
          <ac:chgData name="Eva Jandíková" userId="7ef427b1455032d3" providerId="LiveId" clId="{8BE16ADB-BADE-4A44-8E84-39D713E1A9F0}" dt="2024-09-06T11:53:45.210" v="8963" actId="1076"/>
          <ac:picMkLst>
            <pc:docMk/>
            <pc:sldMk cId="1454910437" sldId="1869"/>
            <ac:picMk id="9" creationId="{1EF70E2C-EF9D-E97C-D6F7-BFDB3E2FC6AD}"/>
          </ac:picMkLst>
        </pc:picChg>
        <pc:picChg chg="del">
          <ac:chgData name="Eva Jandíková" userId="7ef427b1455032d3" providerId="LiveId" clId="{8BE16ADB-BADE-4A44-8E84-39D713E1A9F0}" dt="2024-09-06T11:53:28.898" v="8961" actId="478"/>
          <ac:picMkLst>
            <pc:docMk/>
            <pc:sldMk cId="1454910437" sldId="1869"/>
            <ac:picMk id="1026" creationId="{049E9138-733E-A123-DE2F-4785BA8DBE50}"/>
          </ac:picMkLst>
        </pc:picChg>
      </pc:sldChg>
      <pc:sldChg chg="modSp add mod">
        <pc:chgData name="Eva Jandíková" userId="7ef427b1455032d3" providerId="LiveId" clId="{8BE16ADB-BADE-4A44-8E84-39D713E1A9F0}" dt="2024-09-06T11:54:01.916" v="8969" actId="20577"/>
        <pc:sldMkLst>
          <pc:docMk/>
          <pc:sldMk cId="770502657" sldId="1870"/>
        </pc:sldMkLst>
        <pc:spChg chg="mod">
          <ac:chgData name="Eva Jandíková" userId="7ef427b1455032d3" providerId="LiveId" clId="{8BE16ADB-BADE-4A44-8E84-39D713E1A9F0}" dt="2024-09-06T11:53:55.785" v="8965" actId="20577"/>
          <ac:spMkLst>
            <pc:docMk/>
            <pc:sldMk cId="770502657" sldId="1870"/>
            <ac:spMk id="10" creationId="{6BBA279C-FFE8-81E6-71AA-24814F73C474}"/>
          </ac:spMkLst>
        </pc:spChg>
        <pc:graphicFrameChg chg="mod">
          <ac:chgData name="Eva Jandíková" userId="7ef427b1455032d3" providerId="LiveId" clId="{8BE16ADB-BADE-4A44-8E84-39D713E1A9F0}" dt="2024-09-06T11:54:01.916" v="8969" actId="20577"/>
          <ac:graphicFrameMkLst>
            <pc:docMk/>
            <pc:sldMk cId="770502657" sldId="1870"/>
            <ac:graphicFrameMk id="4" creationId="{52AAFB47-0DBF-8852-4E18-C335FFD78F8B}"/>
          </ac:graphicFrameMkLst>
        </pc:graphicFrameChg>
      </pc:sldChg>
      <pc:sldChg chg="delSp modSp add del mod">
        <pc:chgData name="Eva Jandíková" userId="7ef427b1455032d3" providerId="LiveId" clId="{8BE16ADB-BADE-4A44-8E84-39D713E1A9F0}" dt="2024-09-06T11:54:38.487" v="8974" actId="47"/>
        <pc:sldMkLst>
          <pc:docMk/>
          <pc:sldMk cId="3652272439" sldId="1871"/>
        </pc:sldMkLst>
        <pc:spChg chg="mod">
          <ac:chgData name="Eva Jandíková" userId="7ef427b1455032d3" providerId="LiveId" clId="{8BE16ADB-BADE-4A44-8E84-39D713E1A9F0}" dt="2024-09-06T11:54:15.315" v="8971" actId="1076"/>
          <ac:spMkLst>
            <pc:docMk/>
            <pc:sldMk cId="3652272439" sldId="1871"/>
            <ac:spMk id="7" creationId="{C015365A-F193-D931-FF9E-4A94E0BC387A}"/>
          </ac:spMkLst>
        </pc:spChg>
        <pc:spChg chg="del">
          <ac:chgData name="Eva Jandíková" userId="7ef427b1455032d3" providerId="LiveId" clId="{8BE16ADB-BADE-4A44-8E84-39D713E1A9F0}" dt="2024-09-06T11:54:24.507" v="8972" actId="478"/>
          <ac:spMkLst>
            <pc:docMk/>
            <pc:sldMk cId="3652272439" sldId="1871"/>
            <ac:spMk id="14" creationId="{248A661F-3EE2-30C2-CA1E-7D81DC43DA17}"/>
          </ac:spMkLst>
        </pc:spChg>
      </pc:sldChg>
      <pc:sldChg chg="modSp add mod">
        <pc:chgData name="Eva Jandíková" userId="7ef427b1455032d3" providerId="LiveId" clId="{8BE16ADB-BADE-4A44-8E84-39D713E1A9F0}" dt="2024-09-06T11:55:34.044" v="9008" actId="20577"/>
        <pc:sldMkLst>
          <pc:docMk/>
          <pc:sldMk cId="3863594700" sldId="1872"/>
        </pc:sldMkLst>
        <pc:spChg chg="mod">
          <ac:chgData name="Eva Jandíková" userId="7ef427b1455032d3" providerId="LiveId" clId="{8BE16ADB-BADE-4A44-8E84-39D713E1A9F0}" dt="2024-09-06T11:55:21.834" v="8989" actId="790"/>
          <ac:spMkLst>
            <pc:docMk/>
            <pc:sldMk cId="3863594700" sldId="1872"/>
            <ac:spMk id="8" creationId="{BCB86CF9-4BDB-8A55-7135-24036DE812A3}"/>
          </ac:spMkLst>
        </pc:spChg>
        <pc:spChg chg="mod">
          <ac:chgData name="Eva Jandíková" userId="7ef427b1455032d3" providerId="LiveId" clId="{8BE16ADB-BADE-4A44-8E84-39D713E1A9F0}" dt="2024-09-06T11:55:27.142" v="8997" actId="20577"/>
          <ac:spMkLst>
            <pc:docMk/>
            <pc:sldMk cId="3863594700" sldId="1872"/>
            <ac:spMk id="17" creationId="{CAD7CE25-F848-E05F-386E-C9ACD4CC3D9A}"/>
          </ac:spMkLst>
        </pc:spChg>
        <pc:graphicFrameChg chg="mod">
          <ac:chgData name="Eva Jandíková" userId="7ef427b1455032d3" providerId="LiveId" clId="{8BE16ADB-BADE-4A44-8E84-39D713E1A9F0}" dt="2024-09-06T11:55:34.044" v="9008" actId="20577"/>
          <ac:graphicFrameMkLst>
            <pc:docMk/>
            <pc:sldMk cId="3863594700" sldId="1872"/>
            <ac:graphicFrameMk id="18" creationId="{90C330DE-3ED0-A979-7D8C-DF7CF1E351BF}"/>
          </ac:graphicFrameMkLst>
        </pc:graphicFrameChg>
      </pc:sldChg>
      <pc:sldChg chg="add del">
        <pc:chgData name="Eva Jandíková" userId="7ef427b1455032d3" providerId="LiveId" clId="{8BE16ADB-BADE-4A44-8E84-39D713E1A9F0}" dt="2024-09-06T11:55:51.867" v="9010" actId="47"/>
        <pc:sldMkLst>
          <pc:docMk/>
          <pc:sldMk cId="3411707963" sldId="1873"/>
        </pc:sldMkLst>
      </pc:sldChg>
      <pc:sldChg chg="modSp add mod ord">
        <pc:chgData name="Eva Jandíková" userId="7ef427b1455032d3" providerId="LiveId" clId="{8BE16ADB-BADE-4A44-8E84-39D713E1A9F0}" dt="2024-09-06T17:25:50.088" v="17729" actId="1076"/>
        <pc:sldMkLst>
          <pc:docMk/>
          <pc:sldMk cId="2933658785" sldId="1874"/>
        </pc:sldMkLst>
        <pc:spChg chg="mod">
          <ac:chgData name="Eva Jandíková" userId="7ef427b1455032d3" providerId="LiveId" clId="{8BE16ADB-BADE-4A44-8E84-39D713E1A9F0}" dt="2024-09-06T11:49:18.107" v="8689"/>
          <ac:spMkLst>
            <pc:docMk/>
            <pc:sldMk cId="2933658785" sldId="1874"/>
            <ac:spMk id="2" creationId="{355B76A0-C2A0-6707-B379-B8F87D612D81}"/>
          </ac:spMkLst>
        </pc:spChg>
        <pc:spChg chg="mod">
          <ac:chgData name="Eva Jandíková" userId="7ef427b1455032d3" providerId="LiveId" clId="{8BE16ADB-BADE-4A44-8E84-39D713E1A9F0}" dt="2024-09-06T17:25:47.075" v="17728" actId="404"/>
          <ac:spMkLst>
            <pc:docMk/>
            <pc:sldMk cId="2933658785" sldId="1874"/>
            <ac:spMk id="4" creationId="{EF973B48-B14F-8B6C-467A-F75205C3C879}"/>
          </ac:spMkLst>
        </pc:spChg>
        <pc:spChg chg="mod">
          <ac:chgData name="Eva Jandíková" userId="7ef427b1455032d3" providerId="LiveId" clId="{8BE16ADB-BADE-4A44-8E84-39D713E1A9F0}" dt="2024-09-06T11:48:39.607" v="8668" actId="790"/>
          <ac:spMkLst>
            <pc:docMk/>
            <pc:sldMk cId="2933658785" sldId="1874"/>
            <ac:spMk id="5" creationId="{AE68BBBA-62AD-1BC4-BE87-D61A8DAC6EBA}"/>
          </ac:spMkLst>
        </pc:spChg>
        <pc:picChg chg="mod">
          <ac:chgData name="Eva Jandíková" userId="7ef427b1455032d3" providerId="LiveId" clId="{8BE16ADB-BADE-4A44-8E84-39D713E1A9F0}" dt="2024-09-06T17:25:50.088" v="17729" actId="1076"/>
          <ac:picMkLst>
            <pc:docMk/>
            <pc:sldMk cId="2933658785" sldId="1874"/>
            <ac:picMk id="8" creationId="{77DF66A1-60C0-F8C2-937A-DA345ECC4149}"/>
          </ac:picMkLst>
        </pc:picChg>
      </pc:sldChg>
      <pc:sldChg chg="modSp add ord">
        <pc:chgData name="Eva Jandíková" userId="7ef427b1455032d3" providerId="LiveId" clId="{8BE16ADB-BADE-4A44-8E84-39D713E1A9F0}" dt="2024-09-06T11:33:19.116" v="8238"/>
        <pc:sldMkLst>
          <pc:docMk/>
          <pc:sldMk cId="578559840" sldId="1875"/>
        </pc:sldMkLst>
        <pc:spChg chg="mod">
          <ac:chgData name="Eva Jandíková" userId="7ef427b1455032d3" providerId="LiveId" clId="{8BE16ADB-BADE-4A44-8E84-39D713E1A9F0}" dt="2024-09-06T11:33:19.116" v="8238"/>
          <ac:spMkLst>
            <pc:docMk/>
            <pc:sldMk cId="578559840" sldId="1875"/>
            <ac:spMk id="7" creationId="{B80F5F7B-8A91-4C08-BCC0-02E0A1241AC1}"/>
          </ac:spMkLst>
        </pc:spChg>
      </pc:sldChg>
      <pc:sldChg chg="add ord">
        <pc:chgData name="Eva Jandíková" userId="7ef427b1455032d3" providerId="LiveId" clId="{8BE16ADB-BADE-4A44-8E84-39D713E1A9F0}" dt="2024-09-06T09:02:25.633" v="7870"/>
        <pc:sldMkLst>
          <pc:docMk/>
          <pc:sldMk cId="2541917955" sldId="1876"/>
        </pc:sldMkLst>
      </pc:sldChg>
      <pc:sldChg chg="add ord">
        <pc:chgData name="Eva Jandíková" userId="7ef427b1455032d3" providerId="LiveId" clId="{8BE16ADB-BADE-4A44-8E84-39D713E1A9F0}" dt="2024-09-06T09:02:25.633" v="7870"/>
        <pc:sldMkLst>
          <pc:docMk/>
          <pc:sldMk cId="3818583360" sldId="1877"/>
        </pc:sldMkLst>
      </pc:sldChg>
      <pc:sldChg chg="addSp modSp add mod ord">
        <pc:chgData name="Eva Jandíková" userId="7ef427b1455032d3" providerId="LiveId" clId="{8BE16ADB-BADE-4A44-8E84-39D713E1A9F0}" dt="2024-09-06T12:00:33.009" v="9219"/>
        <pc:sldMkLst>
          <pc:docMk/>
          <pc:sldMk cId="3105184983" sldId="1878"/>
        </pc:sldMkLst>
        <pc:spChg chg="mod">
          <ac:chgData name="Eva Jandíková" userId="7ef427b1455032d3" providerId="LiveId" clId="{8BE16ADB-BADE-4A44-8E84-39D713E1A9F0}" dt="2024-09-06T11:49:34.660" v="8690" actId="20577"/>
          <ac:spMkLst>
            <pc:docMk/>
            <pc:sldMk cId="3105184983" sldId="1878"/>
            <ac:spMk id="5" creationId="{C692321C-FF29-96DB-E233-3299B03DE9F9}"/>
          </ac:spMkLst>
        </pc:spChg>
        <pc:spChg chg="add mod">
          <ac:chgData name="Eva Jandíková" userId="7ef427b1455032d3" providerId="LiveId" clId="{8BE16ADB-BADE-4A44-8E84-39D713E1A9F0}" dt="2024-09-06T12:00:33.009" v="9219"/>
          <ac:spMkLst>
            <pc:docMk/>
            <pc:sldMk cId="3105184983" sldId="1878"/>
            <ac:spMk id="6" creationId="{872BA3D0-1915-CE58-FFDD-0CBFCFC66EBE}"/>
          </ac:spMkLst>
        </pc:spChg>
      </pc:sldChg>
      <pc:sldChg chg="modSp add mod ord">
        <pc:chgData name="Eva Jandíková" userId="7ef427b1455032d3" providerId="LiveId" clId="{8BE16ADB-BADE-4A44-8E84-39D713E1A9F0}" dt="2024-09-06T11:49:58.338" v="8692"/>
        <pc:sldMkLst>
          <pc:docMk/>
          <pc:sldMk cId="2991275340" sldId="1879"/>
        </pc:sldMkLst>
        <pc:spChg chg="mod">
          <ac:chgData name="Eva Jandíková" userId="7ef427b1455032d3" providerId="LiveId" clId="{8BE16ADB-BADE-4A44-8E84-39D713E1A9F0}" dt="2024-09-06T11:49:58.338" v="8692"/>
          <ac:spMkLst>
            <pc:docMk/>
            <pc:sldMk cId="2991275340" sldId="1879"/>
            <ac:spMk id="5" creationId="{5B0839D0-C8F5-DF67-4C4B-AA7F71648ED1}"/>
          </ac:spMkLst>
        </pc:spChg>
      </pc:sldChg>
      <pc:sldChg chg="modSp add ord">
        <pc:chgData name="Eva Jandíková" userId="7ef427b1455032d3" providerId="LiveId" clId="{8BE16ADB-BADE-4A44-8E84-39D713E1A9F0}" dt="2024-09-06T11:49:58.338" v="8692"/>
        <pc:sldMkLst>
          <pc:docMk/>
          <pc:sldMk cId="2471653547" sldId="1880"/>
        </pc:sldMkLst>
        <pc:spChg chg="mod">
          <ac:chgData name="Eva Jandíková" userId="7ef427b1455032d3" providerId="LiveId" clId="{8BE16ADB-BADE-4A44-8E84-39D713E1A9F0}" dt="2024-09-06T11:33:19.116" v="8238"/>
          <ac:spMkLst>
            <pc:docMk/>
            <pc:sldMk cId="2471653547" sldId="1880"/>
            <ac:spMk id="5" creationId="{29979431-BA4A-08EC-15CB-86298917DF38}"/>
          </ac:spMkLst>
        </pc:spChg>
        <pc:spChg chg="mod">
          <ac:chgData name="Eva Jandíková" userId="7ef427b1455032d3" providerId="LiveId" clId="{8BE16ADB-BADE-4A44-8E84-39D713E1A9F0}" dt="2024-09-06T11:49:58.338" v="8692"/>
          <ac:spMkLst>
            <pc:docMk/>
            <pc:sldMk cId="2471653547" sldId="1880"/>
            <ac:spMk id="8" creationId="{256ACA21-7C3A-748E-5892-D6F73C1A3FB3}"/>
          </ac:spMkLst>
        </pc:spChg>
      </pc:sldChg>
      <pc:sldChg chg="modSp add del">
        <pc:chgData name="Eva Jandíková" userId="7ef427b1455032d3" providerId="LiveId" clId="{8BE16ADB-BADE-4A44-8E84-39D713E1A9F0}" dt="2024-09-06T11:57:13.435" v="9138" actId="2696"/>
        <pc:sldMkLst>
          <pc:docMk/>
          <pc:sldMk cId="1872864021" sldId="1881"/>
        </pc:sldMkLst>
        <pc:spChg chg="mod">
          <ac:chgData name="Eva Jandíková" userId="7ef427b1455032d3" providerId="LiveId" clId="{8BE16ADB-BADE-4A44-8E84-39D713E1A9F0}" dt="2024-09-06T11:33:19.116" v="8238"/>
          <ac:spMkLst>
            <pc:docMk/>
            <pc:sldMk cId="1872864021" sldId="1881"/>
            <ac:spMk id="7" creationId="{C5E47715-B2F4-0966-13BB-870C2833E0EF}"/>
          </ac:spMkLst>
        </pc:spChg>
      </pc:sldChg>
      <pc:sldChg chg="addSp modSp add mod">
        <pc:chgData name="Eva Jandíková" userId="7ef427b1455032d3" providerId="LiveId" clId="{8BE16ADB-BADE-4A44-8E84-39D713E1A9F0}" dt="2024-09-09T10:58:44.352" v="18636" actId="20577"/>
        <pc:sldMkLst>
          <pc:docMk/>
          <pc:sldMk cId="3030685184" sldId="1881"/>
        </pc:sldMkLst>
        <pc:spChg chg="mod">
          <ac:chgData name="Eva Jandíková" userId="7ef427b1455032d3" providerId="LiveId" clId="{8BE16ADB-BADE-4A44-8E84-39D713E1A9F0}" dt="2024-09-06T11:57:59.103" v="9144"/>
          <ac:spMkLst>
            <pc:docMk/>
            <pc:sldMk cId="3030685184" sldId="1881"/>
            <ac:spMk id="2" creationId="{DAA3A9F8-4A55-FFE5-9DAC-E7B78D29C2B4}"/>
          </ac:spMkLst>
        </pc:spChg>
        <pc:spChg chg="add mod">
          <ac:chgData name="Eva Jandíková" userId="7ef427b1455032d3" providerId="LiveId" clId="{8BE16ADB-BADE-4A44-8E84-39D713E1A9F0}" dt="2024-09-06T12:00:21.599" v="9218" actId="1076"/>
          <ac:spMkLst>
            <pc:docMk/>
            <pc:sldMk cId="3030685184" sldId="1881"/>
            <ac:spMk id="4" creationId="{809EF77C-30F3-7F6D-725C-4C763C0FA3A5}"/>
          </ac:spMkLst>
        </pc:spChg>
        <pc:spChg chg="mod">
          <ac:chgData name="Eva Jandíková" userId="7ef427b1455032d3" providerId="LiveId" clId="{8BE16ADB-BADE-4A44-8E84-39D713E1A9F0}" dt="2024-09-09T10:58:44.352" v="18636" actId="20577"/>
          <ac:spMkLst>
            <pc:docMk/>
            <pc:sldMk cId="3030685184" sldId="1881"/>
            <ac:spMk id="7" creationId="{C5E47715-B2F4-0966-13BB-870C2833E0EF}"/>
          </ac:spMkLst>
        </pc:spChg>
      </pc:sldChg>
      <pc:sldChg chg="modSp add mod ord">
        <pc:chgData name="Eva Jandíková" userId="7ef427b1455032d3" providerId="LiveId" clId="{8BE16ADB-BADE-4A44-8E84-39D713E1A9F0}" dt="2024-09-06T17:24:16.502" v="17696" actId="14100"/>
        <pc:sldMkLst>
          <pc:docMk/>
          <pc:sldMk cId="1957406156" sldId="1882"/>
        </pc:sldMkLst>
        <pc:spChg chg="mod">
          <ac:chgData name="Eva Jandíková" userId="7ef427b1455032d3" providerId="LiveId" clId="{8BE16ADB-BADE-4A44-8E84-39D713E1A9F0}" dt="2024-09-06T12:01:27.352" v="9230"/>
          <ac:spMkLst>
            <pc:docMk/>
            <pc:sldMk cId="1957406156" sldId="1882"/>
            <ac:spMk id="2" creationId="{CDEB3A56-9F10-036B-56FB-EACA82023AF0}"/>
          </ac:spMkLst>
        </pc:spChg>
        <pc:spChg chg="mod">
          <ac:chgData name="Eva Jandíková" userId="7ef427b1455032d3" providerId="LiveId" clId="{8BE16ADB-BADE-4A44-8E84-39D713E1A9F0}" dt="2024-09-06T17:23:42.302" v="17689" actId="20577"/>
          <ac:spMkLst>
            <pc:docMk/>
            <pc:sldMk cId="1957406156" sldId="1882"/>
            <ac:spMk id="6" creationId="{A8DAB233-4635-D8D8-028C-6EAB12ADA65C}"/>
          </ac:spMkLst>
        </pc:spChg>
        <pc:picChg chg="mod">
          <ac:chgData name="Eva Jandíková" userId="7ef427b1455032d3" providerId="LiveId" clId="{8BE16ADB-BADE-4A44-8E84-39D713E1A9F0}" dt="2024-09-06T17:24:16.502" v="17696" actId="14100"/>
          <ac:picMkLst>
            <pc:docMk/>
            <pc:sldMk cId="1957406156" sldId="1882"/>
            <ac:picMk id="9" creationId="{984738F2-D6D0-4434-FA24-DFA65C9EB678}"/>
          </ac:picMkLst>
        </pc:picChg>
      </pc:sldChg>
      <pc:sldChg chg="modSp add mod ord">
        <pc:chgData name="Eva Jandíková" userId="7ef427b1455032d3" providerId="LiveId" clId="{8BE16ADB-BADE-4A44-8E84-39D713E1A9F0}" dt="2024-09-06T17:25:20.954" v="17717" actId="1076"/>
        <pc:sldMkLst>
          <pc:docMk/>
          <pc:sldMk cId="4138447659" sldId="1883"/>
        </pc:sldMkLst>
        <pc:spChg chg="mod">
          <ac:chgData name="Eva Jandíková" userId="7ef427b1455032d3" providerId="LiveId" clId="{8BE16ADB-BADE-4A44-8E84-39D713E1A9F0}" dt="2024-09-06T17:25:19.547" v="17716" actId="14100"/>
          <ac:spMkLst>
            <pc:docMk/>
            <pc:sldMk cId="4138447659" sldId="1883"/>
            <ac:spMk id="4" creationId="{59173682-2BD7-513B-7248-C97F396B84B3}"/>
          </ac:spMkLst>
        </pc:spChg>
        <pc:spChg chg="mod">
          <ac:chgData name="Eva Jandíková" userId="7ef427b1455032d3" providerId="LiveId" clId="{8BE16ADB-BADE-4A44-8E84-39D713E1A9F0}" dt="2024-09-06T17:23:57.648" v="17694" actId="6549"/>
          <ac:spMkLst>
            <pc:docMk/>
            <pc:sldMk cId="4138447659" sldId="1883"/>
            <ac:spMk id="5" creationId="{D4B73749-3293-4869-1AD9-F097799FD76A}"/>
          </ac:spMkLst>
        </pc:spChg>
        <pc:picChg chg="mod">
          <ac:chgData name="Eva Jandíková" userId="7ef427b1455032d3" providerId="LiveId" clId="{8BE16ADB-BADE-4A44-8E84-39D713E1A9F0}" dt="2024-09-06T17:25:20.954" v="17717" actId="1076"/>
          <ac:picMkLst>
            <pc:docMk/>
            <pc:sldMk cId="4138447659" sldId="1883"/>
            <ac:picMk id="7" creationId="{EC64598B-2B9A-72F3-AE1C-D426A3641B69}"/>
          </ac:picMkLst>
        </pc:picChg>
      </pc:sldChg>
      <pc:sldChg chg="addSp delSp modSp add mod">
        <pc:chgData name="Eva Jandíková" userId="7ef427b1455032d3" providerId="LiveId" clId="{8BE16ADB-BADE-4A44-8E84-39D713E1A9F0}" dt="2024-09-09T13:46:30.828" v="21502" actId="1076"/>
        <pc:sldMkLst>
          <pc:docMk/>
          <pc:sldMk cId="3923465911" sldId="1884"/>
        </pc:sldMkLst>
        <pc:spChg chg="add del mod">
          <ac:chgData name="Eva Jandíková" userId="7ef427b1455032d3" providerId="LiveId" clId="{8BE16ADB-BADE-4A44-8E84-39D713E1A9F0}" dt="2024-09-09T13:44:09.567" v="21472" actId="478"/>
          <ac:spMkLst>
            <pc:docMk/>
            <pc:sldMk cId="3923465911" sldId="1884"/>
            <ac:spMk id="4" creationId="{E6F6F578-4667-B992-89A7-0E71229B1891}"/>
          </ac:spMkLst>
        </pc:spChg>
        <pc:spChg chg="mod">
          <ac:chgData name="Eva Jandíková" userId="7ef427b1455032d3" providerId="LiveId" clId="{8BE16ADB-BADE-4A44-8E84-39D713E1A9F0}" dt="2024-09-09T13:44:15.524" v="21473" actId="14100"/>
          <ac:spMkLst>
            <pc:docMk/>
            <pc:sldMk cId="3923465911" sldId="1884"/>
            <ac:spMk id="19" creationId="{15DB096C-BD26-2834-DA54-3E95F73EC24C}"/>
          </ac:spMkLst>
        </pc:spChg>
        <pc:picChg chg="del">
          <ac:chgData name="Eva Jandíková" userId="7ef427b1455032d3" providerId="LiveId" clId="{8BE16ADB-BADE-4A44-8E84-39D713E1A9F0}" dt="2024-09-09T13:44:17.461" v="21474" actId="478"/>
          <ac:picMkLst>
            <pc:docMk/>
            <pc:sldMk cId="3923465911" sldId="1884"/>
            <ac:picMk id="21" creationId="{89D97E71-891E-465F-3A44-84F97AC10256}"/>
          </ac:picMkLst>
        </pc:picChg>
        <pc:picChg chg="add mod">
          <ac:chgData name="Eva Jandíková" userId="7ef427b1455032d3" providerId="LiveId" clId="{8BE16ADB-BADE-4A44-8E84-39D713E1A9F0}" dt="2024-09-09T13:46:30.828" v="21502" actId="1076"/>
          <ac:picMkLst>
            <pc:docMk/>
            <pc:sldMk cId="3923465911" sldId="1884"/>
            <ac:picMk id="2050" creationId="{8F5898D3-0203-99D1-0D11-6F4B79E71BE1}"/>
          </ac:picMkLst>
        </pc:picChg>
        <pc:picChg chg="add mod">
          <ac:chgData name="Eva Jandíková" userId="7ef427b1455032d3" providerId="LiveId" clId="{8BE16ADB-BADE-4A44-8E84-39D713E1A9F0}" dt="2024-09-09T13:46:20.580" v="21500" actId="1076"/>
          <ac:picMkLst>
            <pc:docMk/>
            <pc:sldMk cId="3923465911" sldId="1884"/>
            <ac:picMk id="2051" creationId="{47E2D3DF-C688-1D18-01A7-4AB90E94DD03}"/>
          </ac:picMkLst>
        </pc:picChg>
      </pc:sldChg>
      <pc:sldChg chg="addSp modSp add del mod">
        <pc:chgData name="Eva Jandíková" userId="7ef427b1455032d3" providerId="LiveId" clId="{8BE16ADB-BADE-4A44-8E84-39D713E1A9F0}" dt="2024-09-09T12:27:53.787" v="20818" actId="47"/>
        <pc:sldMkLst>
          <pc:docMk/>
          <pc:sldMk cId="3816058447" sldId="1885"/>
        </pc:sldMkLst>
        <pc:spChg chg="add mod">
          <ac:chgData name="Eva Jandíková" userId="7ef427b1455032d3" providerId="LiveId" clId="{8BE16ADB-BADE-4A44-8E84-39D713E1A9F0}" dt="2024-09-09T12:15:40.964" v="20732" actId="1076"/>
          <ac:spMkLst>
            <pc:docMk/>
            <pc:sldMk cId="3816058447" sldId="1885"/>
            <ac:spMk id="6" creationId="{42801058-CF67-ED5F-68AD-707B7EFA42AA}"/>
          </ac:spMkLst>
        </pc:spChg>
      </pc:sldChg>
      <pc:sldChg chg="addSp delSp modSp add del mod">
        <pc:chgData name="Eva Jandíková" userId="7ef427b1455032d3" providerId="LiveId" clId="{8BE16ADB-BADE-4A44-8E84-39D713E1A9F0}" dt="2024-09-09T12:27:44.103" v="20816" actId="47"/>
        <pc:sldMkLst>
          <pc:docMk/>
          <pc:sldMk cId="4269242507" sldId="1886"/>
        </pc:sldMkLst>
        <pc:spChg chg="add del mod">
          <ac:chgData name="Eva Jandíková" userId="7ef427b1455032d3" providerId="LiveId" clId="{8BE16ADB-BADE-4A44-8E84-39D713E1A9F0}" dt="2024-09-06T17:30:28.097" v="17858" actId="478"/>
          <ac:spMkLst>
            <pc:docMk/>
            <pc:sldMk cId="4269242507" sldId="1886"/>
            <ac:spMk id="6" creationId="{CC739475-4121-7764-37AF-224FBB247BCA}"/>
          </ac:spMkLst>
        </pc:spChg>
        <pc:spChg chg="add del mod">
          <ac:chgData name="Eva Jandíková" userId="7ef427b1455032d3" providerId="LiveId" clId="{8BE16ADB-BADE-4A44-8E84-39D713E1A9F0}" dt="2024-09-09T11:40:27.735" v="19910" actId="478"/>
          <ac:spMkLst>
            <pc:docMk/>
            <pc:sldMk cId="4269242507" sldId="1886"/>
            <ac:spMk id="7" creationId="{881AAD56-E07F-6A0D-5643-02FBFEBA458F}"/>
          </ac:spMkLst>
        </pc:spChg>
      </pc:sldChg>
      <pc:sldChg chg="addSp delSp modSp add del mod">
        <pc:chgData name="Eva Jandíková" userId="7ef427b1455032d3" providerId="LiveId" clId="{8BE16ADB-BADE-4A44-8E84-39D713E1A9F0}" dt="2024-09-09T12:27:44.103" v="20816" actId="47"/>
        <pc:sldMkLst>
          <pc:docMk/>
          <pc:sldMk cId="2255004870" sldId="1887"/>
        </pc:sldMkLst>
        <pc:spChg chg="add del mod">
          <ac:chgData name="Eva Jandíková" userId="7ef427b1455032d3" providerId="LiveId" clId="{8BE16ADB-BADE-4A44-8E84-39D713E1A9F0}" dt="2024-09-06T17:30:31.980" v="17860" actId="478"/>
          <ac:spMkLst>
            <pc:docMk/>
            <pc:sldMk cId="2255004870" sldId="1887"/>
            <ac:spMk id="6" creationId="{C5A1E672-4E9D-4A6C-6043-4DF597F4297D}"/>
          </ac:spMkLst>
        </pc:spChg>
        <pc:spChg chg="add mod">
          <ac:chgData name="Eva Jandíková" userId="7ef427b1455032d3" providerId="LiveId" clId="{8BE16ADB-BADE-4A44-8E84-39D713E1A9F0}" dt="2024-09-06T17:30:32.246" v="17861"/>
          <ac:spMkLst>
            <pc:docMk/>
            <pc:sldMk cId="2255004870" sldId="1887"/>
            <ac:spMk id="7" creationId="{7B87A091-0198-ED89-7721-C296757C8A04}"/>
          </ac:spMkLst>
        </pc:spChg>
      </pc:sldChg>
      <pc:sldChg chg="add del">
        <pc:chgData name="Eva Jandíková" userId="7ef427b1455032d3" providerId="LiveId" clId="{8BE16ADB-BADE-4A44-8E84-39D713E1A9F0}" dt="2024-09-06T09:01:37.962" v="7866" actId="47"/>
        <pc:sldMkLst>
          <pc:docMk/>
          <pc:sldMk cId="3187346469" sldId="1888"/>
        </pc:sldMkLst>
      </pc:sldChg>
      <pc:sldChg chg="modSp add mod">
        <pc:chgData name="Eva Jandíková" userId="7ef427b1455032d3" providerId="LiveId" clId="{8BE16ADB-BADE-4A44-8E84-39D713E1A9F0}" dt="2024-09-06T17:25:37.925" v="17727"/>
        <pc:sldMkLst>
          <pc:docMk/>
          <pc:sldMk cId="2086139659" sldId="1889"/>
        </pc:sldMkLst>
        <pc:spChg chg="mod">
          <ac:chgData name="Eva Jandíková" userId="7ef427b1455032d3" providerId="LiveId" clId="{8BE16ADB-BADE-4A44-8E84-39D713E1A9F0}" dt="2024-09-06T17:25:37.925" v="17727"/>
          <ac:spMkLst>
            <pc:docMk/>
            <pc:sldMk cId="2086139659" sldId="1889"/>
            <ac:spMk id="4" creationId="{2AD50B7D-FE5C-4529-8057-8AD9C6AA0A39}"/>
          </ac:spMkLst>
        </pc:spChg>
      </pc:sldChg>
      <pc:sldChg chg="modSp add mod">
        <pc:chgData name="Eva Jandíková" userId="7ef427b1455032d3" providerId="LiveId" clId="{8BE16ADB-BADE-4A44-8E84-39D713E1A9F0}" dt="2024-09-06T11:54:43.776" v="8988" actId="20577"/>
        <pc:sldMkLst>
          <pc:docMk/>
          <pc:sldMk cId="663336452" sldId="1890"/>
        </pc:sldMkLst>
        <pc:spChg chg="mod">
          <ac:chgData name="Eva Jandíková" userId="7ef427b1455032d3" providerId="LiveId" clId="{8BE16ADB-BADE-4A44-8E84-39D713E1A9F0}" dt="2024-09-06T11:54:43.776" v="8988" actId="20577"/>
          <ac:spMkLst>
            <pc:docMk/>
            <pc:sldMk cId="663336452" sldId="1890"/>
            <ac:spMk id="8" creationId="{BCB86CF9-4BDB-8A55-7135-24036DE812A3}"/>
          </ac:spMkLst>
        </pc:spChg>
      </pc:sldChg>
      <pc:sldChg chg="add del">
        <pc:chgData name="Eva Jandíková" userId="7ef427b1455032d3" providerId="LiveId" clId="{8BE16ADB-BADE-4A44-8E84-39D713E1A9F0}" dt="2024-09-06T09:02:09.321" v="7868" actId="47"/>
        <pc:sldMkLst>
          <pc:docMk/>
          <pc:sldMk cId="2000114024" sldId="1890"/>
        </pc:sldMkLst>
      </pc:sldChg>
      <pc:sldChg chg="addSp modSp add mod">
        <pc:chgData name="Eva Jandíková" userId="7ef427b1455032d3" providerId="LiveId" clId="{8BE16ADB-BADE-4A44-8E84-39D713E1A9F0}" dt="2024-09-06T12:01:04.992" v="9220"/>
        <pc:sldMkLst>
          <pc:docMk/>
          <pc:sldMk cId="3510691982" sldId="1891"/>
        </pc:sldMkLst>
        <pc:spChg chg="add mod">
          <ac:chgData name="Eva Jandíková" userId="7ef427b1455032d3" providerId="LiveId" clId="{8BE16ADB-BADE-4A44-8E84-39D713E1A9F0}" dt="2024-09-06T12:01:04.992" v="9220"/>
          <ac:spMkLst>
            <pc:docMk/>
            <pc:sldMk cId="3510691982" sldId="1891"/>
            <ac:spMk id="2" creationId="{A03C884B-3214-F74F-2B6C-4DA6B75DC914}"/>
          </ac:spMkLst>
        </pc:spChg>
        <pc:spChg chg="mod">
          <ac:chgData name="Eva Jandíková" userId="7ef427b1455032d3" providerId="LiveId" clId="{8BE16ADB-BADE-4A44-8E84-39D713E1A9F0}" dt="2024-09-06T11:56:00.157" v="9026" actId="20577"/>
          <ac:spMkLst>
            <pc:docMk/>
            <pc:sldMk cId="3510691982" sldId="1891"/>
            <ac:spMk id="9" creationId="{5E212B1D-02B1-0A14-3078-0491266B0CB6}"/>
          </ac:spMkLst>
        </pc:spChg>
      </pc:sldChg>
      <pc:sldChg chg="modSp add mod">
        <pc:chgData name="Eva Jandíková" userId="7ef427b1455032d3" providerId="LiveId" clId="{8BE16ADB-BADE-4A44-8E84-39D713E1A9F0}" dt="2024-09-06T17:31:21.847" v="17923" actId="2711"/>
        <pc:sldMkLst>
          <pc:docMk/>
          <pc:sldMk cId="332869466" sldId="1892"/>
        </pc:sldMkLst>
        <pc:spChg chg="mod">
          <ac:chgData name="Eva Jandíková" userId="7ef427b1455032d3" providerId="LiveId" clId="{8BE16ADB-BADE-4A44-8E84-39D713E1A9F0}" dt="2024-09-06T17:31:21.847" v="17923" actId="2711"/>
          <ac:spMkLst>
            <pc:docMk/>
            <pc:sldMk cId="332869466" sldId="1892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2:48:35.285" v="10015"/>
          <ac:spMkLst>
            <pc:docMk/>
            <pc:sldMk cId="332869466" sldId="1892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2:42:54.975" v="9826" actId="14100"/>
          <ac:picMkLst>
            <pc:docMk/>
            <pc:sldMk cId="332869466" sldId="1892"/>
            <ac:picMk id="7" creationId="{E2A2B168-1026-7473-0D1F-155F98FE13B5}"/>
          </ac:picMkLst>
        </pc:picChg>
      </pc:sldChg>
      <pc:sldChg chg="modSp add mod">
        <pc:chgData name="Eva Jandíková" userId="7ef427b1455032d3" providerId="LiveId" clId="{8BE16ADB-BADE-4A44-8E84-39D713E1A9F0}" dt="2024-09-06T17:31:39.328" v="17924" actId="2711"/>
        <pc:sldMkLst>
          <pc:docMk/>
          <pc:sldMk cId="2904290260" sldId="1893"/>
        </pc:sldMkLst>
        <pc:spChg chg="mod">
          <ac:chgData name="Eva Jandíková" userId="7ef427b1455032d3" providerId="LiveId" clId="{8BE16ADB-BADE-4A44-8E84-39D713E1A9F0}" dt="2024-09-06T17:31:39.328" v="17924" actId="2711"/>
          <ac:spMkLst>
            <pc:docMk/>
            <pc:sldMk cId="2904290260" sldId="1893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2:48:40.876" v="10017"/>
          <ac:spMkLst>
            <pc:docMk/>
            <pc:sldMk cId="2904290260" sldId="1893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2:45:12.387" v="9882" actId="14100"/>
          <ac:picMkLst>
            <pc:docMk/>
            <pc:sldMk cId="2904290260" sldId="1893"/>
            <ac:picMk id="7" creationId="{A861CBDA-1325-9EBE-11F7-AC7D0FB3F45A}"/>
          </ac:picMkLst>
        </pc:picChg>
      </pc:sldChg>
      <pc:sldChg chg="modSp add mod">
        <pc:chgData name="Eva Jandíková" userId="7ef427b1455032d3" providerId="LiveId" clId="{8BE16ADB-BADE-4A44-8E84-39D713E1A9F0}" dt="2024-09-06T17:31:55.683" v="17926" actId="2711"/>
        <pc:sldMkLst>
          <pc:docMk/>
          <pc:sldMk cId="331124471" sldId="1894"/>
        </pc:sldMkLst>
        <pc:spChg chg="mod">
          <ac:chgData name="Eva Jandíková" userId="7ef427b1455032d3" providerId="LiveId" clId="{8BE16ADB-BADE-4A44-8E84-39D713E1A9F0}" dt="2024-09-06T17:31:55.683" v="17926" actId="2711"/>
          <ac:spMkLst>
            <pc:docMk/>
            <pc:sldMk cId="331124471" sldId="1894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2:48:52.944" v="10019"/>
          <ac:spMkLst>
            <pc:docMk/>
            <pc:sldMk cId="331124471" sldId="1894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2:49:07.740" v="10022" actId="14100"/>
          <ac:picMkLst>
            <pc:docMk/>
            <pc:sldMk cId="331124471" sldId="1894"/>
            <ac:picMk id="7" creationId="{E3A805DC-71AC-3428-06AF-E502F0DD51E7}"/>
          </ac:picMkLst>
        </pc:picChg>
      </pc:sldChg>
      <pc:sldChg chg="modSp add mod">
        <pc:chgData name="Eva Jandíková" userId="7ef427b1455032d3" providerId="LiveId" clId="{8BE16ADB-BADE-4A44-8E84-39D713E1A9F0}" dt="2024-09-06T17:33:01.857" v="17938" actId="2711"/>
        <pc:sldMkLst>
          <pc:docMk/>
          <pc:sldMk cId="3336983393" sldId="1895"/>
        </pc:sldMkLst>
        <pc:spChg chg="mod">
          <ac:chgData name="Eva Jandíková" userId="7ef427b1455032d3" providerId="LiveId" clId="{8BE16ADB-BADE-4A44-8E84-39D713E1A9F0}" dt="2024-09-06T17:33:01.857" v="17938" actId="2711"/>
          <ac:spMkLst>
            <pc:docMk/>
            <pc:sldMk cId="3336983393" sldId="1895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3:02:08.852" v="10701"/>
          <ac:spMkLst>
            <pc:docMk/>
            <pc:sldMk cId="3336983393" sldId="1895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3:03:19.804" v="10768" actId="1076"/>
          <ac:picMkLst>
            <pc:docMk/>
            <pc:sldMk cId="3336983393" sldId="1895"/>
            <ac:picMk id="10" creationId="{9DE5CBE8-D330-2986-38C1-55CCDE63E913}"/>
          </ac:picMkLst>
        </pc:picChg>
      </pc:sldChg>
      <pc:sldChg chg="new del">
        <pc:chgData name="Eva Jandíková" userId="7ef427b1455032d3" providerId="LiveId" clId="{8BE16ADB-BADE-4A44-8E84-39D713E1A9F0}" dt="2024-09-06T13:02:01.120" v="10700" actId="47"/>
        <pc:sldMkLst>
          <pc:docMk/>
          <pc:sldMk cId="2807034812" sldId="1896"/>
        </pc:sldMkLst>
      </pc:sldChg>
      <pc:sldChg chg="modSp add mod">
        <pc:chgData name="Eva Jandíková" userId="7ef427b1455032d3" providerId="LiveId" clId="{8BE16ADB-BADE-4A44-8E84-39D713E1A9F0}" dt="2024-09-06T17:33:08.017" v="17939" actId="2711"/>
        <pc:sldMkLst>
          <pc:docMk/>
          <pc:sldMk cId="3678347226" sldId="1896"/>
        </pc:sldMkLst>
        <pc:spChg chg="mod">
          <ac:chgData name="Eva Jandíková" userId="7ef427b1455032d3" providerId="LiveId" clId="{8BE16ADB-BADE-4A44-8E84-39D713E1A9F0}" dt="2024-09-06T17:33:08.017" v="17939" actId="2711"/>
          <ac:spMkLst>
            <pc:docMk/>
            <pc:sldMk cId="3678347226" sldId="1896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3:13:52.504" v="10787" actId="6549"/>
          <ac:spMkLst>
            <pc:docMk/>
            <pc:sldMk cId="3678347226" sldId="1896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3:14:19.941" v="10809" actId="14100"/>
          <ac:picMkLst>
            <pc:docMk/>
            <pc:sldMk cId="3678347226" sldId="1896"/>
            <ac:picMk id="8" creationId="{2C2145D6-A5FE-18EB-AD71-44E8AD93FC1B}"/>
          </ac:picMkLst>
        </pc:picChg>
      </pc:sldChg>
      <pc:sldChg chg="modSp add del mod">
        <pc:chgData name="Eva Jandíková" userId="7ef427b1455032d3" providerId="LiveId" clId="{8BE16ADB-BADE-4A44-8E84-39D713E1A9F0}" dt="2024-09-06T13:54:50.223" v="11254" actId="47"/>
        <pc:sldMkLst>
          <pc:docMk/>
          <pc:sldMk cId="3646253653" sldId="1897"/>
        </pc:sldMkLst>
        <pc:spChg chg="mod">
          <ac:chgData name="Eva Jandíková" userId="7ef427b1455032d3" providerId="LiveId" clId="{8BE16ADB-BADE-4A44-8E84-39D713E1A9F0}" dt="2024-09-06T13:14:54.354" v="10830" actId="20577"/>
          <ac:spMkLst>
            <pc:docMk/>
            <pc:sldMk cId="3646253653" sldId="1897"/>
            <ac:spMk id="4" creationId="{ADEBE802-6556-4407-B41E-41835B1636DF}"/>
          </ac:spMkLst>
        </pc:spChg>
      </pc:sldChg>
      <pc:sldChg chg="delSp modSp add mod ord modClrScheme chgLayout">
        <pc:chgData name="Eva Jandíková" userId="7ef427b1455032d3" providerId="LiveId" clId="{8BE16ADB-BADE-4A44-8E84-39D713E1A9F0}" dt="2024-09-06T13:18:34.906" v="10908" actId="20577"/>
        <pc:sldMkLst>
          <pc:docMk/>
          <pc:sldMk cId="2981398570" sldId="1898"/>
        </pc:sldMkLst>
        <pc:spChg chg="mod ord">
          <ac:chgData name="Eva Jandíková" userId="7ef427b1455032d3" providerId="LiveId" clId="{8BE16ADB-BADE-4A44-8E84-39D713E1A9F0}" dt="2024-09-06T13:18:06.590" v="10875" actId="700"/>
          <ac:spMkLst>
            <pc:docMk/>
            <pc:sldMk cId="2981398570" sldId="1898"/>
            <ac:spMk id="3" creationId="{DD52177D-B636-4CB0-8BD3-6520D10664D3}"/>
          </ac:spMkLst>
        </pc:spChg>
        <pc:spChg chg="del mod ord">
          <ac:chgData name="Eva Jandíková" userId="7ef427b1455032d3" providerId="LiveId" clId="{8BE16ADB-BADE-4A44-8E84-39D713E1A9F0}" dt="2024-09-06T13:17:46.155" v="10835" actId="478"/>
          <ac:spMkLst>
            <pc:docMk/>
            <pc:sldMk cId="2981398570" sldId="1898"/>
            <ac:spMk id="4" creationId="{ADEBE802-6556-4407-B41E-41835B1636DF}"/>
          </ac:spMkLst>
        </pc:spChg>
        <pc:spChg chg="mod ord">
          <ac:chgData name="Eva Jandíková" userId="7ef427b1455032d3" providerId="LiveId" clId="{8BE16ADB-BADE-4A44-8E84-39D713E1A9F0}" dt="2024-09-06T13:18:34.906" v="10908" actId="20577"/>
          <ac:spMkLst>
            <pc:docMk/>
            <pc:sldMk cId="2981398570" sldId="1898"/>
            <ac:spMk id="5" creationId="{2CE8A969-FE77-4591-800E-3F6136C9DB60}"/>
          </ac:spMkLst>
        </pc:spChg>
        <pc:picChg chg="mod ord">
          <ac:chgData name="Eva Jandíková" userId="7ef427b1455032d3" providerId="LiveId" clId="{8BE16ADB-BADE-4A44-8E84-39D713E1A9F0}" dt="2024-09-06T13:18:06.590" v="10875" actId="700"/>
          <ac:picMkLst>
            <pc:docMk/>
            <pc:sldMk cId="2981398570" sldId="1898"/>
            <ac:picMk id="17" creationId="{BEADB279-6B65-47C1-8089-6CF7F060016F}"/>
          </ac:picMkLst>
        </pc:picChg>
      </pc:sldChg>
      <pc:sldChg chg="add del">
        <pc:chgData name="Eva Jandíková" userId="7ef427b1455032d3" providerId="LiveId" clId="{8BE16ADB-BADE-4A44-8E84-39D713E1A9F0}" dt="2024-09-06T13:41:56.562" v="11016" actId="47"/>
        <pc:sldMkLst>
          <pc:docMk/>
          <pc:sldMk cId="394897948" sldId="1899"/>
        </pc:sldMkLst>
      </pc:sldChg>
      <pc:sldChg chg="new del">
        <pc:chgData name="Eva Jandíková" userId="7ef427b1455032d3" providerId="LiveId" clId="{8BE16ADB-BADE-4A44-8E84-39D713E1A9F0}" dt="2024-09-06T13:37:08.253" v="10934" actId="47"/>
        <pc:sldMkLst>
          <pc:docMk/>
          <pc:sldMk cId="835996092" sldId="1899"/>
        </pc:sldMkLst>
      </pc:sldChg>
      <pc:sldChg chg="add del">
        <pc:chgData name="Eva Jandíková" userId="7ef427b1455032d3" providerId="LiveId" clId="{8BE16ADB-BADE-4A44-8E84-39D713E1A9F0}" dt="2024-09-06T13:40:16.134" v="10973"/>
        <pc:sldMkLst>
          <pc:docMk/>
          <pc:sldMk cId="2282391220" sldId="1899"/>
        </pc:sldMkLst>
      </pc:sldChg>
      <pc:sldChg chg="addSp delSp modSp add mod">
        <pc:chgData name="Eva Jandíková" userId="7ef427b1455032d3" providerId="LiveId" clId="{8BE16ADB-BADE-4A44-8E84-39D713E1A9F0}" dt="2024-09-06T17:32:30.339" v="17933" actId="2711"/>
        <pc:sldMkLst>
          <pc:docMk/>
          <pc:sldMk cId="2881064709" sldId="1899"/>
        </pc:sldMkLst>
        <pc:spChg chg="mod">
          <ac:chgData name="Eva Jandíková" userId="7ef427b1455032d3" providerId="LiveId" clId="{8BE16ADB-BADE-4A44-8E84-39D713E1A9F0}" dt="2024-09-06T17:32:30.339" v="17933" actId="2711"/>
          <ac:spMkLst>
            <pc:docMk/>
            <pc:sldMk cId="2881064709" sldId="1899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3:48:11.328" v="11029"/>
          <ac:spMkLst>
            <pc:docMk/>
            <pc:sldMk cId="2881064709" sldId="1899"/>
            <ac:spMk id="5" creationId="{3972223B-AE43-4696-BB2C-FB054B7A83D3}"/>
          </ac:spMkLst>
        </pc:spChg>
        <pc:picChg chg="del mod">
          <ac:chgData name="Eva Jandíková" userId="7ef427b1455032d3" providerId="LiveId" clId="{8BE16ADB-BADE-4A44-8E84-39D713E1A9F0}" dt="2024-09-06T13:50:53.061" v="11031" actId="478"/>
          <ac:picMkLst>
            <pc:docMk/>
            <pc:sldMk cId="2881064709" sldId="1899"/>
            <ac:picMk id="7" creationId="{045F45AB-888C-1242-9A4E-7A449D343CC1}"/>
          </ac:picMkLst>
        </pc:picChg>
        <pc:picChg chg="add mod">
          <ac:chgData name="Eva Jandíková" userId="7ef427b1455032d3" providerId="LiveId" clId="{8BE16ADB-BADE-4A44-8E84-39D713E1A9F0}" dt="2024-09-06T13:52:00.867" v="11208" actId="14100"/>
          <ac:picMkLst>
            <pc:docMk/>
            <pc:sldMk cId="2881064709" sldId="1899"/>
            <ac:picMk id="8" creationId="{6C4AA2E5-D10A-4198-9F96-5F9BE28A95FB}"/>
          </ac:picMkLst>
        </pc:picChg>
      </pc:sldChg>
      <pc:sldChg chg="new del">
        <pc:chgData name="Eva Jandíková" userId="7ef427b1455032d3" providerId="LiveId" clId="{8BE16ADB-BADE-4A44-8E84-39D713E1A9F0}" dt="2024-09-06T16:36:19.447" v="16086" actId="47"/>
        <pc:sldMkLst>
          <pc:docMk/>
          <pc:sldMk cId="1901834702" sldId="1900"/>
        </pc:sldMkLst>
      </pc:sldChg>
      <pc:sldChg chg="add del">
        <pc:chgData name="Eva Jandíková" userId="7ef427b1455032d3" providerId="LiveId" clId="{8BE16ADB-BADE-4A44-8E84-39D713E1A9F0}" dt="2024-09-06T13:40:16.134" v="10973"/>
        <pc:sldMkLst>
          <pc:docMk/>
          <pc:sldMk cId="2323873097" sldId="1900"/>
        </pc:sldMkLst>
      </pc:sldChg>
      <pc:sldChg chg="modSp add mod">
        <pc:chgData name="Eva Jandíková" userId="7ef427b1455032d3" providerId="LiveId" clId="{8BE16ADB-BADE-4A44-8E84-39D713E1A9F0}" dt="2024-09-06T17:33:36.100" v="17943" actId="2711"/>
        <pc:sldMkLst>
          <pc:docMk/>
          <pc:sldMk cId="413298334" sldId="1901"/>
        </pc:sldMkLst>
        <pc:spChg chg="mod">
          <ac:chgData name="Eva Jandíková" userId="7ef427b1455032d3" providerId="LiveId" clId="{8BE16ADB-BADE-4A44-8E84-39D713E1A9F0}" dt="2024-09-06T17:33:36.100" v="17943" actId="2711"/>
          <ac:spMkLst>
            <pc:docMk/>
            <pc:sldMk cId="413298334" sldId="1901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4:17:03.197" v="11753" actId="6549"/>
          <ac:spMkLst>
            <pc:docMk/>
            <pc:sldMk cId="413298334" sldId="1901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4:17:43.387" v="11814" actId="1076"/>
          <ac:picMkLst>
            <pc:docMk/>
            <pc:sldMk cId="413298334" sldId="1901"/>
            <ac:picMk id="8" creationId="{63C3BE6F-CAC6-7BEE-7C80-75BF4AD43494}"/>
          </ac:picMkLst>
        </pc:picChg>
      </pc:sldChg>
      <pc:sldChg chg="add del">
        <pc:chgData name="Eva Jandíková" userId="7ef427b1455032d3" providerId="LiveId" clId="{8BE16ADB-BADE-4A44-8E84-39D713E1A9F0}" dt="2024-09-06T13:40:16.134" v="10973"/>
        <pc:sldMkLst>
          <pc:docMk/>
          <pc:sldMk cId="4273139607" sldId="1901"/>
        </pc:sldMkLst>
      </pc:sldChg>
      <pc:sldChg chg="delSp modSp add mod">
        <pc:chgData name="Eva Jandíková" userId="7ef427b1455032d3" providerId="LiveId" clId="{8BE16ADB-BADE-4A44-8E84-39D713E1A9F0}" dt="2024-09-06T17:33:46.128" v="17944" actId="2711"/>
        <pc:sldMkLst>
          <pc:docMk/>
          <pc:sldMk cId="3722873506" sldId="1902"/>
        </pc:sldMkLst>
        <pc:spChg chg="mod">
          <ac:chgData name="Eva Jandíková" userId="7ef427b1455032d3" providerId="LiveId" clId="{8BE16ADB-BADE-4A44-8E84-39D713E1A9F0}" dt="2024-09-06T17:33:46.128" v="17944" actId="2711"/>
          <ac:spMkLst>
            <pc:docMk/>
            <pc:sldMk cId="3722873506" sldId="1902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4:19:46.961" v="11916" actId="6549"/>
          <ac:spMkLst>
            <pc:docMk/>
            <pc:sldMk cId="3722873506" sldId="1902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4:21:10.376" v="11973" actId="1076"/>
          <ac:picMkLst>
            <pc:docMk/>
            <pc:sldMk cId="3722873506" sldId="1902"/>
            <ac:picMk id="11" creationId="{0FEFEE1B-B76A-F465-0039-BF8DE0F4BFB2}"/>
          </ac:picMkLst>
        </pc:picChg>
        <pc:picChg chg="del">
          <ac:chgData name="Eva Jandíková" userId="7ef427b1455032d3" providerId="LiveId" clId="{8BE16ADB-BADE-4A44-8E84-39D713E1A9F0}" dt="2024-09-06T14:20:10.761" v="11927" actId="478"/>
          <ac:picMkLst>
            <pc:docMk/>
            <pc:sldMk cId="3722873506" sldId="1902"/>
            <ac:picMk id="15" creationId="{F9DE5F11-AEFA-7058-127C-7538E16A0A94}"/>
          </ac:picMkLst>
        </pc:picChg>
      </pc:sldChg>
      <pc:sldChg chg="modSp add mod">
        <pc:chgData name="Eva Jandíková" userId="7ef427b1455032d3" providerId="LiveId" clId="{8BE16ADB-BADE-4A44-8E84-39D713E1A9F0}" dt="2024-09-06T17:34:13.269" v="17948" actId="1076"/>
        <pc:sldMkLst>
          <pc:docMk/>
          <pc:sldMk cId="1209593647" sldId="1903"/>
        </pc:sldMkLst>
        <pc:spChg chg="mod">
          <ac:chgData name="Eva Jandíková" userId="7ef427b1455032d3" providerId="LiveId" clId="{8BE16ADB-BADE-4A44-8E84-39D713E1A9F0}" dt="2024-09-06T17:34:09.485" v="17947" actId="948"/>
          <ac:spMkLst>
            <pc:docMk/>
            <pc:sldMk cId="1209593647" sldId="1903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4:24:56.208" v="12197" actId="6549"/>
          <ac:spMkLst>
            <pc:docMk/>
            <pc:sldMk cId="1209593647" sldId="1903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7:34:13.269" v="17948" actId="1076"/>
          <ac:picMkLst>
            <pc:docMk/>
            <pc:sldMk cId="1209593647" sldId="1903"/>
            <ac:picMk id="8" creationId="{5A9377F5-136F-16C0-4A9B-6E324D571E82}"/>
          </ac:picMkLst>
        </pc:picChg>
      </pc:sldChg>
      <pc:sldChg chg="delSp modSp add mod">
        <pc:chgData name="Eva Jandíková" userId="7ef427b1455032d3" providerId="LiveId" clId="{8BE16ADB-BADE-4A44-8E84-39D713E1A9F0}" dt="2024-09-06T14:21:38.059" v="11989" actId="6549"/>
        <pc:sldMkLst>
          <pc:docMk/>
          <pc:sldMk cId="272229636" sldId="1904"/>
        </pc:sldMkLst>
        <pc:spChg chg="mod">
          <ac:chgData name="Eva Jandíková" userId="7ef427b1455032d3" providerId="LiveId" clId="{8BE16ADB-BADE-4A44-8E84-39D713E1A9F0}" dt="2024-09-06T14:21:38.059" v="11989" actId="6549"/>
          <ac:spMkLst>
            <pc:docMk/>
            <pc:sldMk cId="272229636" sldId="1904"/>
            <ac:spMk id="4" creationId="{BD679955-F94F-4655-86A8-C131828F0344}"/>
          </ac:spMkLst>
        </pc:spChg>
        <pc:picChg chg="del">
          <ac:chgData name="Eva Jandíková" userId="7ef427b1455032d3" providerId="LiveId" clId="{8BE16ADB-BADE-4A44-8E84-39D713E1A9F0}" dt="2024-09-06T14:20:03.576" v="11923" actId="478"/>
          <ac:picMkLst>
            <pc:docMk/>
            <pc:sldMk cId="272229636" sldId="1904"/>
            <ac:picMk id="11" creationId="{0FEFEE1B-B76A-F465-0039-BF8DE0F4BFB2}"/>
          </ac:picMkLst>
        </pc:picChg>
        <pc:picChg chg="mod">
          <ac:chgData name="Eva Jandíková" userId="7ef427b1455032d3" providerId="LiveId" clId="{8BE16ADB-BADE-4A44-8E84-39D713E1A9F0}" dt="2024-09-06T14:21:18.434" v="11975" actId="14100"/>
          <ac:picMkLst>
            <pc:docMk/>
            <pc:sldMk cId="272229636" sldId="1904"/>
            <ac:picMk id="15" creationId="{F9DE5F11-AEFA-7058-127C-7538E16A0A94}"/>
          </ac:picMkLst>
        </pc:picChg>
      </pc:sldChg>
      <pc:sldChg chg="add del">
        <pc:chgData name="Eva Jandíková" userId="7ef427b1455032d3" providerId="LiveId" clId="{8BE16ADB-BADE-4A44-8E84-39D713E1A9F0}" dt="2024-09-06T14:59:32.829" v="12874" actId="47"/>
        <pc:sldMkLst>
          <pc:docMk/>
          <pc:sldMk cId="1399025978" sldId="1905"/>
        </pc:sldMkLst>
      </pc:sldChg>
      <pc:sldChg chg="modSp add mod">
        <pc:chgData name="Eva Jandíková" userId="7ef427b1455032d3" providerId="LiveId" clId="{8BE16ADB-BADE-4A44-8E84-39D713E1A9F0}" dt="2024-09-06T15:09:26.965" v="13234" actId="20577"/>
        <pc:sldMkLst>
          <pc:docMk/>
          <pc:sldMk cId="2221030687" sldId="1905"/>
        </pc:sldMkLst>
        <pc:spChg chg="mod">
          <ac:chgData name="Eva Jandíková" userId="7ef427b1455032d3" providerId="LiveId" clId="{8BE16ADB-BADE-4A44-8E84-39D713E1A9F0}" dt="2024-09-06T15:06:04.424" v="12920" actId="20577"/>
          <ac:spMkLst>
            <pc:docMk/>
            <pc:sldMk cId="2221030687" sldId="1905"/>
            <ac:spMk id="4" creationId="{ADEBE802-6556-4407-B41E-41835B1636DF}"/>
          </ac:spMkLst>
        </pc:spChg>
        <pc:spChg chg="mod">
          <ac:chgData name="Eva Jandíková" userId="7ef427b1455032d3" providerId="LiveId" clId="{8BE16ADB-BADE-4A44-8E84-39D713E1A9F0}" dt="2024-09-06T15:09:26.965" v="13234" actId="20577"/>
          <ac:spMkLst>
            <pc:docMk/>
            <pc:sldMk cId="2221030687" sldId="1905"/>
            <ac:spMk id="5" creationId="{2CE8A969-FE77-4591-800E-3F6136C9DB60}"/>
          </ac:spMkLst>
        </pc:spChg>
      </pc:sldChg>
      <pc:sldChg chg="add del">
        <pc:chgData name="Eva Jandíková" userId="7ef427b1455032d3" providerId="LiveId" clId="{8BE16ADB-BADE-4A44-8E84-39D713E1A9F0}" dt="2024-09-06T15:00:16.997" v="12892" actId="47"/>
        <pc:sldMkLst>
          <pc:docMk/>
          <pc:sldMk cId="2029211909" sldId="1906"/>
        </pc:sldMkLst>
      </pc:sldChg>
      <pc:sldChg chg="modSp add mod">
        <pc:chgData name="Eva Jandíková" userId="7ef427b1455032d3" providerId="LiveId" clId="{8BE16ADB-BADE-4A44-8E84-39D713E1A9F0}" dt="2024-09-06T15:12:35.159" v="13433" actId="20577"/>
        <pc:sldMkLst>
          <pc:docMk/>
          <pc:sldMk cId="3234623357" sldId="1906"/>
        </pc:sldMkLst>
        <pc:spChg chg="mod">
          <ac:chgData name="Eva Jandíková" userId="7ef427b1455032d3" providerId="LiveId" clId="{8BE16ADB-BADE-4A44-8E84-39D713E1A9F0}" dt="2024-09-06T15:11:04.652" v="13332" actId="20577"/>
          <ac:spMkLst>
            <pc:docMk/>
            <pc:sldMk cId="3234623357" sldId="1906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5:12:35.159" v="13433" actId="20577"/>
          <ac:spMkLst>
            <pc:docMk/>
            <pc:sldMk cId="3234623357" sldId="1906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5:11:09.522" v="13333" actId="14100"/>
          <ac:picMkLst>
            <pc:docMk/>
            <pc:sldMk cId="3234623357" sldId="1906"/>
            <ac:picMk id="11" creationId="{E2E6BE9E-AEC7-322B-4C6B-B5C978E910D5}"/>
          </ac:picMkLst>
        </pc:picChg>
      </pc:sldChg>
      <pc:sldChg chg="modSp add mod">
        <pc:chgData name="Eva Jandíková" userId="7ef427b1455032d3" providerId="LiveId" clId="{8BE16ADB-BADE-4A44-8E84-39D713E1A9F0}" dt="2024-09-06T15:12:40.252" v="13434"/>
        <pc:sldMkLst>
          <pc:docMk/>
          <pc:sldMk cId="631587009" sldId="1907"/>
        </pc:sldMkLst>
        <pc:spChg chg="mod">
          <ac:chgData name="Eva Jandíková" userId="7ef427b1455032d3" providerId="LiveId" clId="{8BE16ADB-BADE-4A44-8E84-39D713E1A9F0}" dt="2024-09-06T15:12:04.850" v="13379" actId="2711"/>
          <ac:spMkLst>
            <pc:docMk/>
            <pc:sldMk cId="631587009" sldId="1907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5:12:40.252" v="13434"/>
          <ac:spMkLst>
            <pc:docMk/>
            <pc:sldMk cId="631587009" sldId="1907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5:12:07.662" v="13380" actId="1076"/>
          <ac:picMkLst>
            <pc:docMk/>
            <pc:sldMk cId="631587009" sldId="1907"/>
            <ac:picMk id="12" creationId="{98A54E63-41CC-9375-F088-150570DFA243}"/>
          </ac:picMkLst>
        </pc:picChg>
      </pc:sldChg>
      <pc:sldChg chg="modSp add mod">
        <pc:chgData name="Eva Jandíková" userId="7ef427b1455032d3" providerId="LiveId" clId="{8BE16ADB-BADE-4A44-8E84-39D713E1A9F0}" dt="2024-09-06T15:13:51.075" v="13476" actId="14100"/>
        <pc:sldMkLst>
          <pc:docMk/>
          <pc:sldMk cId="102484238" sldId="1908"/>
        </pc:sldMkLst>
        <pc:spChg chg="mod">
          <ac:chgData name="Eva Jandíková" userId="7ef427b1455032d3" providerId="LiveId" clId="{8BE16ADB-BADE-4A44-8E84-39D713E1A9F0}" dt="2024-09-06T15:13:46.605" v="13474" actId="6549"/>
          <ac:spMkLst>
            <pc:docMk/>
            <pc:sldMk cId="102484238" sldId="1908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5:12:43.652" v="13435"/>
          <ac:spMkLst>
            <pc:docMk/>
            <pc:sldMk cId="102484238" sldId="1908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5:13:51.075" v="13476" actId="14100"/>
          <ac:picMkLst>
            <pc:docMk/>
            <pc:sldMk cId="102484238" sldId="1908"/>
            <ac:picMk id="7" creationId="{FE40807C-141E-EA93-9046-BA7C0CA38B01}"/>
          </ac:picMkLst>
        </pc:picChg>
      </pc:sldChg>
      <pc:sldChg chg="addSp delSp modSp add mod">
        <pc:chgData name="Eva Jandíková" userId="7ef427b1455032d3" providerId="LiveId" clId="{8BE16ADB-BADE-4A44-8E84-39D713E1A9F0}" dt="2024-09-06T15:19:26.597" v="13935" actId="207"/>
        <pc:sldMkLst>
          <pc:docMk/>
          <pc:sldMk cId="2693247467" sldId="1909"/>
        </pc:sldMkLst>
        <pc:spChg chg="mod">
          <ac:chgData name="Eva Jandíková" userId="7ef427b1455032d3" providerId="LiveId" clId="{8BE16ADB-BADE-4A44-8E84-39D713E1A9F0}" dt="2024-09-06T15:19:26.597" v="13935" actId="207"/>
          <ac:spMkLst>
            <pc:docMk/>
            <pc:sldMk cId="2693247467" sldId="1909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5:14:01.599" v="13477"/>
          <ac:spMkLst>
            <pc:docMk/>
            <pc:sldMk cId="2693247467" sldId="1909"/>
            <ac:spMk id="5" creationId="{3972223B-AE43-4696-BB2C-FB054B7A83D3}"/>
          </ac:spMkLst>
        </pc:spChg>
        <pc:picChg chg="add del mod">
          <ac:chgData name="Eva Jandíková" userId="7ef427b1455032d3" providerId="LiveId" clId="{8BE16ADB-BADE-4A44-8E84-39D713E1A9F0}" dt="2024-09-06T15:14:51.821" v="13487" actId="478"/>
          <ac:picMkLst>
            <pc:docMk/>
            <pc:sldMk cId="2693247467" sldId="1909"/>
            <ac:picMk id="7" creationId="{825CAAC6-009B-434E-0288-00EA8B2C8049}"/>
          </ac:picMkLst>
        </pc:picChg>
      </pc:sldChg>
      <pc:sldChg chg="modSp add mod">
        <pc:chgData name="Eva Jandíková" userId="7ef427b1455032d3" providerId="LiveId" clId="{8BE16ADB-BADE-4A44-8E84-39D713E1A9F0}" dt="2024-09-06T15:20:03.177" v="13949" actId="20577"/>
        <pc:sldMkLst>
          <pc:docMk/>
          <pc:sldMk cId="952659990" sldId="1910"/>
        </pc:sldMkLst>
        <pc:spChg chg="mod">
          <ac:chgData name="Eva Jandíková" userId="7ef427b1455032d3" providerId="LiveId" clId="{8BE16ADB-BADE-4A44-8E84-39D713E1A9F0}" dt="2024-09-06T15:20:03.177" v="13949" actId="20577"/>
          <ac:spMkLst>
            <pc:docMk/>
            <pc:sldMk cId="952659990" sldId="1910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5:19:45.161" v="13940"/>
          <ac:spMkLst>
            <pc:docMk/>
            <pc:sldMk cId="952659990" sldId="1910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5:19:50.999" v="13942" actId="14100"/>
          <ac:picMkLst>
            <pc:docMk/>
            <pc:sldMk cId="952659990" sldId="1910"/>
            <ac:picMk id="7" creationId="{72374875-76FD-F349-10BD-897BFE70D42B}"/>
          </ac:picMkLst>
        </pc:picChg>
      </pc:sldChg>
      <pc:sldChg chg="modSp add mod">
        <pc:chgData name="Eva Jandíková" userId="7ef427b1455032d3" providerId="LiveId" clId="{8BE16ADB-BADE-4A44-8E84-39D713E1A9F0}" dt="2024-09-06T15:19:35.739" v="13938" actId="14100"/>
        <pc:sldMkLst>
          <pc:docMk/>
          <pc:sldMk cId="1974189361" sldId="1911"/>
        </pc:sldMkLst>
        <pc:spChg chg="mod">
          <ac:chgData name="Eva Jandíková" userId="7ef427b1455032d3" providerId="LiveId" clId="{8BE16ADB-BADE-4A44-8E84-39D713E1A9F0}" dt="2024-09-06T15:19:30.572" v="13936" actId="6549"/>
          <ac:spMkLst>
            <pc:docMk/>
            <pc:sldMk cId="1974189361" sldId="1911"/>
            <ac:spMk id="4" creationId="{BD679955-F94F-4655-86A8-C131828F0344}"/>
          </ac:spMkLst>
        </pc:spChg>
        <pc:picChg chg="mod">
          <ac:chgData name="Eva Jandíková" userId="7ef427b1455032d3" providerId="LiveId" clId="{8BE16ADB-BADE-4A44-8E84-39D713E1A9F0}" dt="2024-09-06T15:19:35.739" v="13938" actId="14100"/>
          <ac:picMkLst>
            <pc:docMk/>
            <pc:sldMk cId="1974189361" sldId="1911"/>
            <ac:picMk id="7" creationId="{825CAAC6-009B-434E-0288-00EA8B2C8049}"/>
          </ac:picMkLst>
        </pc:picChg>
      </pc:sldChg>
      <pc:sldChg chg="addSp modSp add del mod ord">
        <pc:chgData name="Eva Jandíková" userId="7ef427b1455032d3" providerId="LiveId" clId="{8BE16ADB-BADE-4A44-8E84-39D713E1A9F0}" dt="2024-09-06T15:43:40.708" v="14815" actId="2696"/>
        <pc:sldMkLst>
          <pc:docMk/>
          <pc:sldMk cId="3670151632" sldId="1912"/>
        </pc:sldMkLst>
        <pc:spChg chg="mod">
          <ac:chgData name="Eva Jandíková" userId="7ef427b1455032d3" providerId="LiveId" clId="{8BE16ADB-BADE-4A44-8E84-39D713E1A9F0}" dt="2024-09-06T15:34:43.594" v="14275" actId="20577"/>
          <ac:spMkLst>
            <pc:docMk/>
            <pc:sldMk cId="3670151632" sldId="1912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5:34:13.963" v="14265" actId="27636"/>
          <ac:spMkLst>
            <pc:docMk/>
            <pc:sldMk cId="3670151632" sldId="1912"/>
            <ac:spMk id="5" creationId="{3972223B-AE43-4696-BB2C-FB054B7A83D3}"/>
          </ac:spMkLst>
        </pc:spChg>
        <pc:spChg chg="add mod">
          <ac:chgData name="Eva Jandíková" userId="7ef427b1455032d3" providerId="LiveId" clId="{8BE16ADB-BADE-4A44-8E84-39D713E1A9F0}" dt="2024-09-06T15:33:39.770" v="14237" actId="20577"/>
          <ac:spMkLst>
            <pc:docMk/>
            <pc:sldMk cId="3670151632" sldId="1912"/>
            <ac:spMk id="6" creationId="{0D86D777-00E9-AAC6-5CD8-CBB016599E0E}"/>
          </ac:spMkLst>
        </pc:spChg>
        <pc:picChg chg="mod">
          <ac:chgData name="Eva Jandíková" userId="7ef427b1455032d3" providerId="LiveId" clId="{8BE16ADB-BADE-4A44-8E84-39D713E1A9F0}" dt="2024-09-06T15:33:16.450" v="14198" actId="1076"/>
          <ac:picMkLst>
            <pc:docMk/>
            <pc:sldMk cId="3670151632" sldId="1912"/>
            <ac:picMk id="7" creationId="{B634088D-6FEC-544F-89E4-CAB06BAB9266}"/>
          </ac:picMkLst>
        </pc:picChg>
        <pc:picChg chg="mod">
          <ac:chgData name="Eva Jandíková" userId="7ef427b1455032d3" providerId="LiveId" clId="{8BE16ADB-BADE-4A44-8E84-39D713E1A9F0}" dt="2024-09-06T15:33:20.064" v="14199" actId="14100"/>
          <ac:picMkLst>
            <pc:docMk/>
            <pc:sldMk cId="3670151632" sldId="1912"/>
            <ac:picMk id="9" creationId="{40A20992-49D5-C10D-32A6-DBAE7FA57A51}"/>
          </ac:picMkLst>
        </pc:picChg>
      </pc:sldChg>
      <pc:sldChg chg="add del">
        <pc:chgData name="Eva Jandíková" userId="7ef427b1455032d3" providerId="LiveId" clId="{8BE16ADB-BADE-4A44-8E84-39D713E1A9F0}" dt="2024-09-06T15:44:54.203" v="14828" actId="47"/>
        <pc:sldMkLst>
          <pc:docMk/>
          <pc:sldMk cId="3680464092" sldId="1912"/>
        </pc:sldMkLst>
      </pc:sldChg>
      <pc:sldChg chg="add del">
        <pc:chgData name="Eva Jandíková" userId="7ef427b1455032d3" providerId="LiveId" clId="{8BE16ADB-BADE-4A44-8E84-39D713E1A9F0}" dt="2024-09-06T15:44:14.062" v="14817" actId="47"/>
        <pc:sldMkLst>
          <pc:docMk/>
          <pc:sldMk cId="469166822" sldId="1913"/>
        </pc:sldMkLst>
      </pc:sldChg>
      <pc:sldChg chg="modSp add del mod">
        <pc:chgData name="Eva Jandíková" userId="7ef427b1455032d3" providerId="LiveId" clId="{8BE16ADB-BADE-4A44-8E84-39D713E1A9F0}" dt="2024-09-06T15:43:40.708" v="14815" actId="2696"/>
        <pc:sldMkLst>
          <pc:docMk/>
          <pc:sldMk cId="2653231083" sldId="1913"/>
        </pc:sldMkLst>
        <pc:spChg chg="mod">
          <ac:chgData name="Eva Jandíková" userId="7ef427b1455032d3" providerId="LiveId" clId="{8BE16ADB-BADE-4A44-8E84-39D713E1A9F0}" dt="2024-09-06T15:34:01.142" v="14261" actId="20577"/>
          <ac:spMkLst>
            <pc:docMk/>
            <pc:sldMk cId="2653231083" sldId="1913"/>
            <ac:spMk id="4" creationId="{ADEBE802-6556-4407-B41E-41835B1636DF}"/>
          </ac:spMkLst>
        </pc:spChg>
      </pc:sldChg>
      <pc:sldChg chg="add">
        <pc:chgData name="Eva Jandíková" userId="7ef427b1455032d3" providerId="LiveId" clId="{8BE16ADB-BADE-4A44-8E84-39D713E1A9F0}" dt="2024-09-06T15:43:56.998" v="14816"/>
        <pc:sldMkLst>
          <pc:docMk/>
          <pc:sldMk cId="1428579022" sldId="1914"/>
        </pc:sldMkLst>
      </pc:sldChg>
      <pc:sldChg chg="delSp modSp add del mod">
        <pc:chgData name="Eva Jandíková" userId="7ef427b1455032d3" providerId="LiveId" clId="{8BE16ADB-BADE-4A44-8E84-39D713E1A9F0}" dt="2024-09-06T15:43:40.708" v="14815" actId="2696"/>
        <pc:sldMkLst>
          <pc:docMk/>
          <pc:sldMk cId="1796469452" sldId="1914"/>
        </pc:sldMkLst>
        <pc:spChg chg="mod">
          <ac:chgData name="Eva Jandíková" userId="7ef427b1455032d3" providerId="LiveId" clId="{8BE16ADB-BADE-4A44-8E84-39D713E1A9F0}" dt="2024-09-06T15:35:51.086" v="14394" actId="20577"/>
          <ac:spMkLst>
            <pc:docMk/>
            <pc:sldMk cId="1796469452" sldId="1914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5:42:27.034" v="14783"/>
          <ac:spMkLst>
            <pc:docMk/>
            <pc:sldMk cId="1796469452" sldId="1914"/>
            <ac:spMk id="5" creationId="{3972223B-AE43-4696-BB2C-FB054B7A83D3}"/>
          </ac:spMkLst>
        </pc:spChg>
        <pc:spChg chg="del">
          <ac:chgData name="Eva Jandíková" userId="7ef427b1455032d3" providerId="LiveId" clId="{8BE16ADB-BADE-4A44-8E84-39D713E1A9F0}" dt="2024-09-06T15:33:44.148" v="14238" actId="478"/>
          <ac:spMkLst>
            <pc:docMk/>
            <pc:sldMk cId="1796469452" sldId="1914"/>
            <ac:spMk id="6" creationId="{3C018F0B-491B-C731-066C-2B3ABDA8080B}"/>
          </ac:spMkLst>
        </pc:spChg>
        <pc:picChg chg="mod">
          <ac:chgData name="Eva Jandíková" userId="7ef427b1455032d3" providerId="LiveId" clId="{8BE16ADB-BADE-4A44-8E84-39D713E1A9F0}" dt="2024-09-06T15:35:55.375" v="14395" actId="1076"/>
          <ac:picMkLst>
            <pc:docMk/>
            <pc:sldMk cId="1796469452" sldId="1914"/>
            <ac:picMk id="8" creationId="{E3CC2100-1641-2160-FA81-70A47E7FA1D5}"/>
          </ac:picMkLst>
        </pc:picChg>
      </pc:sldChg>
      <pc:sldChg chg="add">
        <pc:chgData name="Eva Jandíková" userId="7ef427b1455032d3" providerId="LiveId" clId="{8BE16ADB-BADE-4A44-8E84-39D713E1A9F0}" dt="2024-09-06T15:43:56.998" v="14816"/>
        <pc:sldMkLst>
          <pc:docMk/>
          <pc:sldMk cId="687727808" sldId="1915"/>
        </pc:sldMkLst>
      </pc:sldChg>
      <pc:sldChg chg="delSp modSp add del mod">
        <pc:chgData name="Eva Jandíková" userId="7ef427b1455032d3" providerId="LiveId" clId="{8BE16ADB-BADE-4A44-8E84-39D713E1A9F0}" dt="2024-09-06T15:43:40.708" v="14815" actId="2696"/>
        <pc:sldMkLst>
          <pc:docMk/>
          <pc:sldMk cId="2171099054" sldId="1915"/>
        </pc:sldMkLst>
        <pc:spChg chg="mod">
          <ac:chgData name="Eva Jandíková" userId="7ef427b1455032d3" providerId="LiveId" clId="{8BE16ADB-BADE-4A44-8E84-39D713E1A9F0}" dt="2024-09-06T15:37:30.684" v="14448" actId="207"/>
          <ac:spMkLst>
            <pc:docMk/>
            <pc:sldMk cId="2171099054" sldId="1915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5:42:21.022" v="14782" actId="20577"/>
          <ac:spMkLst>
            <pc:docMk/>
            <pc:sldMk cId="2171099054" sldId="1915"/>
            <ac:spMk id="5" creationId="{3972223B-AE43-4696-BB2C-FB054B7A83D3}"/>
          </ac:spMkLst>
        </pc:spChg>
        <pc:spChg chg="del">
          <ac:chgData name="Eva Jandíková" userId="7ef427b1455032d3" providerId="LiveId" clId="{8BE16ADB-BADE-4A44-8E84-39D713E1A9F0}" dt="2024-09-06T15:36:07.177" v="14398" actId="478"/>
          <ac:spMkLst>
            <pc:docMk/>
            <pc:sldMk cId="2171099054" sldId="1915"/>
            <ac:spMk id="6" creationId="{1DE26AC2-B7F4-92DA-1EE1-A3CA37150A3A}"/>
          </ac:spMkLst>
        </pc:spChg>
        <pc:picChg chg="mod">
          <ac:chgData name="Eva Jandíková" userId="7ef427b1455032d3" providerId="LiveId" clId="{8BE16ADB-BADE-4A44-8E84-39D713E1A9F0}" dt="2024-09-06T15:36:12.362" v="14400" actId="1076"/>
          <ac:picMkLst>
            <pc:docMk/>
            <pc:sldMk cId="2171099054" sldId="1915"/>
            <ac:picMk id="11" creationId="{E6D4114E-52A4-3AEE-511B-3DD20908855B}"/>
          </ac:picMkLst>
        </pc:picChg>
        <pc:picChg chg="mod">
          <ac:chgData name="Eva Jandíková" userId="7ef427b1455032d3" providerId="LiveId" clId="{8BE16ADB-BADE-4A44-8E84-39D713E1A9F0}" dt="2024-09-06T15:36:15.437" v="14401" actId="1076"/>
          <ac:picMkLst>
            <pc:docMk/>
            <pc:sldMk cId="2171099054" sldId="1915"/>
            <ac:picMk id="13" creationId="{3F8F599C-51D9-619F-0E1B-03BD516DA061}"/>
          </ac:picMkLst>
        </pc:picChg>
      </pc:sldChg>
      <pc:sldChg chg="modSp add mod">
        <pc:chgData name="Eva Jandíková" userId="7ef427b1455032d3" providerId="LiveId" clId="{8BE16ADB-BADE-4A44-8E84-39D713E1A9F0}" dt="2024-09-06T15:48:56.975" v="14988" actId="207"/>
        <pc:sldMkLst>
          <pc:docMk/>
          <pc:sldMk cId="2636081133" sldId="1916"/>
        </pc:sldMkLst>
        <pc:spChg chg="mod">
          <ac:chgData name="Eva Jandíková" userId="7ef427b1455032d3" providerId="LiveId" clId="{8BE16ADB-BADE-4A44-8E84-39D713E1A9F0}" dt="2024-09-06T15:48:56.975" v="14988" actId="207"/>
          <ac:spMkLst>
            <pc:docMk/>
            <pc:sldMk cId="2636081133" sldId="1916"/>
            <ac:spMk id="4" creationId="{BD679955-F94F-4655-86A8-C131828F0344}"/>
          </ac:spMkLst>
        </pc:spChg>
      </pc:sldChg>
      <pc:sldChg chg="delSp modSp add del mod">
        <pc:chgData name="Eva Jandíková" userId="7ef427b1455032d3" providerId="LiveId" clId="{8BE16ADB-BADE-4A44-8E84-39D713E1A9F0}" dt="2024-09-06T15:43:40.708" v="14815" actId="2696"/>
        <pc:sldMkLst>
          <pc:docMk/>
          <pc:sldMk cId="3336390700" sldId="1916"/>
        </pc:sldMkLst>
        <pc:spChg chg="mod">
          <ac:chgData name="Eva Jandíková" userId="7ef427b1455032d3" providerId="LiveId" clId="{8BE16ADB-BADE-4A44-8E84-39D713E1A9F0}" dt="2024-09-06T15:39:49.151" v="14622" actId="207"/>
          <ac:spMkLst>
            <pc:docMk/>
            <pc:sldMk cId="3336390700" sldId="1916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5:42:29.583" v="14784"/>
          <ac:spMkLst>
            <pc:docMk/>
            <pc:sldMk cId="3336390700" sldId="1916"/>
            <ac:spMk id="5" creationId="{3972223B-AE43-4696-BB2C-FB054B7A83D3}"/>
          </ac:spMkLst>
        </pc:spChg>
        <pc:spChg chg="del">
          <ac:chgData name="Eva Jandíková" userId="7ef427b1455032d3" providerId="LiveId" clId="{8BE16ADB-BADE-4A44-8E84-39D713E1A9F0}" dt="2024-09-06T15:38:15.958" v="14524" actId="478"/>
          <ac:spMkLst>
            <pc:docMk/>
            <pc:sldMk cId="3336390700" sldId="1916"/>
            <ac:spMk id="6" creationId="{1A14AC99-3983-9F8A-1EAC-8BB07FB840BC}"/>
          </ac:spMkLst>
        </pc:spChg>
        <pc:picChg chg="mod">
          <ac:chgData name="Eva Jandíková" userId="7ef427b1455032d3" providerId="LiveId" clId="{8BE16ADB-BADE-4A44-8E84-39D713E1A9F0}" dt="2024-09-06T15:39:50.928" v="14623" actId="1076"/>
          <ac:picMkLst>
            <pc:docMk/>
            <pc:sldMk cId="3336390700" sldId="1916"/>
            <ac:picMk id="11" creationId="{C33F2057-7A4A-B4AC-B9B8-BFFC67295CFA}"/>
          </ac:picMkLst>
        </pc:picChg>
        <pc:picChg chg="mod">
          <ac:chgData name="Eva Jandíková" userId="7ef427b1455032d3" providerId="LiveId" clId="{8BE16ADB-BADE-4A44-8E84-39D713E1A9F0}" dt="2024-09-06T15:39:55.841" v="14624" actId="1076"/>
          <ac:picMkLst>
            <pc:docMk/>
            <pc:sldMk cId="3336390700" sldId="1916"/>
            <ac:picMk id="13" creationId="{DF4D7544-3A93-5286-6786-C127AAFDCFCB}"/>
          </ac:picMkLst>
        </pc:picChg>
      </pc:sldChg>
      <pc:sldChg chg="addSp delSp modSp add del mod">
        <pc:chgData name="Eva Jandíková" userId="7ef427b1455032d3" providerId="LiveId" clId="{8BE16ADB-BADE-4A44-8E84-39D713E1A9F0}" dt="2024-09-06T15:43:40.708" v="14815" actId="2696"/>
        <pc:sldMkLst>
          <pc:docMk/>
          <pc:sldMk cId="1609122107" sldId="1917"/>
        </pc:sldMkLst>
        <pc:spChg chg="mod">
          <ac:chgData name="Eva Jandíková" userId="7ef427b1455032d3" providerId="LiveId" clId="{8BE16ADB-BADE-4A44-8E84-39D713E1A9F0}" dt="2024-09-06T15:43:02.004" v="14813" actId="6549"/>
          <ac:spMkLst>
            <pc:docMk/>
            <pc:sldMk cId="1609122107" sldId="1917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5:42:33.374" v="14785"/>
          <ac:spMkLst>
            <pc:docMk/>
            <pc:sldMk cId="1609122107" sldId="1917"/>
            <ac:spMk id="5" creationId="{3972223B-AE43-4696-BB2C-FB054B7A83D3}"/>
          </ac:spMkLst>
        </pc:spChg>
        <pc:spChg chg="add del mod">
          <ac:chgData name="Eva Jandíková" userId="7ef427b1455032d3" providerId="LiveId" clId="{8BE16ADB-BADE-4A44-8E84-39D713E1A9F0}" dt="2024-09-06T15:43:06.188" v="14814" actId="478"/>
          <ac:spMkLst>
            <pc:docMk/>
            <pc:sldMk cId="1609122107" sldId="1917"/>
            <ac:spMk id="6" creationId="{7A2C48D3-6E38-DD66-7FE6-7167D4AA713C}"/>
          </ac:spMkLst>
        </pc:spChg>
        <pc:picChg chg="mod">
          <ac:chgData name="Eva Jandíková" userId="7ef427b1455032d3" providerId="LiveId" clId="{8BE16ADB-BADE-4A44-8E84-39D713E1A9F0}" dt="2024-09-06T15:40:21.367" v="14628" actId="1076"/>
          <ac:picMkLst>
            <pc:docMk/>
            <pc:sldMk cId="1609122107" sldId="1917"/>
            <ac:picMk id="8" creationId="{F2D9A34E-2979-43DA-CEDB-EEF99AA5B288}"/>
          </ac:picMkLst>
        </pc:picChg>
      </pc:sldChg>
      <pc:sldChg chg="add">
        <pc:chgData name="Eva Jandíková" userId="7ef427b1455032d3" providerId="LiveId" clId="{8BE16ADB-BADE-4A44-8E84-39D713E1A9F0}" dt="2024-09-06T15:43:56.998" v="14816"/>
        <pc:sldMkLst>
          <pc:docMk/>
          <pc:sldMk cId="4143946779" sldId="1917"/>
        </pc:sldMkLst>
      </pc:sldChg>
      <pc:sldChg chg="add">
        <pc:chgData name="Eva Jandíková" userId="7ef427b1455032d3" providerId="LiveId" clId="{8BE16ADB-BADE-4A44-8E84-39D713E1A9F0}" dt="2024-09-06T15:43:56.998" v="14816"/>
        <pc:sldMkLst>
          <pc:docMk/>
          <pc:sldMk cId="854444235" sldId="1918"/>
        </pc:sldMkLst>
      </pc:sldChg>
      <pc:sldChg chg="modSp add del mod">
        <pc:chgData name="Eva Jandíková" userId="7ef427b1455032d3" providerId="LiveId" clId="{8BE16ADB-BADE-4A44-8E84-39D713E1A9F0}" dt="2024-09-06T15:43:40.708" v="14815" actId="2696"/>
        <pc:sldMkLst>
          <pc:docMk/>
          <pc:sldMk cId="1484020439" sldId="1918"/>
        </pc:sldMkLst>
        <pc:spChg chg="mod">
          <ac:chgData name="Eva Jandíková" userId="7ef427b1455032d3" providerId="LiveId" clId="{8BE16ADB-BADE-4A44-8E84-39D713E1A9F0}" dt="2024-09-06T15:42:04.244" v="14747" actId="12"/>
          <ac:spMkLst>
            <pc:docMk/>
            <pc:sldMk cId="1484020439" sldId="1918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5:42:36.323" v="14786"/>
          <ac:spMkLst>
            <pc:docMk/>
            <pc:sldMk cId="1484020439" sldId="1918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5:42:08.455" v="14748" actId="1076"/>
          <ac:picMkLst>
            <pc:docMk/>
            <pc:sldMk cId="1484020439" sldId="1918"/>
            <ac:picMk id="7" creationId="{4225DE3D-6F4B-E8B6-DAC2-4AAF698D7FB5}"/>
          </ac:picMkLst>
        </pc:picChg>
      </pc:sldChg>
      <pc:sldChg chg="add">
        <pc:chgData name="Eva Jandíková" userId="7ef427b1455032d3" providerId="LiveId" clId="{8BE16ADB-BADE-4A44-8E84-39D713E1A9F0}" dt="2024-09-06T15:43:56.998" v="14816"/>
        <pc:sldMkLst>
          <pc:docMk/>
          <pc:sldMk cId="853546915" sldId="1919"/>
        </pc:sldMkLst>
      </pc:sldChg>
      <pc:sldChg chg="modSp add del mod">
        <pc:chgData name="Eva Jandíková" userId="7ef427b1455032d3" providerId="LiveId" clId="{8BE16ADB-BADE-4A44-8E84-39D713E1A9F0}" dt="2024-09-06T15:43:40.708" v="14815" actId="2696"/>
        <pc:sldMkLst>
          <pc:docMk/>
          <pc:sldMk cId="4226459438" sldId="1919"/>
        </pc:sldMkLst>
        <pc:spChg chg="mod">
          <ac:chgData name="Eva Jandíková" userId="7ef427b1455032d3" providerId="LiveId" clId="{8BE16ADB-BADE-4A44-8E84-39D713E1A9F0}" dt="2024-09-06T15:42:39.373" v="14787"/>
          <ac:spMkLst>
            <pc:docMk/>
            <pc:sldMk cId="4226459438" sldId="1919"/>
            <ac:spMk id="5" creationId="{3972223B-AE43-4696-BB2C-FB054B7A83D3}"/>
          </ac:spMkLst>
        </pc:spChg>
      </pc:sldChg>
      <pc:sldChg chg="modSp add mod">
        <pc:chgData name="Eva Jandíková" userId="7ef427b1455032d3" providerId="LiveId" clId="{8BE16ADB-BADE-4A44-8E84-39D713E1A9F0}" dt="2024-09-06T15:46:24.500" v="14926" actId="14100"/>
        <pc:sldMkLst>
          <pc:docMk/>
          <pc:sldMk cId="467452524" sldId="1920"/>
        </pc:sldMkLst>
        <pc:spChg chg="mod">
          <ac:chgData name="Eva Jandíková" userId="7ef427b1455032d3" providerId="LiveId" clId="{8BE16ADB-BADE-4A44-8E84-39D713E1A9F0}" dt="2024-09-06T15:46:19.070" v="14924" actId="6549"/>
          <ac:spMkLst>
            <pc:docMk/>
            <pc:sldMk cId="467452524" sldId="1920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5:45:48.311" v="14836"/>
          <ac:spMkLst>
            <pc:docMk/>
            <pc:sldMk cId="467452524" sldId="1920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5:46:24.500" v="14926" actId="14100"/>
          <ac:picMkLst>
            <pc:docMk/>
            <pc:sldMk cId="467452524" sldId="1920"/>
            <ac:picMk id="7" creationId="{48212E90-6D94-B387-FE13-B61E2C2D4304}"/>
          </ac:picMkLst>
        </pc:picChg>
      </pc:sldChg>
      <pc:sldChg chg="modSp add mod">
        <pc:chgData name="Eva Jandíková" userId="7ef427b1455032d3" providerId="LiveId" clId="{8BE16ADB-BADE-4A44-8E84-39D713E1A9F0}" dt="2024-09-06T15:48:43.557" v="14985" actId="207"/>
        <pc:sldMkLst>
          <pc:docMk/>
          <pc:sldMk cId="335037616" sldId="1921"/>
        </pc:sldMkLst>
        <pc:spChg chg="mod">
          <ac:chgData name="Eva Jandíková" userId="7ef427b1455032d3" providerId="LiveId" clId="{8BE16ADB-BADE-4A44-8E84-39D713E1A9F0}" dt="2024-09-06T15:48:43.557" v="14985" actId="207"/>
          <ac:spMkLst>
            <pc:docMk/>
            <pc:sldMk cId="335037616" sldId="1921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5:46:49.251" v="14928"/>
          <ac:spMkLst>
            <pc:docMk/>
            <pc:sldMk cId="335037616" sldId="1921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5:48:18.940" v="14976" actId="1076"/>
          <ac:picMkLst>
            <pc:docMk/>
            <pc:sldMk cId="335037616" sldId="1921"/>
            <ac:picMk id="9" creationId="{77864F99-2BD0-B182-7D39-9BAA3BA86432}"/>
          </ac:picMkLst>
        </pc:picChg>
        <pc:picChg chg="mod">
          <ac:chgData name="Eva Jandíková" userId="7ef427b1455032d3" providerId="LiveId" clId="{8BE16ADB-BADE-4A44-8E84-39D713E1A9F0}" dt="2024-09-06T15:48:14.487" v="14975" actId="1076"/>
          <ac:picMkLst>
            <pc:docMk/>
            <pc:sldMk cId="335037616" sldId="1921"/>
            <ac:picMk id="11" creationId="{708D496C-4020-A543-0382-74671E76EE29}"/>
          </ac:picMkLst>
        </pc:picChg>
        <pc:picChg chg="mod">
          <ac:chgData name="Eva Jandíková" userId="7ef427b1455032d3" providerId="LiveId" clId="{8BE16ADB-BADE-4A44-8E84-39D713E1A9F0}" dt="2024-09-06T15:48:26.072" v="14977" actId="1076"/>
          <ac:picMkLst>
            <pc:docMk/>
            <pc:sldMk cId="335037616" sldId="1921"/>
            <ac:picMk id="13" creationId="{9B7C4506-EA4E-2173-EBBA-1BEE592CE560}"/>
          </ac:picMkLst>
        </pc:picChg>
      </pc:sldChg>
      <pc:sldChg chg="add del">
        <pc:chgData name="Eva Jandíková" userId="7ef427b1455032d3" providerId="LiveId" clId="{8BE16ADB-BADE-4A44-8E84-39D713E1A9F0}" dt="2024-09-06T15:54:16.249" v="15090" actId="47"/>
        <pc:sldMkLst>
          <pc:docMk/>
          <pc:sldMk cId="72928879" sldId="1922"/>
        </pc:sldMkLst>
      </pc:sldChg>
      <pc:sldChg chg="delSp add del mod">
        <pc:chgData name="Eva Jandíková" userId="7ef427b1455032d3" providerId="LiveId" clId="{8BE16ADB-BADE-4A44-8E84-39D713E1A9F0}" dt="2024-09-06T15:49:32.789" v="14991" actId="47"/>
        <pc:sldMkLst>
          <pc:docMk/>
          <pc:sldMk cId="1366535792" sldId="1922"/>
        </pc:sldMkLst>
        <pc:picChg chg="del">
          <ac:chgData name="Eva Jandíková" userId="7ef427b1455032d3" providerId="LiveId" clId="{8BE16ADB-BADE-4A44-8E84-39D713E1A9F0}" dt="2024-09-06T15:49:23.823" v="14990" actId="478"/>
          <ac:picMkLst>
            <pc:docMk/>
            <pc:sldMk cId="1366535792" sldId="1922"/>
            <ac:picMk id="8" creationId="{E4232A1E-356B-668E-8240-173CDDE540F3}"/>
          </ac:picMkLst>
        </pc:picChg>
      </pc:sldChg>
      <pc:sldChg chg="modSp add mod">
        <pc:chgData name="Eva Jandíková" userId="7ef427b1455032d3" providerId="LiveId" clId="{8BE16ADB-BADE-4A44-8E84-39D713E1A9F0}" dt="2024-09-06T16:08:33.786" v="15249" actId="20577"/>
        <pc:sldMkLst>
          <pc:docMk/>
          <pc:sldMk cId="743649375" sldId="1923"/>
        </pc:sldMkLst>
        <pc:spChg chg="mod">
          <ac:chgData name="Eva Jandíková" userId="7ef427b1455032d3" providerId="LiveId" clId="{8BE16ADB-BADE-4A44-8E84-39D713E1A9F0}" dt="2024-09-06T16:08:33.786" v="15249" actId="20577"/>
          <ac:spMkLst>
            <pc:docMk/>
            <pc:sldMk cId="743649375" sldId="1923"/>
            <ac:spMk id="6" creationId="{999928E8-7B2F-7B52-C5BF-25838F710234}"/>
          </ac:spMkLst>
        </pc:spChg>
      </pc:sldChg>
      <pc:sldChg chg="modSp add del mod">
        <pc:chgData name="Eva Jandíková" userId="7ef427b1455032d3" providerId="LiveId" clId="{8BE16ADB-BADE-4A44-8E84-39D713E1A9F0}" dt="2024-09-06T15:55:38.473" v="15108" actId="47"/>
        <pc:sldMkLst>
          <pc:docMk/>
          <pc:sldMk cId="1580085091" sldId="1924"/>
        </pc:sldMkLst>
        <pc:spChg chg="mod">
          <ac:chgData name="Eva Jandíková" userId="7ef427b1455032d3" providerId="LiveId" clId="{8BE16ADB-BADE-4A44-8E84-39D713E1A9F0}" dt="2024-09-06T15:55:16.938" v="15102" actId="27636"/>
          <ac:spMkLst>
            <pc:docMk/>
            <pc:sldMk cId="1580085091" sldId="1924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5:55:23.597" v="15103" actId="1076"/>
          <ac:picMkLst>
            <pc:docMk/>
            <pc:sldMk cId="1580085091" sldId="1924"/>
            <ac:picMk id="9" creationId="{8D2DFC20-6535-51F1-3277-A24C95306262}"/>
          </ac:picMkLst>
        </pc:picChg>
      </pc:sldChg>
      <pc:sldChg chg="addSp delSp modSp add mod">
        <pc:chgData name="Eva Jandíková" userId="7ef427b1455032d3" providerId="LiveId" clId="{8BE16ADB-BADE-4A44-8E84-39D713E1A9F0}" dt="2024-09-06T16:01:15.414" v="15238" actId="1076"/>
        <pc:sldMkLst>
          <pc:docMk/>
          <pc:sldMk cId="133519096" sldId="1925"/>
        </pc:sldMkLst>
        <pc:spChg chg="mod">
          <ac:chgData name="Eva Jandíková" userId="7ef427b1455032d3" providerId="LiveId" clId="{8BE16ADB-BADE-4A44-8E84-39D713E1A9F0}" dt="2024-09-06T16:01:11.467" v="15237" actId="6549"/>
          <ac:spMkLst>
            <pc:docMk/>
            <pc:sldMk cId="133519096" sldId="1925"/>
            <ac:spMk id="6" creationId="{999928E8-7B2F-7B52-C5BF-25838F710234}"/>
          </ac:spMkLst>
        </pc:spChg>
        <pc:picChg chg="del">
          <ac:chgData name="Eva Jandíková" userId="7ef427b1455032d3" providerId="LiveId" clId="{8BE16ADB-BADE-4A44-8E84-39D713E1A9F0}" dt="2024-09-06T15:55:34.086" v="15106" actId="478"/>
          <ac:picMkLst>
            <pc:docMk/>
            <pc:sldMk cId="133519096" sldId="1925"/>
            <ac:picMk id="7" creationId="{974FD74F-F7E9-9A35-DB19-39AD3F5156BE}"/>
          </ac:picMkLst>
        </pc:picChg>
        <pc:picChg chg="add mod">
          <ac:chgData name="Eva Jandíková" userId="7ef427b1455032d3" providerId="LiveId" clId="{8BE16ADB-BADE-4A44-8E84-39D713E1A9F0}" dt="2024-09-06T16:01:15.414" v="15238" actId="1076"/>
          <ac:picMkLst>
            <pc:docMk/>
            <pc:sldMk cId="133519096" sldId="1925"/>
            <ac:picMk id="8" creationId="{F68DCD16-554E-8CEA-6CF9-693AA18BE196}"/>
          </ac:picMkLst>
        </pc:picChg>
      </pc:sldChg>
      <pc:sldChg chg="delSp modSp add mod">
        <pc:chgData name="Eva Jandíková" userId="7ef427b1455032d3" providerId="LiveId" clId="{8BE16ADB-BADE-4A44-8E84-39D713E1A9F0}" dt="2024-09-06T16:21:35.213" v="15593" actId="1076"/>
        <pc:sldMkLst>
          <pc:docMk/>
          <pc:sldMk cId="450330398" sldId="1926"/>
        </pc:sldMkLst>
        <pc:spChg chg="mod">
          <ac:chgData name="Eva Jandíková" userId="7ef427b1455032d3" providerId="LiveId" clId="{8BE16ADB-BADE-4A44-8E84-39D713E1A9F0}" dt="2024-09-06T16:17:25.327" v="15516" actId="20577"/>
          <ac:spMkLst>
            <pc:docMk/>
            <pc:sldMk cId="450330398" sldId="1926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6:17:15.897" v="15511"/>
          <ac:spMkLst>
            <pc:docMk/>
            <pc:sldMk cId="450330398" sldId="1926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6:21:35.213" v="15593" actId="1076"/>
          <ac:picMkLst>
            <pc:docMk/>
            <pc:sldMk cId="450330398" sldId="1926"/>
            <ac:picMk id="8" creationId="{AA29DF74-FC8A-7E8C-D3A1-F95715F36AB0}"/>
          </ac:picMkLst>
        </pc:picChg>
        <pc:picChg chg="del mod">
          <ac:chgData name="Eva Jandíková" userId="7ef427b1455032d3" providerId="LiveId" clId="{8BE16ADB-BADE-4A44-8E84-39D713E1A9F0}" dt="2024-09-06T16:17:34.459" v="15519" actId="478"/>
          <ac:picMkLst>
            <pc:docMk/>
            <pc:sldMk cId="450330398" sldId="1926"/>
            <ac:picMk id="11" creationId="{C009A82B-3AE2-BB26-078A-ADBA9D2873F1}"/>
          </ac:picMkLst>
        </pc:picChg>
      </pc:sldChg>
      <pc:sldChg chg="modSp add del mod">
        <pc:chgData name="Eva Jandíková" userId="7ef427b1455032d3" providerId="LiveId" clId="{8BE16ADB-BADE-4A44-8E84-39D713E1A9F0}" dt="2024-09-06T16:07:20.501" v="15242" actId="47"/>
        <pc:sldMkLst>
          <pc:docMk/>
          <pc:sldMk cId="3387662546" sldId="1926"/>
        </pc:sldMkLst>
        <pc:spChg chg="mod">
          <ac:chgData name="Eva Jandíková" userId="7ef427b1455032d3" providerId="LiveId" clId="{8BE16ADB-BADE-4A44-8E84-39D713E1A9F0}" dt="2024-09-06T16:05:31.554" v="15240"/>
          <ac:spMkLst>
            <pc:docMk/>
            <pc:sldMk cId="3387662546" sldId="1926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6:07:09.302" v="15241" actId="1076"/>
          <ac:picMkLst>
            <pc:docMk/>
            <pc:sldMk cId="3387662546" sldId="1926"/>
            <ac:picMk id="7" creationId="{4FA68A2F-DFFE-C636-6BEE-8EE5E5C095C8}"/>
          </ac:picMkLst>
        </pc:picChg>
      </pc:sldChg>
      <pc:sldChg chg="add del">
        <pc:chgData name="Eva Jandíková" userId="7ef427b1455032d3" providerId="LiveId" clId="{8BE16ADB-BADE-4A44-8E84-39D713E1A9F0}" dt="2024-09-06T16:00:27.769" v="15212" actId="47"/>
        <pc:sldMkLst>
          <pc:docMk/>
          <pc:sldMk cId="3468392592" sldId="1926"/>
        </pc:sldMkLst>
      </pc:sldChg>
      <pc:sldChg chg="delSp modSp add mod">
        <pc:chgData name="Eva Jandíková" userId="7ef427b1455032d3" providerId="LiveId" clId="{8BE16ADB-BADE-4A44-8E84-39D713E1A9F0}" dt="2024-09-06T16:19:14.368" v="15582" actId="207"/>
        <pc:sldMkLst>
          <pc:docMk/>
          <pc:sldMk cId="451461998" sldId="1927"/>
        </pc:sldMkLst>
        <pc:spChg chg="mod">
          <ac:chgData name="Eva Jandíková" userId="7ef427b1455032d3" providerId="LiveId" clId="{8BE16ADB-BADE-4A44-8E84-39D713E1A9F0}" dt="2024-09-06T16:19:14.368" v="15582" actId="207"/>
          <ac:spMkLst>
            <pc:docMk/>
            <pc:sldMk cId="451461998" sldId="1927"/>
            <ac:spMk id="4" creationId="{BD679955-F94F-4655-86A8-C131828F0344}"/>
          </ac:spMkLst>
        </pc:spChg>
        <pc:picChg chg="del">
          <ac:chgData name="Eva Jandíková" userId="7ef427b1455032d3" providerId="LiveId" clId="{8BE16ADB-BADE-4A44-8E84-39D713E1A9F0}" dt="2024-09-06T16:17:37.160" v="15520" actId="478"/>
          <ac:picMkLst>
            <pc:docMk/>
            <pc:sldMk cId="451461998" sldId="1927"/>
            <ac:picMk id="8" creationId="{AA29DF74-FC8A-7E8C-D3A1-F95715F36AB0}"/>
          </ac:picMkLst>
        </pc:picChg>
        <pc:picChg chg="mod">
          <ac:chgData name="Eva Jandíková" userId="7ef427b1455032d3" providerId="LiveId" clId="{8BE16ADB-BADE-4A44-8E84-39D713E1A9F0}" dt="2024-09-06T16:17:48.685" v="15526" actId="1076"/>
          <ac:picMkLst>
            <pc:docMk/>
            <pc:sldMk cId="451461998" sldId="1927"/>
            <ac:picMk id="11" creationId="{C009A82B-3AE2-BB26-078A-ADBA9D2873F1}"/>
          </ac:picMkLst>
        </pc:picChg>
      </pc:sldChg>
      <pc:sldChg chg="add del">
        <pc:chgData name="Eva Jandíková" userId="7ef427b1455032d3" providerId="LiveId" clId="{8BE16ADB-BADE-4A44-8E84-39D713E1A9F0}" dt="2024-09-06T16:00:27.769" v="15212" actId="47"/>
        <pc:sldMkLst>
          <pc:docMk/>
          <pc:sldMk cId="3387662546" sldId="1927"/>
        </pc:sldMkLst>
      </pc:sldChg>
      <pc:sldChg chg="modSp add mod">
        <pc:chgData name="Eva Jandíková" userId="7ef427b1455032d3" providerId="LiveId" clId="{8BE16ADB-BADE-4A44-8E84-39D713E1A9F0}" dt="2024-09-06T16:26:09.685" v="15679" actId="1076"/>
        <pc:sldMkLst>
          <pc:docMk/>
          <pc:sldMk cId="4080367573" sldId="1928"/>
        </pc:sldMkLst>
        <pc:spChg chg="mod">
          <ac:chgData name="Eva Jandíková" userId="7ef427b1455032d3" providerId="LiveId" clId="{8BE16ADB-BADE-4A44-8E84-39D713E1A9F0}" dt="2024-09-06T16:24:24.989" v="15674" actId="207"/>
          <ac:spMkLst>
            <pc:docMk/>
            <pc:sldMk cId="4080367573" sldId="1928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6:22:37.247" v="15595"/>
          <ac:spMkLst>
            <pc:docMk/>
            <pc:sldMk cId="4080367573" sldId="1928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6:23:49.013" v="15637" actId="1076"/>
          <ac:picMkLst>
            <pc:docMk/>
            <pc:sldMk cId="4080367573" sldId="1928"/>
            <ac:picMk id="8" creationId="{F90F3DEA-0EA9-686C-1FDA-CB593AABB4E3}"/>
          </ac:picMkLst>
        </pc:picChg>
        <pc:picChg chg="mod">
          <ac:chgData name="Eva Jandíková" userId="7ef427b1455032d3" providerId="LiveId" clId="{8BE16ADB-BADE-4A44-8E84-39D713E1A9F0}" dt="2024-09-06T16:26:09.685" v="15679" actId="1076"/>
          <ac:picMkLst>
            <pc:docMk/>
            <pc:sldMk cId="4080367573" sldId="1928"/>
            <ac:picMk id="11" creationId="{946F6671-591A-C209-9B89-B5EF2B223E53}"/>
          </ac:picMkLst>
        </pc:picChg>
      </pc:sldChg>
      <pc:sldChg chg="modSp add mod">
        <pc:chgData name="Eva Jandíková" userId="7ef427b1455032d3" providerId="LiveId" clId="{8BE16ADB-BADE-4A44-8E84-39D713E1A9F0}" dt="2024-09-06T16:26:33.385" v="15685" actId="1076"/>
        <pc:sldMkLst>
          <pc:docMk/>
          <pc:sldMk cId="1609886432" sldId="1929"/>
        </pc:sldMkLst>
        <pc:spChg chg="mod">
          <ac:chgData name="Eva Jandíková" userId="7ef427b1455032d3" providerId="LiveId" clId="{8BE16ADB-BADE-4A44-8E84-39D713E1A9F0}" dt="2024-09-06T16:26:21.490" v="15682" actId="2711"/>
          <ac:spMkLst>
            <pc:docMk/>
            <pc:sldMk cId="1609886432" sldId="1929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6:26:17.294" v="15680"/>
          <ac:spMkLst>
            <pc:docMk/>
            <pc:sldMk cId="1609886432" sldId="1929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6:26:33.385" v="15685" actId="1076"/>
          <ac:picMkLst>
            <pc:docMk/>
            <pc:sldMk cId="1609886432" sldId="1929"/>
            <ac:picMk id="8" creationId="{0C6297E6-28ED-4393-5103-73B5C58DADA0}"/>
          </ac:picMkLst>
        </pc:picChg>
      </pc:sldChg>
      <pc:sldChg chg="addSp modSp add mod">
        <pc:chgData name="Eva Jandíková" userId="7ef427b1455032d3" providerId="LiveId" clId="{8BE16ADB-BADE-4A44-8E84-39D713E1A9F0}" dt="2024-09-06T16:28:25.167" v="15788" actId="207"/>
        <pc:sldMkLst>
          <pc:docMk/>
          <pc:sldMk cId="2639489641" sldId="1930"/>
        </pc:sldMkLst>
        <pc:spChg chg="mod">
          <ac:chgData name="Eva Jandíková" userId="7ef427b1455032d3" providerId="LiveId" clId="{8BE16ADB-BADE-4A44-8E84-39D713E1A9F0}" dt="2024-09-06T16:27:47.021" v="15729" actId="20577"/>
          <ac:spMkLst>
            <pc:docMk/>
            <pc:sldMk cId="2639489641" sldId="1930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6:27:05.987" v="15695"/>
          <ac:spMkLst>
            <pc:docMk/>
            <pc:sldMk cId="2639489641" sldId="1930"/>
            <ac:spMk id="5" creationId="{3972223B-AE43-4696-BB2C-FB054B7A83D3}"/>
          </ac:spMkLst>
        </pc:spChg>
        <pc:spChg chg="add mod">
          <ac:chgData name="Eva Jandíková" userId="7ef427b1455032d3" providerId="LiveId" clId="{8BE16ADB-BADE-4A44-8E84-39D713E1A9F0}" dt="2024-09-06T16:28:25.167" v="15788" actId="207"/>
          <ac:spMkLst>
            <pc:docMk/>
            <pc:sldMk cId="2639489641" sldId="1930"/>
            <ac:spMk id="6" creationId="{D2FC7518-7F72-139E-34BD-DC14AF50F072}"/>
          </ac:spMkLst>
        </pc:spChg>
        <pc:picChg chg="mod">
          <ac:chgData name="Eva Jandíková" userId="7ef427b1455032d3" providerId="LiveId" clId="{8BE16ADB-BADE-4A44-8E84-39D713E1A9F0}" dt="2024-09-06T16:27:14.682" v="15697" actId="1076"/>
          <ac:picMkLst>
            <pc:docMk/>
            <pc:sldMk cId="2639489641" sldId="1930"/>
            <ac:picMk id="7" creationId="{134A0E99-FBD5-6D76-469E-04EFA09D832F}"/>
          </ac:picMkLst>
        </pc:picChg>
        <pc:picChg chg="mod">
          <ac:chgData name="Eva Jandíková" userId="7ef427b1455032d3" providerId="LiveId" clId="{8BE16ADB-BADE-4A44-8E84-39D713E1A9F0}" dt="2024-09-06T16:27:16.530" v="15698" actId="1076"/>
          <ac:picMkLst>
            <pc:docMk/>
            <pc:sldMk cId="2639489641" sldId="1930"/>
            <ac:picMk id="10" creationId="{9172F2EA-8CD7-650D-326A-815D3DBAA0C9}"/>
          </ac:picMkLst>
        </pc:picChg>
      </pc:sldChg>
      <pc:sldChg chg="modSp add mod">
        <pc:chgData name="Eva Jandíková" userId="7ef427b1455032d3" providerId="LiveId" clId="{8BE16ADB-BADE-4A44-8E84-39D713E1A9F0}" dt="2024-09-06T16:28:41.197" v="15792" actId="14100"/>
        <pc:sldMkLst>
          <pc:docMk/>
          <pc:sldMk cId="3281365221" sldId="1931"/>
        </pc:sldMkLst>
        <pc:spChg chg="mod">
          <ac:chgData name="Eva Jandíková" userId="7ef427b1455032d3" providerId="LiveId" clId="{8BE16ADB-BADE-4A44-8E84-39D713E1A9F0}" dt="2024-09-06T16:28:36.123" v="15790" actId="2711"/>
          <ac:spMkLst>
            <pc:docMk/>
            <pc:sldMk cId="3281365221" sldId="1931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6:28:01.514" v="15730"/>
          <ac:spMkLst>
            <pc:docMk/>
            <pc:sldMk cId="3281365221" sldId="1931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6:28:41.197" v="15792" actId="14100"/>
          <ac:picMkLst>
            <pc:docMk/>
            <pc:sldMk cId="3281365221" sldId="1931"/>
            <ac:picMk id="7" creationId="{7802F991-E006-A66B-9895-70145B6B57D3}"/>
          </ac:picMkLst>
        </pc:picChg>
      </pc:sldChg>
      <pc:sldChg chg="addSp modSp add mod">
        <pc:chgData name="Eva Jandíková" userId="7ef427b1455032d3" providerId="LiveId" clId="{8BE16ADB-BADE-4A44-8E84-39D713E1A9F0}" dt="2024-09-06T16:30:16.879" v="15848"/>
        <pc:sldMkLst>
          <pc:docMk/>
          <pc:sldMk cId="350186173" sldId="1932"/>
        </pc:sldMkLst>
        <pc:spChg chg="mod">
          <ac:chgData name="Eva Jandíková" userId="7ef427b1455032d3" providerId="LiveId" clId="{8BE16ADB-BADE-4A44-8E84-39D713E1A9F0}" dt="2024-09-06T16:30:06.967" v="15847" actId="20577"/>
          <ac:spMkLst>
            <pc:docMk/>
            <pc:sldMk cId="350186173" sldId="1932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6:29:22.429" v="15803"/>
          <ac:spMkLst>
            <pc:docMk/>
            <pc:sldMk cId="350186173" sldId="1932"/>
            <ac:spMk id="5" creationId="{3972223B-AE43-4696-BB2C-FB054B7A83D3}"/>
          </ac:spMkLst>
        </pc:spChg>
        <pc:spChg chg="add mod">
          <ac:chgData name="Eva Jandíková" userId="7ef427b1455032d3" providerId="LiveId" clId="{8BE16ADB-BADE-4A44-8E84-39D713E1A9F0}" dt="2024-09-06T16:30:16.879" v="15848"/>
          <ac:spMkLst>
            <pc:docMk/>
            <pc:sldMk cId="350186173" sldId="1932"/>
            <ac:spMk id="6" creationId="{B77D5499-F6E9-BCF2-8F08-30D68BA89902}"/>
          </ac:spMkLst>
        </pc:spChg>
        <pc:picChg chg="mod">
          <ac:chgData name="Eva Jandíková" userId="7ef427b1455032d3" providerId="LiveId" clId="{8BE16ADB-BADE-4A44-8E84-39D713E1A9F0}" dt="2024-09-06T16:30:03.837" v="15846" actId="14100"/>
          <ac:picMkLst>
            <pc:docMk/>
            <pc:sldMk cId="350186173" sldId="1932"/>
            <ac:picMk id="7" creationId="{7C6BB0A8-AC34-3FED-2296-3200B46714CC}"/>
          </ac:picMkLst>
        </pc:picChg>
        <pc:picChg chg="mod">
          <ac:chgData name="Eva Jandíková" userId="7ef427b1455032d3" providerId="LiveId" clId="{8BE16ADB-BADE-4A44-8E84-39D713E1A9F0}" dt="2024-09-06T16:29:57.978" v="15843" actId="1076"/>
          <ac:picMkLst>
            <pc:docMk/>
            <pc:sldMk cId="350186173" sldId="1932"/>
            <ac:picMk id="9" creationId="{D241640B-3F6C-D9D8-D779-FB08EA0E9F6E}"/>
          </ac:picMkLst>
        </pc:picChg>
      </pc:sldChg>
      <pc:sldChg chg="modSp add mod">
        <pc:chgData name="Eva Jandíková" userId="7ef427b1455032d3" providerId="LiveId" clId="{8BE16ADB-BADE-4A44-8E84-39D713E1A9F0}" dt="2024-09-06T16:30:44.419" v="15858" actId="1076"/>
        <pc:sldMkLst>
          <pc:docMk/>
          <pc:sldMk cId="2168361780" sldId="1933"/>
        </pc:sldMkLst>
        <pc:spChg chg="mod">
          <ac:chgData name="Eva Jandíková" userId="7ef427b1455032d3" providerId="LiveId" clId="{8BE16ADB-BADE-4A44-8E84-39D713E1A9F0}" dt="2024-09-06T16:30:38.915" v="15856" actId="12"/>
          <ac:spMkLst>
            <pc:docMk/>
            <pc:sldMk cId="2168361780" sldId="1933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6:30:30.218" v="15849"/>
          <ac:spMkLst>
            <pc:docMk/>
            <pc:sldMk cId="2168361780" sldId="1933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6:30:44.419" v="15858" actId="1076"/>
          <ac:picMkLst>
            <pc:docMk/>
            <pc:sldMk cId="2168361780" sldId="1933"/>
            <ac:picMk id="7" creationId="{CD7BE4C0-D760-6362-E18F-B833842E51FB}"/>
          </ac:picMkLst>
        </pc:picChg>
      </pc:sldChg>
      <pc:sldChg chg="new del">
        <pc:chgData name="Eva Jandíková" userId="7ef427b1455032d3" providerId="LiveId" clId="{8BE16ADB-BADE-4A44-8E84-39D713E1A9F0}" dt="2024-09-06T16:25:54.321" v="15678" actId="47"/>
        <pc:sldMkLst>
          <pc:docMk/>
          <pc:sldMk cId="1145312934" sldId="1934"/>
        </pc:sldMkLst>
      </pc:sldChg>
      <pc:sldChg chg="add">
        <pc:chgData name="Eva Jandíková" userId="7ef427b1455032d3" providerId="LiveId" clId="{8BE16ADB-BADE-4A44-8E84-39D713E1A9F0}" dt="2024-09-06T16:25:52.552" v="15677"/>
        <pc:sldMkLst>
          <pc:docMk/>
          <pc:sldMk cId="2390708762" sldId="1935"/>
        </pc:sldMkLst>
      </pc:sldChg>
      <pc:sldChg chg="modSp add mod">
        <pc:chgData name="Eva Jandíková" userId="7ef427b1455032d3" providerId="LiveId" clId="{8BE16ADB-BADE-4A44-8E84-39D713E1A9F0}" dt="2024-09-06T16:32:39.638" v="16056" actId="20577"/>
        <pc:sldMkLst>
          <pc:docMk/>
          <pc:sldMk cId="1719916577" sldId="1936"/>
        </pc:sldMkLst>
        <pc:spChg chg="mod">
          <ac:chgData name="Eva Jandíková" userId="7ef427b1455032d3" providerId="LiveId" clId="{8BE16ADB-BADE-4A44-8E84-39D713E1A9F0}" dt="2024-09-06T16:32:39.638" v="16056" actId="20577"/>
          <ac:spMkLst>
            <pc:docMk/>
            <pc:sldMk cId="1719916577" sldId="1936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6:32:12.350" v="15999" actId="20577"/>
          <ac:spMkLst>
            <pc:docMk/>
            <pc:sldMk cId="1719916577" sldId="1936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6:32:23.858" v="16002" actId="14100"/>
          <ac:picMkLst>
            <pc:docMk/>
            <pc:sldMk cId="1719916577" sldId="1936"/>
            <ac:picMk id="7" creationId="{152F4FDE-61EC-8596-F8B6-4A9BFCBCB3C2}"/>
          </ac:picMkLst>
        </pc:picChg>
      </pc:sldChg>
      <pc:sldChg chg="addSp delSp modSp add mod">
        <pc:chgData name="Eva Jandíková" userId="7ef427b1455032d3" providerId="LiveId" clId="{8BE16ADB-BADE-4A44-8E84-39D713E1A9F0}" dt="2024-09-06T16:47:24.682" v="16246" actId="14100"/>
        <pc:sldMkLst>
          <pc:docMk/>
          <pc:sldMk cId="2586051089" sldId="1937"/>
        </pc:sldMkLst>
        <pc:spChg chg="del">
          <ac:chgData name="Eva Jandíková" userId="7ef427b1455032d3" providerId="LiveId" clId="{8BE16ADB-BADE-4A44-8E84-39D713E1A9F0}" dt="2024-09-06T16:47:15.084" v="16243" actId="478"/>
          <ac:spMkLst>
            <pc:docMk/>
            <pc:sldMk cId="2586051089" sldId="1937"/>
            <ac:spMk id="4" creationId="{3D7BD18C-C666-E337-6296-80E7B80EFC3C}"/>
          </ac:spMkLst>
        </pc:spChg>
        <pc:spChg chg="mod">
          <ac:chgData name="Eva Jandíková" userId="7ef427b1455032d3" providerId="LiveId" clId="{8BE16ADB-BADE-4A44-8E84-39D713E1A9F0}" dt="2024-09-06T16:46:37.007" v="16236" actId="20577"/>
          <ac:spMkLst>
            <pc:docMk/>
            <pc:sldMk cId="2586051089" sldId="1937"/>
            <ac:spMk id="5" creationId="{7458EA02-DA25-8A8C-ECCB-5CDA192D675B}"/>
          </ac:spMkLst>
        </pc:spChg>
        <pc:spChg chg="mod">
          <ac:chgData name="Eva Jandíková" userId="7ef427b1455032d3" providerId="LiveId" clId="{8BE16ADB-BADE-4A44-8E84-39D713E1A9F0}" dt="2024-09-06T16:47:12.137" v="16242" actId="14100"/>
          <ac:spMkLst>
            <pc:docMk/>
            <pc:sldMk cId="2586051089" sldId="1937"/>
            <ac:spMk id="6" creationId="{EDE01879-CBBA-360B-0B9F-072C0B4471B0}"/>
          </ac:spMkLst>
        </pc:spChg>
        <pc:picChg chg="add mod">
          <ac:chgData name="Eva Jandíková" userId="7ef427b1455032d3" providerId="LiveId" clId="{8BE16ADB-BADE-4A44-8E84-39D713E1A9F0}" dt="2024-09-06T16:47:24.682" v="16246" actId="14100"/>
          <ac:picMkLst>
            <pc:docMk/>
            <pc:sldMk cId="2586051089" sldId="1937"/>
            <ac:picMk id="7" creationId="{CFDF8354-5B79-D65C-13B2-E39964060E75}"/>
          </ac:picMkLst>
        </pc:picChg>
        <pc:picChg chg="del">
          <ac:chgData name="Eva Jandíková" userId="7ef427b1455032d3" providerId="LiveId" clId="{8BE16ADB-BADE-4A44-8E84-39D713E1A9F0}" dt="2024-09-06T16:46:38.936" v="16237" actId="478"/>
          <ac:picMkLst>
            <pc:docMk/>
            <pc:sldMk cId="2586051089" sldId="1937"/>
            <ac:picMk id="10" creationId="{7D92CE3C-F3E1-9E46-E905-FF6D00685C61}"/>
          </ac:picMkLst>
        </pc:picChg>
      </pc:sldChg>
      <pc:sldChg chg="add del">
        <pc:chgData name="Eva Jandíková" userId="7ef427b1455032d3" providerId="LiveId" clId="{8BE16ADB-BADE-4A44-8E84-39D713E1A9F0}" dt="2024-09-06T16:33:45.022" v="16060" actId="47"/>
        <pc:sldMkLst>
          <pc:docMk/>
          <pc:sldMk cId="3244261357" sldId="1937"/>
        </pc:sldMkLst>
      </pc:sldChg>
      <pc:sldChg chg="modSp add mod">
        <pc:chgData name="Eva Jandíková" userId="7ef427b1455032d3" providerId="LiveId" clId="{8BE16ADB-BADE-4A44-8E84-39D713E1A9F0}" dt="2024-09-06T16:49:16.288" v="16272" actId="207"/>
        <pc:sldMkLst>
          <pc:docMk/>
          <pc:sldMk cId="1713552595" sldId="1938"/>
        </pc:sldMkLst>
        <pc:spChg chg="mod">
          <ac:chgData name="Eva Jandíková" userId="7ef427b1455032d3" providerId="LiveId" clId="{8BE16ADB-BADE-4A44-8E84-39D713E1A9F0}" dt="2024-09-06T16:49:16.288" v="16272" actId="207"/>
          <ac:spMkLst>
            <pc:docMk/>
            <pc:sldMk cId="1713552595" sldId="1938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6:48:22.662" v="16248"/>
          <ac:spMkLst>
            <pc:docMk/>
            <pc:sldMk cId="1713552595" sldId="1938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6:48:34.047" v="16252" actId="14100"/>
          <ac:picMkLst>
            <pc:docMk/>
            <pc:sldMk cId="1713552595" sldId="1938"/>
            <ac:picMk id="7" creationId="{3B75EB29-8D70-4226-AF39-0E91D27A155E}"/>
          </ac:picMkLst>
        </pc:picChg>
      </pc:sldChg>
      <pc:sldChg chg="modSp add mod">
        <pc:chgData name="Eva Jandíková" userId="7ef427b1455032d3" providerId="LiveId" clId="{8BE16ADB-BADE-4A44-8E84-39D713E1A9F0}" dt="2024-09-06T16:50:53.093" v="16351" actId="207"/>
        <pc:sldMkLst>
          <pc:docMk/>
          <pc:sldMk cId="4170080762" sldId="1939"/>
        </pc:sldMkLst>
        <pc:spChg chg="mod">
          <ac:chgData name="Eva Jandíková" userId="7ef427b1455032d3" providerId="LiveId" clId="{8BE16ADB-BADE-4A44-8E84-39D713E1A9F0}" dt="2024-09-06T16:50:53.093" v="16351" actId="207"/>
          <ac:spMkLst>
            <pc:docMk/>
            <pc:sldMk cId="4170080762" sldId="1939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6:49:32.279" v="16273"/>
          <ac:spMkLst>
            <pc:docMk/>
            <pc:sldMk cId="4170080762" sldId="1939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6:49:38.142" v="16276" actId="1076"/>
          <ac:picMkLst>
            <pc:docMk/>
            <pc:sldMk cId="4170080762" sldId="1939"/>
            <ac:picMk id="7" creationId="{B9C43F3A-CB0C-C60B-3DF4-87E5496B1345}"/>
          </ac:picMkLst>
        </pc:picChg>
        <pc:picChg chg="mod">
          <ac:chgData name="Eva Jandíková" userId="7ef427b1455032d3" providerId="LiveId" clId="{8BE16ADB-BADE-4A44-8E84-39D713E1A9F0}" dt="2024-09-06T16:49:40.157" v="16277" actId="1076"/>
          <ac:picMkLst>
            <pc:docMk/>
            <pc:sldMk cId="4170080762" sldId="1939"/>
            <ac:picMk id="9" creationId="{E90A2BCB-CB01-F074-5334-6987843210ED}"/>
          </ac:picMkLst>
        </pc:picChg>
      </pc:sldChg>
      <pc:sldChg chg="modSp add mod">
        <pc:chgData name="Eva Jandíková" userId="7ef427b1455032d3" providerId="LiveId" clId="{8BE16ADB-BADE-4A44-8E84-39D713E1A9F0}" dt="2024-09-06T16:52:20.990" v="16421" actId="207"/>
        <pc:sldMkLst>
          <pc:docMk/>
          <pc:sldMk cId="1167959623" sldId="1940"/>
        </pc:sldMkLst>
        <pc:spChg chg="mod">
          <ac:chgData name="Eva Jandíková" userId="7ef427b1455032d3" providerId="LiveId" clId="{8BE16ADB-BADE-4A44-8E84-39D713E1A9F0}" dt="2024-09-06T16:52:20.990" v="16421" actId="207"/>
          <ac:spMkLst>
            <pc:docMk/>
            <pc:sldMk cId="1167959623" sldId="1940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6:51:02.984" v="16352"/>
          <ac:spMkLst>
            <pc:docMk/>
            <pc:sldMk cId="1167959623" sldId="1940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6:51:19.495" v="16357" actId="14100"/>
          <ac:picMkLst>
            <pc:docMk/>
            <pc:sldMk cId="1167959623" sldId="1940"/>
            <ac:picMk id="7" creationId="{08744A19-2B91-7CA3-17E4-BA9806CD4DB1}"/>
          </ac:picMkLst>
        </pc:picChg>
        <pc:picChg chg="mod">
          <ac:chgData name="Eva Jandíková" userId="7ef427b1455032d3" providerId="LiveId" clId="{8BE16ADB-BADE-4A44-8E84-39D713E1A9F0}" dt="2024-09-06T16:51:27.084" v="16359" actId="14100"/>
          <ac:picMkLst>
            <pc:docMk/>
            <pc:sldMk cId="1167959623" sldId="1940"/>
            <ac:picMk id="9" creationId="{1F00F07B-593A-8313-0397-29A0B6385C4A}"/>
          </ac:picMkLst>
        </pc:picChg>
      </pc:sldChg>
      <pc:sldChg chg="modSp add mod">
        <pc:chgData name="Eva Jandíková" userId="7ef427b1455032d3" providerId="LiveId" clId="{8BE16ADB-BADE-4A44-8E84-39D713E1A9F0}" dt="2024-09-06T16:54:05.536" v="16473" actId="14100"/>
        <pc:sldMkLst>
          <pc:docMk/>
          <pc:sldMk cId="27184783" sldId="1941"/>
        </pc:sldMkLst>
        <pc:spChg chg="mod">
          <ac:chgData name="Eva Jandíková" userId="7ef427b1455032d3" providerId="LiveId" clId="{8BE16ADB-BADE-4A44-8E84-39D713E1A9F0}" dt="2024-09-06T16:54:00.384" v="16471" actId="948"/>
          <ac:spMkLst>
            <pc:docMk/>
            <pc:sldMk cId="27184783" sldId="1941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6:52:27.820" v="16422"/>
          <ac:spMkLst>
            <pc:docMk/>
            <pc:sldMk cId="27184783" sldId="1941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6:54:05.536" v="16473" actId="14100"/>
          <ac:picMkLst>
            <pc:docMk/>
            <pc:sldMk cId="27184783" sldId="1941"/>
            <ac:picMk id="7" creationId="{DDBB85AC-BBE2-8F04-1BC7-6820FB26AE9F}"/>
          </ac:picMkLst>
        </pc:picChg>
      </pc:sldChg>
      <pc:sldChg chg="modSp add mod">
        <pc:chgData name="Eva Jandíková" userId="7ef427b1455032d3" providerId="LiveId" clId="{8BE16ADB-BADE-4A44-8E84-39D713E1A9F0}" dt="2024-09-06T16:56:31.724" v="16566"/>
        <pc:sldMkLst>
          <pc:docMk/>
          <pc:sldMk cId="3679616131" sldId="1942"/>
        </pc:sldMkLst>
        <pc:spChg chg="mod">
          <ac:chgData name="Eva Jandíková" userId="7ef427b1455032d3" providerId="LiveId" clId="{8BE16ADB-BADE-4A44-8E84-39D713E1A9F0}" dt="2024-09-06T16:56:21.501" v="16565" actId="20577"/>
          <ac:spMkLst>
            <pc:docMk/>
            <pc:sldMk cId="3679616131" sldId="1942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6:56:31.724" v="16566"/>
          <ac:spMkLst>
            <pc:docMk/>
            <pc:sldMk cId="3679616131" sldId="1942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6:54:48.619" v="16479" actId="14100"/>
          <ac:picMkLst>
            <pc:docMk/>
            <pc:sldMk cId="3679616131" sldId="1942"/>
            <ac:picMk id="7" creationId="{65C7D1D5-0ADB-2B22-81C2-2D6180548B0F}"/>
          </ac:picMkLst>
        </pc:picChg>
      </pc:sldChg>
      <pc:sldChg chg="modSp add mod">
        <pc:chgData name="Eva Jandíková" userId="7ef427b1455032d3" providerId="LiveId" clId="{8BE16ADB-BADE-4A44-8E84-39D713E1A9F0}" dt="2024-09-06T16:57:53.216" v="16626" actId="20577"/>
        <pc:sldMkLst>
          <pc:docMk/>
          <pc:sldMk cId="3539469384" sldId="1943"/>
        </pc:sldMkLst>
        <pc:spChg chg="mod">
          <ac:chgData name="Eva Jandíková" userId="7ef427b1455032d3" providerId="LiveId" clId="{8BE16ADB-BADE-4A44-8E84-39D713E1A9F0}" dt="2024-09-06T16:57:53.216" v="16626" actId="20577"/>
          <ac:spMkLst>
            <pc:docMk/>
            <pc:sldMk cId="3539469384" sldId="1943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6:56:34.681" v="16567"/>
          <ac:spMkLst>
            <pc:docMk/>
            <pc:sldMk cId="3539469384" sldId="1943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6:56:49.910" v="16571" actId="14100"/>
          <ac:picMkLst>
            <pc:docMk/>
            <pc:sldMk cId="3539469384" sldId="1943"/>
            <ac:picMk id="10" creationId="{023FDDE0-FD09-2C0A-187D-B0982AB530F4}"/>
          </ac:picMkLst>
        </pc:picChg>
        <pc:picChg chg="mod">
          <ac:chgData name="Eva Jandíková" userId="7ef427b1455032d3" providerId="LiveId" clId="{8BE16ADB-BADE-4A44-8E84-39D713E1A9F0}" dt="2024-09-06T16:57:03.182" v="16576" actId="1076"/>
          <ac:picMkLst>
            <pc:docMk/>
            <pc:sldMk cId="3539469384" sldId="1943"/>
            <ac:picMk id="12" creationId="{0091B3EC-D466-F26B-8BEB-6930989C621E}"/>
          </ac:picMkLst>
        </pc:picChg>
      </pc:sldChg>
      <pc:sldChg chg="modSp add mod">
        <pc:chgData name="Eva Jandíková" userId="7ef427b1455032d3" providerId="LiveId" clId="{8BE16ADB-BADE-4A44-8E84-39D713E1A9F0}" dt="2024-09-06T16:59:55.817" v="16734" actId="1076"/>
        <pc:sldMkLst>
          <pc:docMk/>
          <pc:sldMk cId="2747273962" sldId="1944"/>
        </pc:sldMkLst>
        <pc:spChg chg="mod">
          <ac:chgData name="Eva Jandíková" userId="7ef427b1455032d3" providerId="LiveId" clId="{8BE16ADB-BADE-4A44-8E84-39D713E1A9F0}" dt="2024-09-06T16:59:49.898" v="16732" actId="20577"/>
          <ac:spMkLst>
            <pc:docMk/>
            <pc:sldMk cId="2747273962" sldId="1944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6:58:02.711" v="16627"/>
          <ac:spMkLst>
            <pc:docMk/>
            <pc:sldMk cId="2747273962" sldId="1944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6:59:54.433" v="16733" actId="1076"/>
          <ac:picMkLst>
            <pc:docMk/>
            <pc:sldMk cId="2747273962" sldId="1944"/>
            <ac:picMk id="7" creationId="{75282F6E-0EFE-F354-A832-13170C36A125}"/>
          </ac:picMkLst>
        </pc:picChg>
        <pc:picChg chg="mod">
          <ac:chgData name="Eva Jandíková" userId="7ef427b1455032d3" providerId="LiveId" clId="{8BE16ADB-BADE-4A44-8E84-39D713E1A9F0}" dt="2024-09-06T16:59:55.817" v="16734" actId="1076"/>
          <ac:picMkLst>
            <pc:docMk/>
            <pc:sldMk cId="2747273962" sldId="1944"/>
            <ac:picMk id="9" creationId="{8A354F62-543A-BD4D-82EE-93B333BE91E0}"/>
          </ac:picMkLst>
        </pc:picChg>
      </pc:sldChg>
      <pc:sldChg chg="modSp add mod">
        <pc:chgData name="Eva Jandíková" userId="7ef427b1455032d3" providerId="LiveId" clId="{8BE16ADB-BADE-4A44-8E84-39D713E1A9F0}" dt="2024-09-06T17:00:59.085" v="16814" actId="20577"/>
        <pc:sldMkLst>
          <pc:docMk/>
          <pc:sldMk cId="874542814" sldId="1945"/>
        </pc:sldMkLst>
        <pc:spChg chg="mod">
          <ac:chgData name="Eva Jandíková" userId="7ef427b1455032d3" providerId="LiveId" clId="{8BE16ADB-BADE-4A44-8E84-39D713E1A9F0}" dt="2024-09-06T17:00:59.085" v="16814" actId="20577"/>
          <ac:spMkLst>
            <pc:docMk/>
            <pc:sldMk cId="874542814" sldId="1945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7:00:02.130" v="16735"/>
          <ac:spMkLst>
            <pc:docMk/>
            <pc:sldMk cId="874542814" sldId="1945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7:00:17.099" v="16739" actId="14100"/>
          <ac:picMkLst>
            <pc:docMk/>
            <pc:sldMk cId="874542814" sldId="1945"/>
            <ac:picMk id="7" creationId="{1F2BE5DE-BD1E-B380-7D58-AE4C01007042}"/>
          </ac:picMkLst>
        </pc:picChg>
      </pc:sldChg>
      <pc:sldChg chg="modSp add mod">
        <pc:chgData name="Eva Jandíková" userId="7ef427b1455032d3" providerId="LiveId" clId="{8BE16ADB-BADE-4A44-8E84-39D713E1A9F0}" dt="2024-09-06T17:01:49.190" v="16839" actId="20577"/>
        <pc:sldMkLst>
          <pc:docMk/>
          <pc:sldMk cId="368374110" sldId="1946"/>
        </pc:sldMkLst>
        <pc:spChg chg="mod">
          <ac:chgData name="Eva Jandíková" userId="7ef427b1455032d3" providerId="LiveId" clId="{8BE16ADB-BADE-4A44-8E84-39D713E1A9F0}" dt="2024-09-06T17:01:49.190" v="16839" actId="20577"/>
          <ac:spMkLst>
            <pc:docMk/>
            <pc:sldMk cId="368374110" sldId="1946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7:01:09.376" v="16815"/>
          <ac:spMkLst>
            <pc:docMk/>
            <pc:sldMk cId="368374110" sldId="1946"/>
            <ac:spMk id="5" creationId="{3972223B-AE43-4696-BB2C-FB054B7A83D3}"/>
          </ac:spMkLst>
        </pc:spChg>
      </pc:sldChg>
      <pc:sldChg chg="modSp add mod">
        <pc:chgData name="Eva Jandíková" userId="7ef427b1455032d3" providerId="LiveId" clId="{8BE16ADB-BADE-4A44-8E84-39D713E1A9F0}" dt="2024-09-06T17:03:42.742" v="16875" actId="20577"/>
        <pc:sldMkLst>
          <pc:docMk/>
          <pc:sldMk cId="359296509" sldId="1947"/>
        </pc:sldMkLst>
        <pc:spChg chg="mod">
          <ac:chgData name="Eva Jandíková" userId="7ef427b1455032d3" providerId="LiveId" clId="{8BE16ADB-BADE-4A44-8E84-39D713E1A9F0}" dt="2024-09-06T17:03:42.742" v="16875" actId="20577"/>
          <ac:spMkLst>
            <pc:docMk/>
            <pc:sldMk cId="359296509" sldId="1947"/>
            <ac:spMk id="4" creationId="{ADEBE802-6556-4407-B41E-41835B1636DF}"/>
          </ac:spMkLst>
        </pc:spChg>
      </pc:sldChg>
      <pc:sldChg chg="add del">
        <pc:chgData name="Eva Jandíková" userId="7ef427b1455032d3" providerId="LiveId" clId="{8BE16ADB-BADE-4A44-8E84-39D713E1A9F0}" dt="2024-09-06T17:02:55.650" v="16845" actId="47"/>
        <pc:sldMkLst>
          <pc:docMk/>
          <pc:sldMk cId="734733907" sldId="1947"/>
        </pc:sldMkLst>
      </pc:sldChg>
      <pc:sldChg chg="modSp add del mod">
        <pc:chgData name="Eva Jandíková" userId="7ef427b1455032d3" providerId="LiveId" clId="{8BE16ADB-BADE-4A44-8E84-39D713E1A9F0}" dt="2024-09-06T17:02:07.853" v="16843" actId="2696"/>
        <pc:sldMkLst>
          <pc:docMk/>
          <pc:sldMk cId="1295933664" sldId="1947"/>
        </pc:sldMkLst>
        <pc:spChg chg="mod">
          <ac:chgData name="Eva Jandíková" userId="7ef427b1455032d3" providerId="LiveId" clId="{8BE16ADB-BADE-4A44-8E84-39D713E1A9F0}" dt="2024-09-06T17:02:01.122" v="16842" actId="12"/>
          <ac:spMkLst>
            <pc:docMk/>
            <pc:sldMk cId="1295933664" sldId="1947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7:01:55.466" v="16840"/>
          <ac:spMkLst>
            <pc:docMk/>
            <pc:sldMk cId="1295933664" sldId="1947"/>
            <ac:spMk id="5" creationId="{3972223B-AE43-4696-BB2C-FB054B7A83D3}"/>
          </ac:spMkLst>
        </pc:spChg>
      </pc:sldChg>
      <pc:sldChg chg="delSp modSp add mod">
        <pc:chgData name="Eva Jandíková" userId="7ef427b1455032d3" providerId="LiveId" clId="{8BE16ADB-BADE-4A44-8E84-39D713E1A9F0}" dt="2024-09-06T17:06:04.613" v="17037" actId="108"/>
        <pc:sldMkLst>
          <pc:docMk/>
          <pc:sldMk cId="2177273850" sldId="1948"/>
        </pc:sldMkLst>
        <pc:spChg chg="mod">
          <ac:chgData name="Eva Jandíková" userId="7ef427b1455032d3" providerId="LiveId" clId="{8BE16ADB-BADE-4A44-8E84-39D713E1A9F0}" dt="2024-09-06T17:05:37.788" v="17028" actId="20577"/>
          <ac:spMkLst>
            <pc:docMk/>
            <pc:sldMk cId="2177273850" sldId="1948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7:06:04.613" v="17037" actId="108"/>
          <ac:spMkLst>
            <pc:docMk/>
            <pc:sldMk cId="2177273850" sldId="1948"/>
            <ac:spMk id="5" creationId="{3972223B-AE43-4696-BB2C-FB054B7A83D3}"/>
          </ac:spMkLst>
        </pc:spChg>
        <pc:picChg chg="del">
          <ac:chgData name="Eva Jandíková" userId="7ef427b1455032d3" providerId="LiveId" clId="{8BE16ADB-BADE-4A44-8E84-39D713E1A9F0}" dt="2024-09-06T17:05:12.946" v="16942" actId="478"/>
          <ac:picMkLst>
            <pc:docMk/>
            <pc:sldMk cId="2177273850" sldId="1948"/>
            <ac:picMk id="9" creationId="{914AB0BB-ABD0-73BB-4949-B83242516A9C}"/>
          </ac:picMkLst>
        </pc:picChg>
        <pc:picChg chg="mod">
          <ac:chgData name="Eva Jandíková" userId="7ef427b1455032d3" providerId="LiveId" clId="{8BE16ADB-BADE-4A44-8E84-39D713E1A9F0}" dt="2024-09-06T17:05:44.735" v="17031" actId="1076"/>
          <ac:picMkLst>
            <pc:docMk/>
            <pc:sldMk cId="2177273850" sldId="1948"/>
            <ac:picMk id="10" creationId="{A5BC1D20-FE36-DCAF-C5CB-656D1915CE06}"/>
          </ac:picMkLst>
        </pc:picChg>
      </pc:sldChg>
      <pc:sldChg chg="modSp add mod">
        <pc:chgData name="Eva Jandíková" userId="7ef427b1455032d3" providerId="LiveId" clId="{8BE16ADB-BADE-4A44-8E84-39D713E1A9F0}" dt="2024-09-06T17:08:31.723" v="17148" actId="2711"/>
        <pc:sldMkLst>
          <pc:docMk/>
          <pc:sldMk cId="682105962" sldId="1949"/>
        </pc:sldMkLst>
        <pc:spChg chg="mod">
          <ac:chgData name="Eva Jandíková" userId="7ef427b1455032d3" providerId="LiveId" clId="{8BE16ADB-BADE-4A44-8E84-39D713E1A9F0}" dt="2024-09-06T17:08:12.990" v="17145" actId="20577"/>
          <ac:spMkLst>
            <pc:docMk/>
            <pc:sldMk cId="682105962" sldId="1949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7:08:31.723" v="17148" actId="2711"/>
          <ac:spMkLst>
            <pc:docMk/>
            <pc:sldMk cId="682105962" sldId="1949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7:08:19.495" v="17147" actId="14100"/>
          <ac:picMkLst>
            <pc:docMk/>
            <pc:sldMk cId="682105962" sldId="1949"/>
            <ac:picMk id="7" creationId="{D318A0A2-252F-1308-D283-85C6DD6C29D2}"/>
          </ac:picMkLst>
        </pc:picChg>
      </pc:sldChg>
      <pc:sldChg chg="modSp add mod modAnim">
        <pc:chgData name="Eva Jandíková" userId="7ef427b1455032d3" providerId="LiveId" clId="{8BE16ADB-BADE-4A44-8E84-39D713E1A9F0}" dt="2024-09-06T17:10:23.997" v="17169"/>
        <pc:sldMkLst>
          <pc:docMk/>
          <pc:sldMk cId="2755571812" sldId="1950"/>
        </pc:sldMkLst>
        <pc:spChg chg="mod">
          <ac:chgData name="Eva Jandíková" userId="7ef427b1455032d3" providerId="LiveId" clId="{8BE16ADB-BADE-4A44-8E84-39D713E1A9F0}" dt="2024-09-06T17:08:53.701" v="17152" actId="12"/>
          <ac:spMkLst>
            <pc:docMk/>
            <pc:sldMk cId="2755571812" sldId="1950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7:10:23.997" v="17169"/>
          <ac:spMkLst>
            <pc:docMk/>
            <pc:sldMk cId="2755571812" sldId="1950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7:08:55.725" v="17153" actId="1076"/>
          <ac:picMkLst>
            <pc:docMk/>
            <pc:sldMk cId="2755571812" sldId="1950"/>
            <ac:picMk id="8" creationId="{A638AE92-F290-BF61-E863-8D7639A778C5}"/>
          </ac:picMkLst>
        </pc:picChg>
        <pc:picChg chg="mod">
          <ac:chgData name="Eva Jandíková" userId="7ef427b1455032d3" providerId="LiveId" clId="{8BE16ADB-BADE-4A44-8E84-39D713E1A9F0}" dt="2024-09-06T17:09:51.931" v="17162" actId="1076"/>
          <ac:picMkLst>
            <pc:docMk/>
            <pc:sldMk cId="2755571812" sldId="1950"/>
            <ac:picMk id="10" creationId="{00E05EFE-4384-A496-79F7-780A89CFFE33}"/>
          </ac:picMkLst>
        </pc:picChg>
      </pc:sldChg>
      <pc:sldChg chg="modSp add mod">
        <pc:chgData name="Eva Jandíková" userId="7ef427b1455032d3" providerId="LiveId" clId="{8BE16ADB-BADE-4A44-8E84-39D713E1A9F0}" dt="2024-09-06T17:12:26.663" v="17328" actId="207"/>
        <pc:sldMkLst>
          <pc:docMk/>
          <pc:sldMk cId="2941735095" sldId="1951"/>
        </pc:sldMkLst>
        <pc:spChg chg="mod">
          <ac:chgData name="Eva Jandíková" userId="7ef427b1455032d3" providerId="LiveId" clId="{8BE16ADB-BADE-4A44-8E84-39D713E1A9F0}" dt="2024-09-06T17:12:26.663" v="17328" actId="207"/>
          <ac:spMkLst>
            <pc:docMk/>
            <pc:sldMk cId="2941735095" sldId="1951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7:10:28.733" v="17170"/>
          <ac:spMkLst>
            <pc:docMk/>
            <pc:sldMk cId="2941735095" sldId="1951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7:11:53.353" v="17322" actId="1076"/>
          <ac:picMkLst>
            <pc:docMk/>
            <pc:sldMk cId="2941735095" sldId="1951"/>
            <ac:picMk id="7" creationId="{67CE0ACE-78C6-3F6E-9C9E-F7F339F621EA}"/>
          </ac:picMkLst>
        </pc:picChg>
      </pc:sldChg>
      <pc:sldChg chg="addSp delSp modSp add mod">
        <pc:chgData name="Eva Jandíková" userId="7ef427b1455032d3" providerId="LiveId" clId="{8BE16ADB-BADE-4A44-8E84-39D713E1A9F0}" dt="2024-09-06T17:13:26.934" v="17345"/>
        <pc:sldMkLst>
          <pc:docMk/>
          <pc:sldMk cId="2746341091" sldId="1952"/>
        </pc:sldMkLst>
        <pc:spChg chg="add del mod">
          <ac:chgData name="Eva Jandíková" userId="7ef427b1455032d3" providerId="LiveId" clId="{8BE16ADB-BADE-4A44-8E84-39D713E1A9F0}" dt="2024-09-06T17:13:26.934" v="17345"/>
          <ac:spMkLst>
            <pc:docMk/>
            <pc:sldMk cId="2746341091" sldId="1952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7:12:38.319" v="17329"/>
          <ac:spMkLst>
            <pc:docMk/>
            <pc:sldMk cId="2746341091" sldId="1952"/>
            <ac:spMk id="5" creationId="{3972223B-AE43-4696-BB2C-FB054B7A83D3}"/>
          </ac:spMkLst>
        </pc:spChg>
        <pc:spChg chg="add del mod">
          <ac:chgData name="Eva Jandíková" userId="7ef427b1455032d3" providerId="LiveId" clId="{8BE16ADB-BADE-4A44-8E84-39D713E1A9F0}" dt="2024-09-06T17:12:59.189" v="17334" actId="478"/>
          <ac:spMkLst>
            <pc:docMk/>
            <pc:sldMk cId="2746341091" sldId="1952"/>
            <ac:spMk id="7" creationId="{53F51310-8494-6DDB-4A61-9EB7F2E4EA0B}"/>
          </ac:spMkLst>
        </pc:spChg>
        <pc:spChg chg="add del">
          <ac:chgData name="Eva Jandíková" userId="7ef427b1455032d3" providerId="LiveId" clId="{8BE16ADB-BADE-4A44-8E84-39D713E1A9F0}" dt="2024-09-06T17:12:58.424" v="17333" actId="22"/>
          <ac:spMkLst>
            <pc:docMk/>
            <pc:sldMk cId="2746341091" sldId="1952"/>
            <ac:spMk id="9" creationId="{F7B85D82-D14A-E5EB-1BC2-DB33B821B597}"/>
          </ac:spMkLst>
        </pc:spChg>
        <pc:picChg chg="mod">
          <ac:chgData name="Eva Jandíková" userId="7ef427b1455032d3" providerId="LiveId" clId="{8BE16ADB-BADE-4A44-8E84-39D713E1A9F0}" dt="2024-09-06T17:12:43.378" v="17330" actId="1076"/>
          <ac:picMkLst>
            <pc:docMk/>
            <pc:sldMk cId="2746341091" sldId="1952"/>
            <ac:picMk id="10" creationId="{DF7018D6-B67A-A433-76F1-8C26BBE373B1}"/>
          </ac:picMkLst>
        </pc:picChg>
      </pc:sldChg>
      <pc:sldChg chg="modSp add mod">
        <pc:chgData name="Eva Jandíková" userId="7ef427b1455032d3" providerId="LiveId" clId="{8BE16ADB-BADE-4A44-8E84-39D713E1A9F0}" dt="2024-09-06T17:16:20.212" v="17607" actId="14100"/>
        <pc:sldMkLst>
          <pc:docMk/>
          <pc:sldMk cId="3380088517" sldId="1953"/>
        </pc:sldMkLst>
        <pc:spChg chg="mod">
          <ac:chgData name="Eva Jandíková" userId="7ef427b1455032d3" providerId="LiveId" clId="{8BE16ADB-BADE-4A44-8E84-39D713E1A9F0}" dt="2024-09-06T17:16:11.791" v="17605" actId="20577"/>
          <ac:spMkLst>
            <pc:docMk/>
            <pc:sldMk cId="3380088517" sldId="1953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7:13:34.003" v="17346"/>
          <ac:spMkLst>
            <pc:docMk/>
            <pc:sldMk cId="3380088517" sldId="1953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7:16:20.212" v="17607" actId="14100"/>
          <ac:picMkLst>
            <pc:docMk/>
            <pc:sldMk cId="3380088517" sldId="1953"/>
            <ac:picMk id="7" creationId="{E726420A-5A99-FFD0-EB52-7128CB5EEA8E}"/>
          </ac:picMkLst>
        </pc:picChg>
      </pc:sldChg>
      <pc:sldChg chg="modSp add mod">
        <pc:chgData name="Eva Jandíková" userId="7ef427b1455032d3" providerId="LiveId" clId="{8BE16ADB-BADE-4A44-8E84-39D713E1A9F0}" dt="2024-09-06T17:17:00.227" v="17627" actId="20577"/>
        <pc:sldMkLst>
          <pc:docMk/>
          <pc:sldMk cId="3428149574" sldId="1954"/>
        </pc:sldMkLst>
        <pc:spChg chg="mod">
          <ac:chgData name="Eva Jandíková" userId="7ef427b1455032d3" providerId="LiveId" clId="{8BE16ADB-BADE-4A44-8E84-39D713E1A9F0}" dt="2024-09-06T17:17:00.227" v="17627" actId="20577"/>
          <ac:spMkLst>
            <pc:docMk/>
            <pc:sldMk cId="3428149574" sldId="1954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7:16:27.015" v="17608"/>
          <ac:spMkLst>
            <pc:docMk/>
            <pc:sldMk cId="3428149574" sldId="1954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7:16:40.329" v="17612" actId="14100"/>
          <ac:picMkLst>
            <pc:docMk/>
            <pc:sldMk cId="3428149574" sldId="1954"/>
            <ac:picMk id="7" creationId="{D149BDA0-0530-D283-B2EB-83DA510A7AB8}"/>
          </ac:picMkLst>
        </pc:picChg>
      </pc:sldChg>
      <pc:sldChg chg="add del">
        <pc:chgData name="Eva Jandíková" userId="7ef427b1455032d3" providerId="LiveId" clId="{8BE16ADB-BADE-4A44-8E84-39D713E1A9F0}" dt="2024-09-06T17:17:06.931" v="17628" actId="47"/>
        <pc:sldMkLst>
          <pc:docMk/>
          <pc:sldMk cId="338542605" sldId="1955"/>
        </pc:sldMkLst>
      </pc:sldChg>
      <pc:sldChg chg="add del">
        <pc:chgData name="Eva Jandíková" userId="7ef427b1455032d3" providerId="LiveId" clId="{8BE16ADB-BADE-4A44-8E84-39D713E1A9F0}" dt="2024-09-06T17:17:09.698" v="17629" actId="47"/>
        <pc:sldMkLst>
          <pc:docMk/>
          <pc:sldMk cId="3299918049" sldId="1956"/>
        </pc:sldMkLst>
      </pc:sldChg>
      <pc:sldChg chg="addSp modSp add mod">
        <pc:chgData name="Eva Jandíková" userId="7ef427b1455032d3" providerId="LiveId" clId="{8BE16ADB-BADE-4A44-8E84-39D713E1A9F0}" dt="2024-09-06T17:17:58.442" v="17676" actId="1076"/>
        <pc:sldMkLst>
          <pc:docMk/>
          <pc:sldMk cId="1172131642" sldId="1957"/>
        </pc:sldMkLst>
        <pc:spChg chg="add mod">
          <ac:chgData name="Eva Jandíková" userId="7ef427b1455032d3" providerId="LiveId" clId="{8BE16ADB-BADE-4A44-8E84-39D713E1A9F0}" dt="2024-09-06T17:17:58.442" v="17676" actId="1076"/>
          <ac:spMkLst>
            <pc:docMk/>
            <pc:sldMk cId="1172131642" sldId="1957"/>
            <ac:spMk id="6" creationId="{C2B558B0-935E-52F9-1DF0-23DEAF504D76}"/>
          </ac:spMkLst>
        </pc:spChg>
      </pc:sldChg>
      <pc:sldChg chg="add del">
        <pc:chgData name="Eva Jandíková" userId="7ef427b1455032d3" providerId="LiveId" clId="{8BE16ADB-BADE-4A44-8E84-39D713E1A9F0}" dt="2024-09-06T17:18:04.088" v="17677" actId="47"/>
        <pc:sldMkLst>
          <pc:docMk/>
          <pc:sldMk cId="3713682804" sldId="1958"/>
        </pc:sldMkLst>
      </pc:sldChg>
      <pc:sldChg chg="delSp modSp add mod">
        <pc:chgData name="Eva Jandíková" userId="7ef427b1455032d3" providerId="LiveId" clId="{8BE16ADB-BADE-4A44-8E84-39D713E1A9F0}" dt="2024-09-06T17:08:37.224" v="17149" actId="2711"/>
        <pc:sldMkLst>
          <pc:docMk/>
          <pc:sldMk cId="2266303297" sldId="1959"/>
        </pc:sldMkLst>
        <pc:spChg chg="mod">
          <ac:chgData name="Eva Jandíková" userId="7ef427b1455032d3" providerId="LiveId" clId="{8BE16ADB-BADE-4A44-8E84-39D713E1A9F0}" dt="2024-09-06T17:06:52.036" v="17053" actId="20577"/>
          <ac:spMkLst>
            <pc:docMk/>
            <pc:sldMk cId="2266303297" sldId="1959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6T17:08:37.224" v="17149" actId="2711"/>
          <ac:spMkLst>
            <pc:docMk/>
            <pc:sldMk cId="2266303297" sldId="1959"/>
            <ac:spMk id="5" creationId="{3972223B-AE43-4696-BB2C-FB054B7A83D3}"/>
          </ac:spMkLst>
        </pc:spChg>
        <pc:picChg chg="mod">
          <ac:chgData name="Eva Jandíková" userId="7ef427b1455032d3" providerId="LiveId" clId="{8BE16ADB-BADE-4A44-8E84-39D713E1A9F0}" dt="2024-09-06T17:06:40.080" v="17045" actId="1076"/>
          <ac:picMkLst>
            <pc:docMk/>
            <pc:sldMk cId="2266303297" sldId="1959"/>
            <ac:picMk id="9" creationId="{914AB0BB-ABD0-73BB-4949-B83242516A9C}"/>
          </ac:picMkLst>
        </pc:picChg>
        <pc:picChg chg="del">
          <ac:chgData name="Eva Jandíková" userId="7ef427b1455032d3" providerId="LiveId" clId="{8BE16ADB-BADE-4A44-8E84-39D713E1A9F0}" dt="2024-09-06T17:06:12.206" v="17038" actId="478"/>
          <ac:picMkLst>
            <pc:docMk/>
            <pc:sldMk cId="2266303297" sldId="1959"/>
            <ac:picMk id="10" creationId="{A5BC1D20-FE36-DCAF-C5CB-656D1915CE06}"/>
          </ac:picMkLst>
        </pc:picChg>
      </pc:sldChg>
      <pc:sldChg chg="modSp add mod">
        <pc:chgData name="Eva Jandíková" userId="7ef427b1455032d3" providerId="LiveId" clId="{8BE16ADB-BADE-4A44-8E84-39D713E1A9F0}" dt="2024-09-08T10:42:56.675" v="17986" actId="20577"/>
        <pc:sldMkLst>
          <pc:docMk/>
          <pc:sldMk cId="198998625" sldId="1960"/>
        </pc:sldMkLst>
        <pc:spChg chg="mod">
          <ac:chgData name="Eva Jandíková" userId="7ef427b1455032d3" providerId="LiveId" clId="{8BE16ADB-BADE-4A44-8E84-39D713E1A9F0}" dt="2024-09-08T10:42:56.675" v="17986" actId="20577"/>
          <ac:spMkLst>
            <pc:docMk/>
            <pc:sldMk cId="198998625" sldId="1960"/>
            <ac:spMk id="4" creationId="{2AD50B7D-FE5C-4529-8057-8AD9C6AA0A39}"/>
          </ac:spMkLst>
        </pc:spChg>
      </pc:sldChg>
      <pc:sldChg chg="add del">
        <pc:chgData name="Eva Jandíková" userId="7ef427b1455032d3" providerId="LiveId" clId="{8BE16ADB-BADE-4A44-8E84-39D713E1A9F0}" dt="2024-09-06T17:09:08.601" v="17156" actId="47"/>
        <pc:sldMkLst>
          <pc:docMk/>
          <pc:sldMk cId="2024573478" sldId="1960"/>
        </pc:sldMkLst>
      </pc:sldChg>
      <pc:sldChg chg="modSp add mod">
        <pc:chgData name="Eva Jandíková" userId="7ef427b1455032d3" providerId="LiveId" clId="{8BE16ADB-BADE-4A44-8E84-39D713E1A9F0}" dt="2024-09-08T10:43:08.108" v="18013" actId="20577"/>
        <pc:sldMkLst>
          <pc:docMk/>
          <pc:sldMk cId="2429152809" sldId="1961"/>
        </pc:sldMkLst>
        <pc:spChg chg="mod">
          <ac:chgData name="Eva Jandíková" userId="7ef427b1455032d3" providerId="LiveId" clId="{8BE16ADB-BADE-4A44-8E84-39D713E1A9F0}" dt="2024-09-08T10:43:08.108" v="18013" actId="20577"/>
          <ac:spMkLst>
            <pc:docMk/>
            <pc:sldMk cId="2429152809" sldId="1961"/>
            <ac:spMk id="4" creationId="{2AD50B7D-FE5C-4529-8057-8AD9C6AA0A39}"/>
          </ac:spMkLst>
        </pc:spChg>
      </pc:sldChg>
      <pc:sldChg chg="new del">
        <pc:chgData name="Eva Jandíková" userId="7ef427b1455032d3" providerId="LiveId" clId="{8BE16ADB-BADE-4A44-8E84-39D713E1A9F0}" dt="2024-09-08T10:43:18.104" v="18016" actId="47"/>
        <pc:sldMkLst>
          <pc:docMk/>
          <pc:sldMk cId="3311040807" sldId="1962"/>
        </pc:sldMkLst>
      </pc:sldChg>
      <pc:sldChg chg="addSp delSp modSp add mod">
        <pc:chgData name="Eva Jandíková" userId="7ef427b1455032d3" providerId="LiveId" clId="{8BE16ADB-BADE-4A44-8E84-39D713E1A9F0}" dt="2024-09-09T14:01:00.157" v="22272" actId="20577"/>
        <pc:sldMkLst>
          <pc:docMk/>
          <pc:sldMk cId="2225144040" sldId="1963"/>
        </pc:sldMkLst>
        <pc:spChg chg="mod">
          <ac:chgData name="Eva Jandíková" userId="7ef427b1455032d3" providerId="LiveId" clId="{8BE16ADB-BADE-4A44-8E84-39D713E1A9F0}" dt="2024-09-09T14:01:00.157" v="22272" actId="20577"/>
          <ac:spMkLst>
            <pc:docMk/>
            <pc:sldMk cId="2225144040" sldId="1963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8T10:57:30.847" v="18350" actId="27636"/>
          <ac:spMkLst>
            <pc:docMk/>
            <pc:sldMk cId="2225144040" sldId="1963"/>
            <ac:spMk id="5" creationId="{3972223B-AE43-4696-BB2C-FB054B7A83D3}"/>
          </ac:spMkLst>
        </pc:spChg>
        <pc:graphicFrameChg chg="add mod">
          <ac:chgData name="Eva Jandíková" userId="7ef427b1455032d3" providerId="LiveId" clId="{8BE16ADB-BADE-4A44-8E84-39D713E1A9F0}" dt="2024-09-09T13:58:56.881" v="22110" actId="1076"/>
          <ac:graphicFrameMkLst>
            <pc:docMk/>
            <pc:sldMk cId="2225144040" sldId="1963"/>
            <ac:graphicFrameMk id="6" creationId="{E0A92FF7-6C59-3DB6-FD71-70FBF140D8EC}"/>
          </ac:graphicFrameMkLst>
        </pc:graphicFrameChg>
        <pc:picChg chg="add del mod">
          <ac:chgData name="Eva Jandíková" userId="7ef427b1455032d3" providerId="LiveId" clId="{8BE16ADB-BADE-4A44-8E84-39D713E1A9F0}" dt="2024-09-08T10:55:30.398" v="18232" actId="478"/>
          <ac:picMkLst>
            <pc:docMk/>
            <pc:sldMk cId="2225144040" sldId="1963"/>
            <ac:picMk id="6" creationId="{2A844A1D-145D-B9CB-D3F4-00BAE9734BD3}"/>
          </ac:picMkLst>
        </pc:picChg>
        <pc:picChg chg="del">
          <ac:chgData name="Eva Jandíková" userId="7ef427b1455032d3" providerId="LiveId" clId="{8BE16ADB-BADE-4A44-8E84-39D713E1A9F0}" dt="2024-09-08T10:43:20.795" v="18017" actId="478"/>
          <ac:picMkLst>
            <pc:docMk/>
            <pc:sldMk cId="2225144040" sldId="1963"/>
            <ac:picMk id="7" creationId="{D149BDA0-0530-D283-B2EB-83DA510A7AB8}"/>
          </ac:picMkLst>
        </pc:picChg>
      </pc:sldChg>
      <pc:sldChg chg="add del">
        <pc:chgData name="Eva Jandíková" userId="7ef427b1455032d3" providerId="LiveId" clId="{8BE16ADB-BADE-4A44-8E84-39D713E1A9F0}" dt="2024-09-08T10:46:23.425" v="18041" actId="47"/>
        <pc:sldMkLst>
          <pc:docMk/>
          <pc:sldMk cId="1154786354" sldId="1964"/>
        </pc:sldMkLst>
      </pc:sldChg>
      <pc:sldChg chg="delSp modSp add mod ord">
        <pc:chgData name="Eva Jandíková" userId="7ef427b1455032d3" providerId="LiveId" clId="{8BE16ADB-BADE-4A44-8E84-39D713E1A9F0}" dt="2024-09-09T08:00:50.891" v="18574" actId="478"/>
        <pc:sldMkLst>
          <pc:docMk/>
          <pc:sldMk cId="246453856" sldId="1965"/>
        </pc:sldMkLst>
        <pc:spChg chg="del mod">
          <ac:chgData name="Eva Jandíková" userId="7ef427b1455032d3" providerId="LiveId" clId="{8BE16ADB-BADE-4A44-8E84-39D713E1A9F0}" dt="2024-09-09T08:00:50.891" v="18574" actId="478"/>
          <ac:spMkLst>
            <pc:docMk/>
            <pc:sldMk cId="246453856" sldId="1965"/>
            <ac:spMk id="7" creationId="{0B580342-7A34-5EFB-BD16-51A4C4E9F701}"/>
          </ac:spMkLst>
        </pc:spChg>
        <pc:graphicFrameChg chg="mod">
          <ac:chgData name="Eva Jandíková" userId="7ef427b1455032d3" providerId="LiveId" clId="{8BE16ADB-BADE-4A44-8E84-39D713E1A9F0}" dt="2024-09-09T08:00:48.587" v="18573" actId="14100"/>
          <ac:graphicFrameMkLst>
            <pc:docMk/>
            <pc:sldMk cId="246453856" sldId="1965"/>
            <ac:graphicFrameMk id="8" creationId="{BB6B9D47-8951-C3AD-0C8E-CACEFA82310D}"/>
          </ac:graphicFrameMkLst>
        </pc:graphicFrameChg>
        <pc:graphicFrameChg chg="del">
          <ac:chgData name="Eva Jandíková" userId="7ef427b1455032d3" providerId="LiveId" clId="{8BE16ADB-BADE-4A44-8E84-39D713E1A9F0}" dt="2024-09-09T08:00:34.307" v="18569" actId="478"/>
          <ac:graphicFrameMkLst>
            <pc:docMk/>
            <pc:sldMk cId="246453856" sldId="1965"/>
            <ac:graphicFrameMk id="9" creationId="{95722C2A-87F3-877B-50D7-9E0CB34E2DD8}"/>
          </ac:graphicFrameMkLst>
        </pc:graphicFrameChg>
      </pc:sldChg>
      <pc:sldChg chg="addSp delSp modSp add mod">
        <pc:chgData name="Eva Jandíková" userId="7ef427b1455032d3" providerId="LiveId" clId="{8BE16ADB-BADE-4A44-8E84-39D713E1A9F0}" dt="2024-09-08T10:49:10.811" v="18076" actId="14100"/>
        <pc:sldMkLst>
          <pc:docMk/>
          <pc:sldMk cId="2240613310" sldId="1966"/>
        </pc:sldMkLst>
        <pc:spChg chg="mod">
          <ac:chgData name="Eva Jandíková" userId="7ef427b1455032d3" providerId="LiveId" clId="{8BE16ADB-BADE-4A44-8E84-39D713E1A9F0}" dt="2024-09-08T10:48:56.671" v="18072" actId="6549"/>
          <ac:spMkLst>
            <pc:docMk/>
            <pc:sldMk cId="2240613310" sldId="1966"/>
            <ac:spMk id="4" creationId="{BD679955-F94F-4655-86A8-C131828F0344}"/>
          </ac:spMkLst>
        </pc:spChg>
        <pc:picChg chg="del">
          <ac:chgData name="Eva Jandíková" userId="7ef427b1455032d3" providerId="LiveId" clId="{8BE16ADB-BADE-4A44-8E84-39D713E1A9F0}" dt="2024-09-08T10:48:58.940" v="18073" actId="478"/>
          <ac:picMkLst>
            <pc:docMk/>
            <pc:sldMk cId="2240613310" sldId="1966"/>
            <ac:picMk id="6" creationId="{2A844A1D-145D-B9CB-D3F4-00BAE9734BD3}"/>
          </ac:picMkLst>
        </pc:picChg>
        <pc:picChg chg="add mod">
          <ac:chgData name="Eva Jandíková" userId="7ef427b1455032d3" providerId="LiveId" clId="{8BE16ADB-BADE-4A44-8E84-39D713E1A9F0}" dt="2024-09-08T10:49:10.811" v="18076" actId="14100"/>
          <ac:picMkLst>
            <pc:docMk/>
            <pc:sldMk cId="2240613310" sldId="1966"/>
            <ac:picMk id="7" creationId="{951CC0D2-4AF7-2278-42D5-AE5DF0FDE933}"/>
          </ac:picMkLst>
        </pc:picChg>
      </pc:sldChg>
      <pc:sldChg chg="addSp delSp modSp add mod">
        <pc:chgData name="Eva Jandíková" userId="7ef427b1455032d3" providerId="LiveId" clId="{8BE16ADB-BADE-4A44-8E84-39D713E1A9F0}" dt="2024-09-08T10:52:19.651" v="18166" actId="5793"/>
        <pc:sldMkLst>
          <pc:docMk/>
          <pc:sldMk cId="2260098542" sldId="1967"/>
        </pc:sldMkLst>
        <pc:spChg chg="mod">
          <ac:chgData name="Eva Jandíková" userId="7ef427b1455032d3" providerId="LiveId" clId="{8BE16ADB-BADE-4A44-8E84-39D713E1A9F0}" dt="2024-09-08T10:52:19.651" v="18166" actId="5793"/>
          <ac:spMkLst>
            <pc:docMk/>
            <pc:sldMk cId="2260098542" sldId="1967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8T10:51:32.057" v="18153" actId="20577"/>
          <ac:spMkLst>
            <pc:docMk/>
            <pc:sldMk cId="2260098542" sldId="1967"/>
            <ac:spMk id="5" creationId="{3972223B-AE43-4696-BB2C-FB054B7A83D3}"/>
          </ac:spMkLst>
        </pc:spChg>
        <pc:spChg chg="add">
          <ac:chgData name="Eva Jandíková" userId="7ef427b1455032d3" providerId="LiveId" clId="{8BE16ADB-BADE-4A44-8E84-39D713E1A9F0}" dt="2024-09-08T10:49:58.848" v="18084"/>
          <ac:spMkLst>
            <pc:docMk/>
            <pc:sldMk cId="2260098542" sldId="1967"/>
            <ac:spMk id="6" creationId="{AF82954B-7A43-7DC2-6E06-FB5DD8660A59}"/>
          </ac:spMkLst>
        </pc:spChg>
        <pc:spChg chg="add">
          <ac:chgData name="Eva Jandíková" userId="7ef427b1455032d3" providerId="LiveId" clId="{8BE16ADB-BADE-4A44-8E84-39D713E1A9F0}" dt="2024-09-08T10:50:02.778" v="18086"/>
          <ac:spMkLst>
            <pc:docMk/>
            <pc:sldMk cId="2260098542" sldId="1967"/>
            <ac:spMk id="8" creationId="{BF15359E-CBA7-DA5F-D1AF-BDD1B60265B3}"/>
          </ac:spMkLst>
        </pc:spChg>
        <pc:spChg chg="add del mod">
          <ac:chgData name="Eva Jandíková" userId="7ef427b1455032d3" providerId="LiveId" clId="{8BE16ADB-BADE-4A44-8E84-39D713E1A9F0}" dt="2024-09-08T10:50:44.790" v="18101" actId="478"/>
          <ac:spMkLst>
            <pc:docMk/>
            <pc:sldMk cId="2260098542" sldId="1967"/>
            <ac:spMk id="9" creationId="{888399C3-ABBA-3C03-7C2E-256A52156244}"/>
          </ac:spMkLst>
        </pc:spChg>
        <pc:spChg chg="add mod">
          <ac:chgData name="Eva Jandíková" userId="7ef427b1455032d3" providerId="LiveId" clId="{8BE16ADB-BADE-4A44-8E84-39D713E1A9F0}" dt="2024-09-08T10:50:27.483" v="18096"/>
          <ac:spMkLst>
            <pc:docMk/>
            <pc:sldMk cId="2260098542" sldId="1967"/>
            <ac:spMk id="10" creationId="{834D06A1-3A5C-2A97-4C16-D36DBB739209}"/>
          </ac:spMkLst>
        </pc:spChg>
        <pc:spChg chg="add del mod">
          <ac:chgData name="Eva Jandíková" userId="7ef427b1455032d3" providerId="LiveId" clId="{8BE16ADB-BADE-4A44-8E84-39D713E1A9F0}" dt="2024-09-08T10:52:08.993" v="18163" actId="478"/>
          <ac:spMkLst>
            <pc:docMk/>
            <pc:sldMk cId="2260098542" sldId="1967"/>
            <ac:spMk id="11" creationId="{D972C0D9-0F56-DBAA-283E-FAC9FAD00E91}"/>
          </ac:spMkLst>
        </pc:spChg>
        <pc:spChg chg="add del">
          <ac:chgData name="Eva Jandíková" userId="7ef427b1455032d3" providerId="LiveId" clId="{8BE16ADB-BADE-4A44-8E84-39D713E1A9F0}" dt="2024-09-08T10:51:58.412" v="18160" actId="478"/>
          <ac:spMkLst>
            <pc:docMk/>
            <pc:sldMk cId="2260098542" sldId="1967"/>
            <ac:spMk id="12" creationId="{1F72769F-4808-B56F-857E-C7B4B34CA9E6}"/>
          </ac:spMkLst>
        </pc:spChg>
        <pc:spChg chg="add del mod">
          <ac:chgData name="Eva Jandíková" userId="7ef427b1455032d3" providerId="LiveId" clId="{8BE16ADB-BADE-4A44-8E84-39D713E1A9F0}" dt="2024-09-08T10:51:56.029" v="18159" actId="478"/>
          <ac:spMkLst>
            <pc:docMk/>
            <pc:sldMk cId="2260098542" sldId="1967"/>
            <ac:spMk id="13" creationId="{794FB0C9-1071-9C03-6A48-544BB949610D}"/>
          </ac:spMkLst>
        </pc:spChg>
        <pc:picChg chg="del">
          <ac:chgData name="Eva Jandíková" userId="7ef427b1455032d3" providerId="LiveId" clId="{8BE16ADB-BADE-4A44-8E84-39D713E1A9F0}" dt="2024-09-08T10:49:48.205" v="18083" actId="478"/>
          <ac:picMkLst>
            <pc:docMk/>
            <pc:sldMk cId="2260098542" sldId="1967"/>
            <ac:picMk id="7" creationId="{951CC0D2-4AF7-2278-42D5-AE5DF0FDE933}"/>
          </ac:picMkLst>
        </pc:picChg>
      </pc:sldChg>
      <pc:sldChg chg="addSp modSp add mod">
        <pc:chgData name="Eva Jandíková" userId="7ef427b1455032d3" providerId="LiveId" clId="{8BE16ADB-BADE-4A44-8E84-39D713E1A9F0}" dt="2024-09-09T13:59:32.158" v="22117" actId="6549"/>
        <pc:sldMkLst>
          <pc:docMk/>
          <pc:sldMk cId="3511248255" sldId="1968"/>
        </pc:sldMkLst>
        <pc:spChg chg="mod">
          <ac:chgData name="Eva Jandíková" userId="7ef427b1455032d3" providerId="LiveId" clId="{8BE16ADB-BADE-4A44-8E84-39D713E1A9F0}" dt="2024-09-09T13:59:32.158" v="22117" actId="6549"/>
          <ac:spMkLst>
            <pc:docMk/>
            <pc:sldMk cId="3511248255" sldId="1968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8T10:53:24.245" v="18220" actId="20577"/>
          <ac:spMkLst>
            <pc:docMk/>
            <pc:sldMk cId="3511248255" sldId="1968"/>
            <ac:spMk id="5" creationId="{3972223B-AE43-4696-BB2C-FB054B7A83D3}"/>
          </ac:spMkLst>
        </pc:spChg>
        <pc:picChg chg="add mod">
          <ac:chgData name="Eva Jandíková" userId="7ef427b1455032d3" providerId="LiveId" clId="{8BE16ADB-BADE-4A44-8E84-39D713E1A9F0}" dt="2024-09-09T13:59:23.929" v="22114" actId="1076"/>
          <ac:picMkLst>
            <pc:docMk/>
            <pc:sldMk cId="3511248255" sldId="1968"/>
            <ac:picMk id="6" creationId="{25B472DD-EEA8-4EEC-55BE-FC0B1053B4FB}"/>
          </ac:picMkLst>
        </pc:picChg>
      </pc:sldChg>
      <pc:sldChg chg="modSp add del mod">
        <pc:chgData name="Eva Jandíková" userId="7ef427b1455032d3" providerId="LiveId" clId="{8BE16ADB-BADE-4A44-8E84-39D713E1A9F0}" dt="2024-09-08T10:55:03.535" v="18230" actId="47"/>
        <pc:sldMkLst>
          <pc:docMk/>
          <pc:sldMk cId="1416279367" sldId="1969"/>
        </pc:sldMkLst>
        <pc:spChg chg="mod">
          <ac:chgData name="Eva Jandíková" userId="7ef427b1455032d3" providerId="LiveId" clId="{8BE16ADB-BADE-4A44-8E84-39D713E1A9F0}" dt="2024-09-08T10:54:37.357" v="18229" actId="20577"/>
          <ac:spMkLst>
            <pc:docMk/>
            <pc:sldMk cId="1416279367" sldId="1969"/>
            <ac:spMk id="4" creationId="{BD679955-F94F-4655-86A8-C131828F0344}"/>
          </ac:spMkLst>
        </pc:spChg>
        <pc:picChg chg="mod">
          <ac:chgData name="Eva Jandíková" userId="7ef427b1455032d3" providerId="LiveId" clId="{8BE16ADB-BADE-4A44-8E84-39D713E1A9F0}" dt="2024-09-08T10:54:26.933" v="18228" actId="1076"/>
          <ac:picMkLst>
            <pc:docMk/>
            <pc:sldMk cId="1416279367" sldId="1969"/>
            <ac:picMk id="6" creationId="{25B472DD-EEA8-4EEC-55BE-FC0B1053B4FB}"/>
          </ac:picMkLst>
        </pc:picChg>
      </pc:sldChg>
      <pc:sldChg chg="modSp add mod">
        <pc:chgData name="Eva Jandíková" userId="7ef427b1455032d3" providerId="LiveId" clId="{8BE16ADB-BADE-4A44-8E84-39D713E1A9F0}" dt="2024-09-09T13:59:04.841" v="22113" actId="14100"/>
        <pc:sldMkLst>
          <pc:docMk/>
          <pc:sldMk cId="1830624420" sldId="1969"/>
        </pc:sldMkLst>
        <pc:spChg chg="mod">
          <ac:chgData name="Eva Jandíková" userId="7ef427b1455032d3" providerId="LiveId" clId="{8BE16ADB-BADE-4A44-8E84-39D713E1A9F0}" dt="2024-09-08T10:55:53.445" v="18233" actId="6549"/>
          <ac:spMkLst>
            <pc:docMk/>
            <pc:sldMk cId="1830624420" sldId="1969"/>
            <ac:spMk id="4" creationId="{BD679955-F94F-4655-86A8-C131828F0344}"/>
          </ac:spMkLst>
        </pc:spChg>
        <pc:picChg chg="mod">
          <ac:chgData name="Eva Jandíková" userId="7ef427b1455032d3" providerId="LiveId" clId="{8BE16ADB-BADE-4A44-8E84-39D713E1A9F0}" dt="2024-09-09T13:59:04.841" v="22113" actId="14100"/>
          <ac:picMkLst>
            <pc:docMk/>
            <pc:sldMk cId="1830624420" sldId="1969"/>
            <ac:picMk id="6" creationId="{2A844A1D-145D-B9CB-D3F4-00BAE9734BD3}"/>
          </ac:picMkLst>
        </pc:picChg>
      </pc:sldChg>
      <pc:sldChg chg="modSp add mod">
        <pc:chgData name="Eva Jandíková" userId="7ef427b1455032d3" providerId="LiveId" clId="{8BE16ADB-BADE-4A44-8E84-39D713E1A9F0}" dt="2024-09-09T14:00:10.715" v="22118" actId="20577"/>
        <pc:sldMkLst>
          <pc:docMk/>
          <pc:sldMk cId="2015631478" sldId="1970"/>
        </pc:sldMkLst>
        <pc:spChg chg="mod">
          <ac:chgData name="Eva Jandíková" userId="7ef427b1455032d3" providerId="LiveId" clId="{8BE16ADB-BADE-4A44-8E84-39D713E1A9F0}" dt="2024-09-09T14:00:10.715" v="22118" actId="20577"/>
          <ac:spMkLst>
            <pc:docMk/>
            <pc:sldMk cId="2015631478" sldId="1970"/>
            <ac:spMk id="4" creationId="{2AD50B7D-FE5C-4529-8057-8AD9C6AA0A39}"/>
          </ac:spMkLst>
        </pc:spChg>
      </pc:sldChg>
      <pc:sldChg chg="addSp modSp add mod">
        <pc:chgData name="Eva Jandíková" userId="7ef427b1455032d3" providerId="LiveId" clId="{8BE16ADB-BADE-4A44-8E84-39D713E1A9F0}" dt="2024-09-09T14:01:54.807" v="22282" actId="14100"/>
        <pc:sldMkLst>
          <pc:docMk/>
          <pc:sldMk cId="4170478060" sldId="1971"/>
        </pc:sldMkLst>
        <pc:spChg chg="mod">
          <ac:chgData name="Eva Jandíková" userId="7ef427b1455032d3" providerId="LiveId" clId="{8BE16ADB-BADE-4A44-8E84-39D713E1A9F0}" dt="2024-09-09T14:01:50.554" v="22280" actId="14100"/>
          <ac:spMkLst>
            <pc:docMk/>
            <pc:sldMk cId="4170478060" sldId="1971"/>
            <ac:spMk id="4" creationId="{BD679955-F94F-4655-86A8-C131828F0344}"/>
          </ac:spMkLst>
        </pc:spChg>
        <pc:picChg chg="add mod">
          <ac:chgData name="Eva Jandíková" userId="7ef427b1455032d3" providerId="LiveId" clId="{8BE16ADB-BADE-4A44-8E84-39D713E1A9F0}" dt="2024-09-09T14:01:54.807" v="22282" actId="14100"/>
          <ac:picMkLst>
            <pc:docMk/>
            <pc:sldMk cId="4170478060" sldId="1971"/>
            <ac:picMk id="6" creationId="{9D1FA8F0-049E-243F-3345-DDAF86B0842B}"/>
          </ac:picMkLst>
        </pc:picChg>
      </pc:sldChg>
      <pc:sldChg chg="modSp add mod">
        <pc:chgData name="Eva Jandíková" userId="7ef427b1455032d3" providerId="LiveId" clId="{8BE16ADB-BADE-4A44-8E84-39D713E1A9F0}" dt="2024-09-08T10:58:52.636" v="18459" actId="20577"/>
        <pc:sldMkLst>
          <pc:docMk/>
          <pc:sldMk cId="3802186238" sldId="1972"/>
        </pc:sldMkLst>
        <pc:spChg chg="mod">
          <ac:chgData name="Eva Jandíková" userId="7ef427b1455032d3" providerId="LiveId" clId="{8BE16ADB-BADE-4A44-8E84-39D713E1A9F0}" dt="2024-09-08T10:58:52.636" v="18459" actId="20577"/>
          <ac:spMkLst>
            <pc:docMk/>
            <pc:sldMk cId="3802186238" sldId="1972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8T10:58:31.241" v="18418" actId="20577"/>
          <ac:spMkLst>
            <pc:docMk/>
            <pc:sldMk cId="3802186238" sldId="1972"/>
            <ac:spMk id="5" creationId="{3972223B-AE43-4696-BB2C-FB054B7A83D3}"/>
          </ac:spMkLst>
        </pc:spChg>
      </pc:sldChg>
      <pc:sldChg chg="addSp delSp modSp add mod">
        <pc:chgData name="Eva Jandíková" userId="7ef427b1455032d3" providerId="LiveId" clId="{8BE16ADB-BADE-4A44-8E84-39D713E1A9F0}" dt="2024-09-09T14:03:16.160" v="22392" actId="20577"/>
        <pc:sldMkLst>
          <pc:docMk/>
          <pc:sldMk cId="1371388273" sldId="1973"/>
        </pc:sldMkLst>
        <pc:spChg chg="mod">
          <ac:chgData name="Eva Jandíková" userId="7ef427b1455032d3" providerId="LiveId" clId="{8BE16ADB-BADE-4A44-8E84-39D713E1A9F0}" dt="2024-09-09T14:03:16.160" v="22392" actId="20577"/>
          <ac:spMkLst>
            <pc:docMk/>
            <pc:sldMk cId="1371388273" sldId="1973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8T11:01:11.917" v="18467" actId="27636"/>
          <ac:spMkLst>
            <pc:docMk/>
            <pc:sldMk cId="1371388273" sldId="1973"/>
            <ac:spMk id="5" creationId="{3972223B-AE43-4696-BB2C-FB054B7A83D3}"/>
          </ac:spMkLst>
        </pc:spChg>
        <pc:picChg chg="del">
          <ac:chgData name="Eva Jandíková" userId="7ef427b1455032d3" providerId="LiveId" clId="{8BE16ADB-BADE-4A44-8E84-39D713E1A9F0}" dt="2024-09-08T11:01:18.027" v="18469" actId="478"/>
          <ac:picMkLst>
            <pc:docMk/>
            <pc:sldMk cId="1371388273" sldId="1973"/>
            <ac:picMk id="6" creationId="{9D1FA8F0-049E-243F-3345-DDAF86B0842B}"/>
          </ac:picMkLst>
        </pc:picChg>
        <pc:picChg chg="add mod">
          <ac:chgData name="Eva Jandíková" userId="7ef427b1455032d3" providerId="LiveId" clId="{8BE16ADB-BADE-4A44-8E84-39D713E1A9F0}" dt="2024-09-08T11:01:27.196" v="18472" actId="14100"/>
          <ac:picMkLst>
            <pc:docMk/>
            <pc:sldMk cId="1371388273" sldId="1973"/>
            <ac:picMk id="7" creationId="{B1136FDF-75BC-B995-F510-38729A757566}"/>
          </ac:picMkLst>
        </pc:picChg>
      </pc:sldChg>
      <pc:sldChg chg="delSp modSp add mod">
        <pc:chgData name="Eva Jandíková" userId="7ef427b1455032d3" providerId="LiveId" clId="{8BE16ADB-BADE-4A44-8E84-39D713E1A9F0}" dt="2024-09-08T11:03:49.900" v="18491" actId="20577"/>
        <pc:sldMkLst>
          <pc:docMk/>
          <pc:sldMk cId="4233675340" sldId="1974"/>
        </pc:sldMkLst>
        <pc:spChg chg="mod">
          <ac:chgData name="Eva Jandíková" userId="7ef427b1455032d3" providerId="LiveId" clId="{8BE16ADB-BADE-4A44-8E84-39D713E1A9F0}" dt="2024-09-08T11:03:49.900" v="18491" actId="20577"/>
          <ac:spMkLst>
            <pc:docMk/>
            <pc:sldMk cId="4233675340" sldId="1974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8T11:03:20.630" v="18482" actId="20577"/>
          <ac:spMkLst>
            <pc:docMk/>
            <pc:sldMk cId="4233675340" sldId="1974"/>
            <ac:spMk id="5" creationId="{3972223B-AE43-4696-BB2C-FB054B7A83D3}"/>
          </ac:spMkLst>
        </pc:spChg>
        <pc:picChg chg="del">
          <ac:chgData name="Eva Jandíková" userId="7ef427b1455032d3" providerId="LiveId" clId="{8BE16ADB-BADE-4A44-8E84-39D713E1A9F0}" dt="2024-09-08T11:03:22.620" v="18483" actId="478"/>
          <ac:picMkLst>
            <pc:docMk/>
            <pc:sldMk cId="4233675340" sldId="1974"/>
            <ac:picMk id="7" creationId="{B1136FDF-75BC-B995-F510-38729A757566}"/>
          </ac:picMkLst>
        </pc:picChg>
      </pc:sldChg>
      <pc:sldChg chg="addSp delSp modSp add mod">
        <pc:chgData name="Eva Jandíková" userId="7ef427b1455032d3" providerId="LiveId" clId="{8BE16ADB-BADE-4A44-8E84-39D713E1A9F0}" dt="2024-09-09T14:08:53.521" v="22482" actId="14100"/>
        <pc:sldMkLst>
          <pc:docMk/>
          <pc:sldMk cId="1750532036" sldId="1975"/>
        </pc:sldMkLst>
        <pc:spChg chg="mod">
          <ac:chgData name="Eva Jandíková" userId="7ef427b1455032d3" providerId="LiveId" clId="{8BE16ADB-BADE-4A44-8E84-39D713E1A9F0}" dt="2024-09-09T14:08:25.306" v="22477" actId="20577"/>
          <ac:spMkLst>
            <pc:docMk/>
            <pc:sldMk cId="1750532036" sldId="1975"/>
            <ac:spMk id="4" creationId="{BD679955-F94F-4655-86A8-C131828F0344}"/>
          </ac:spMkLst>
        </pc:spChg>
        <pc:spChg chg="mod">
          <ac:chgData name="Eva Jandíková" userId="7ef427b1455032d3" providerId="LiveId" clId="{8BE16ADB-BADE-4A44-8E84-39D713E1A9F0}" dt="2024-09-08T11:04:11.640" v="18498" actId="6549"/>
          <ac:spMkLst>
            <pc:docMk/>
            <pc:sldMk cId="1750532036" sldId="1975"/>
            <ac:spMk id="5" creationId="{3972223B-AE43-4696-BB2C-FB054B7A83D3}"/>
          </ac:spMkLst>
        </pc:spChg>
        <pc:picChg chg="add del mod">
          <ac:chgData name="Eva Jandíková" userId="7ef427b1455032d3" providerId="LiveId" clId="{8BE16ADB-BADE-4A44-8E84-39D713E1A9F0}" dt="2024-09-09T14:08:27.431" v="22478" actId="478"/>
          <ac:picMkLst>
            <pc:docMk/>
            <pc:sldMk cId="1750532036" sldId="1975"/>
            <ac:picMk id="6" creationId="{5D61D93E-4288-0924-08D1-ED439287E507}"/>
          </ac:picMkLst>
        </pc:picChg>
        <pc:picChg chg="add mod">
          <ac:chgData name="Eva Jandíková" userId="7ef427b1455032d3" providerId="LiveId" clId="{8BE16ADB-BADE-4A44-8E84-39D713E1A9F0}" dt="2024-09-09T14:08:53.521" v="22482" actId="14100"/>
          <ac:picMkLst>
            <pc:docMk/>
            <pc:sldMk cId="1750532036" sldId="1975"/>
            <ac:picMk id="8" creationId="{52CFDD30-9A4D-4C2A-0E11-9E4DB82D192B}"/>
          </ac:picMkLst>
        </pc:picChg>
      </pc:sldChg>
      <pc:sldChg chg="addSp delSp modSp add mod">
        <pc:chgData name="Eva Jandíková" userId="7ef427b1455032d3" providerId="LiveId" clId="{8BE16ADB-BADE-4A44-8E84-39D713E1A9F0}" dt="2024-09-09T14:06:42.637" v="22443" actId="14100"/>
        <pc:sldMkLst>
          <pc:docMk/>
          <pc:sldMk cId="2413862856" sldId="1976"/>
        </pc:sldMkLst>
        <pc:spChg chg="mod">
          <ac:chgData name="Eva Jandíková" userId="7ef427b1455032d3" providerId="LiveId" clId="{8BE16ADB-BADE-4A44-8E84-39D713E1A9F0}" dt="2024-09-09T14:05:54.484" v="22438" actId="20577"/>
          <ac:spMkLst>
            <pc:docMk/>
            <pc:sldMk cId="2413862856" sldId="1976"/>
            <ac:spMk id="4" creationId="{BD679955-F94F-4655-86A8-C131828F0344}"/>
          </ac:spMkLst>
        </pc:spChg>
        <pc:picChg chg="del">
          <ac:chgData name="Eva Jandíková" userId="7ef427b1455032d3" providerId="LiveId" clId="{8BE16ADB-BADE-4A44-8E84-39D713E1A9F0}" dt="2024-09-08T11:05:03.891" v="18514" actId="478"/>
          <ac:picMkLst>
            <pc:docMk/>
            <pc:sldMk cId="2413862856" sldId="1976"/>
            <ac:picMk id="6" creationId="{5D61D93E-4288-0924-08D1-ED439287E507}"/>
          </ac:picMkLst>
        </pc:picChg>
        <pc:picChg chg="add del mod">
          <ac:chgData name="Eva Jandíková" userId="7ef427b1455032d3" providerId="LiveId" clId="{8BE16ADB-BADE-4A44-8E84-39D713E1A9F0}" dt="2024-09-09T14:06:33.431" v="22439" actId="478"/>
          <ac:picMkLst>
            <pc:docMk/>
            <pc:sldMk cId="2413862856" sldId="1976"/>
            <ac:picMk id="7" creationId="{70A28CE1-439E-5377-2C95-E5D575792CD5}"/>
          </ac:picMkLst>
        </pc:picChg>
        <pc:picChg chg="add mod">
          <ac:chgData name="Eva Jandíková" userId="7ef427b1455032d3" providerId="LiveId" clId="{8BE16ADB-BADE-4A44-8E84-39D713E1A9F0}" dt="2024-09-09T14:06:42.637" v="22443" actId="14100"/>
          <ac:picMkLst>
            <pc:docMk/>
            <pc:sldMk cId="2413862856" sldId="1976"/>
            <ac:picMk id="8" creationId="{65DA46A0-210D-C9D7-C8DA-A2763C56DCFF}"/>
          </ac:picMkLst>
        </pc:picChg>
      </pc:sldChg>
      <pc:sldChg chg="addSp delSp modSp add mod">
        <pc:chgData name="Eva Jandíková" userId="7ef427b1455032d3" providerId="LiveId" clId="{8BE16ADB-BADE-4A44-8E84-39D713E1A9F0}" dt="2024-09-09T14:09:52.857" v="22493" actId="20577"/>
        <pc:sldMkLst>
          <pc:docMk/>
          <pc:sldMk cId="1989299433" sldId="1977"/>
        </pc:sldMkLst>
        <pc:spChg chg="mod">
          <ac:chgData name="Eva Jandíková" userId="7ef427b1455032d3" providerId="LiveId" clId="{8BE16ADB-BADE-4A44-8E84-39D713E1A9F0}" dt="2024-09-09T14:09:52.857" v="22493" actId="20577"/>
          <ac:spMkLst>
            <pc:docMk/>
            <pc:sldMk cId="1989299433" sldId="1977"/>
            <ac:spMk id="4" creationId="{BD679955-F94F-4655-86A8-C131828F0344}"/>
          </ac:spMkLst>
        </pc:spChg>
        <pc:spChg chg="add">
          <ac:chgData name="Eva Jandíková" userId="7ef427b1455032d3" providerId="LiveId" clId="{8BE16ADB-BADE-4A44-8E84-39D713E1A9F0}" dt="2024-09-08T11:05:27.288" v="18520"/>
          <ac:spMkLst>
            <pc:docMk/>
            <pc:sldMk cId="1989299433" sldId="1977"/>
            <ac:spMk id="6" creationId="{19767D98-47B2-E3CF-57F3-944262F97B9C}"/>
          </ac:spMkLst>
        </pc:spChg>
        <pc:spChg chg="add del mod">
          <ac:chgData name="Eva Jandíková" userId="7ef427b1455032d3" providerId="LiveId" clId="{8BE16ADB-BADE-4A44-8E84-39D713E1A9F0}" dt="2024-09-08T11:05:56.994" v="18528" actId="478"/>
          <ac:spMkLst>
            <pc:docMk/>
            <pc:sldMk cId="1989299433" sldId="1977"/>
            <ac:spMk id="8" creationId="{10D24CE2-3CA8-DF1E-70F9-C7B240C26F0D}"/>
          </ac:spMkLst>
        </pc:spChg>
        <pc:picChg chg="del">
          <ac:chgData name="Eva Jandíková" userId="7ef427b1455032d3" providerId="LiveId" clId="{8BE16ADB-BADE-4A44-8E84-39D713E1A9F0}" dt="2024-09-08T11:05:24.229" v="18519" actId="478"/>
          <ac:picMkLst>
            <pc:docMk/>
            <pc:sldMk cId="1989299433" sldId="1977"/>
            <ac:picMk id="7" creationId="{70A28CE1-439E-5377-2C95-E5D575792CD5}"/>
          </ac:picMkLst>
        </pc:picChg>
      </pc:sldChg>
      <pc:sldChg chg="addSp delSp modSp add mod">
        <pc:chgData name="Eva Jandíková" userId="7ef427b1455032d3" providerId="LiveId" clId="{8BE16ADB-BADE-4A44-8E84-39D713E1A9F0}" dt="2024-09-09T14:10:43.284" v="22498" actId="14100"/>
        <pc:sldMkLst>
          <pc:docMk/>
          <pc:sldMk cId="1683934804" sldId="1978"/>
        </pc:sldMkLst>
        <pc:spChg chg="del mod">
          <ac:chgData name="Eva Jandíková" userId="7ef427b1455032d3" providerId="LiveId" clId="{8BE16ADB-BADE-4A44-8E84-39D713E1A9F0}" dt="2024-09-08T11:07:18.634" v="18559"/>
          <ac:spMkLst>
            <pc:docMk/>
            <pc:sldMk cId="1683934804" sldId="1978"/>
            <ac:spMk id="4" creationId="{BD679955-F94F-4655-86A8-C131828F0344}"/>
          </ac:spMkLst>
        </pc:spChg>
        <pc:spChg chg="add mod">
          <ac:chgData name="Eva Jandíková" userId="7ef427b1455032d3" providerId="LiveId" clId="{8BE16ADB-BADE-4A44-8E84-39D713E1A9F0}" dt="2024-09-09T14:10:34.862" v="22494" actId="478"/>
          <ac:spMkLst>
            <pc:docMk/>
            <pc:sldMk cId="1683934804" sldId="1978"/>
            <ac:spMk id="7" creationId="{5217AD41-B2C6-1A38-751B-2FCA624EB026}"/>
          </ac:spMkLst>
        </pc:spChg>
        <pc:picChg chg="add del mod">
          <ac:chgData name="Eva Jandíková" userId="7ef427b1455032d3" providerId="LiveId" clId="{8BE16ADB-BADE-4A44-8E84-39D713E1A9F0}" dt="2024-09-09T14:10:34.862" v="22494" actId="478"/>
          <ac:picMkLst>
            <pc:docMk/>
            <pc:sldMk cId="1683934804" sldId="1978"/>
            <ac:picMk id="6" creationId="{DB6771CA-B582-4F4D-0587-CBC0F13DA7DC}"/>
          </ac:picMkLst>
        </pc:picChg>
        <pc:picChg chg="add mod">
          <ac:chgData name="Eva Jandíková" userId="7ef427b1455032d3" providerId="LiveId" clId="{8BE16ADB-BADE-4A44-8E84-39D713E1A9F0}" dt="2024-09-09T14:10:43.284" v="22498" actId="14100"/>
          <ac:picMkLst>
            <pc:docMk/>
            <pc:sldMk cId="1683934804" sldId="1978"/>
            <ac:picMk id="9" creationId="{3BB1B36A-DBAE-B27A-62E1-B1FCC4B06A8E}"/>
          </ac:picMkLst>
        </pc:picChg>
      </pc:sldChg>
      <pc:sldChg chg="add del">
        <pc:chgData name="Eva Jandíková" userId="7ef427b1455032d3" providerId="LiveId" clId="{8BE16ADB-BADE-4A44-8E84-39D713E1A9F0}" dt="2024-09-09T13:58:59.932" v="22111" actId="47"/>
        <pc:sldMkLst>
          <pc:docMk/>
          <pc:sldMk cId="2377045264" sldId="1979"/>
        </pc:sldMkLst>
      </pc:sldChg>
      <pc:sldChg chg="add del">
        <pc:chgData name="Eva Jandíková" userId="7ef427b1455032d3" providerId="LiveId" clId="{8BE16ADB-BADE-4A44-8E84-39D713E1A9F0}" dt="2024-09-09T11:03:42.097" v="18694" actId="47"/>
        <pc:sldMkLst>
          <pc:docMk/>
          <pc:sldMk cId="1759793241" sldId="1990"/>
        </pc:sldMkLst>
      </pc:sldChg>
      <pc:sldChg chg="delSp modSp add mod chgLayout">
        <pc:chgData name="Eva Jandíková" userId="7ef427b1455032d3" providerId="LiveId" clId="{8BE16ADB-BADE-4A44-8E84-39D713E1A9F0}" dt="2024-09-09T11:20:38.930" v="19497" actId="20577"/>
        <pc:sldMkLst>
          <pc:docMk/>
          <pc:sldMk cId="3748310994" sldId="1990"/>
        </pc:sldMkLst>
        <pc:spChg chg="mod ord">
          <ac:chgData name="Eva Jandíková" userId="7ef427b1455032d3" providerId="LiveId" clId="{8BE16ADB-BADE-4A44-8E84-39D713E1A9F0}" dt="2024-09-09T11:18:29.201" v="19435" actId="700"/>
          <ac:spMkLst>
            <pc:docMk/>
            <pc:sldMk cId="3748310994" sldId="1990"/>
            <ac:spMk id="2" creationId="{94083A2E-3F47-0E4D-D7EA-3CB14394F361}"/>
          </ac:spMkLst>
        </pc:spChg>
        <pc:spChg chg="mod ord">
          <ac:chgData name="Eva Jandíková" userId="7ef427b1455032d3" providerId="LiveId" clId="{8BE16ADB-BADE-4A44-8E84-39D713E1A9F0}" dt="2024-09-09T11:18:29.201" v="19435" actId="700"/>
          <ac:spMkLst>
            <pc:docMk/>
            <pc:sldMk cId="3748310994" sldId="1990"/>
            <ac:spMk id="3" creationId="{F143F6CA-4623-AA6A-F318-B88759ACA5E9}"/>
          </ac:spMkLst>
        </pc:spChg>
        <pc:spChg chg="mod ord">
          <ac:chgData name="Eva Jandíková" userId="7ef427b1455032d3" providerId="LiveId" clId="{8BE16ADB-BADE-4A44-8E84-39D713E1A9F0}" dt="2024-09-09T11:18:29.201" v="19435" actId="700"/>
          <ac:spMkLst>
            <pc:docMk/>
            <pc:sldMk cId="3748310994" sldId="1990"/>
            <ac:spMk id="4" creationId="{CE0002E7-21FD-C13C-736C-80A3CA1273BD}"/>
          </ac:spMkLst>
        </pc:spChg>
        <pc:spChg chg="mod ord">
          <ac:chgData name="Eva Jandíková" userId="7ef427b1455032d3" providerId="LiveId" clId="{8BE16ADB-BADE-4A44-8E84-39D713E1A9F0}" dt="2024-09-09T11:20:38.930" v="19497" actId="20577"/>
          <ac:spMkLst>
            <pc:docMk/>
            <pc:sldMk cId="3748310994" sldId="1990"/>
            <ac:spMk id="5" creationId="{36B58497-78F0-8793-0754-761E9662D46E}"/>
          </ac:spMkLst>
        </pc:spChg>
        <pc:spChg chg="del">
          <ac:chgData name="Eva Jandíková" userId="7ef427b1455032d3" providerId="LiveId" clId="{8BE16ADB-BADE-4A44-8E84-39D713E1A9F0}" dt="2024-09-09T11:04:03.578" v="18756" actId="478"/>
          <ac:spMkLst>
            <pc:docMk/>
            <pc:sldMk cId="3748310994" sldId="1990"/>
            <ac:spMk id="6" creationId="{42801058-CF67-ED5F-68AD-707B7EFA42AA}"/>
          </ac:spMkLst>
        </pc:spChg>
        <pc:spChg chg="mod ord">
          <ac:chgData name="Eva Jandíková" userId="7ef427b1455032d3" providerId="LiveId" clId="{8BE16ADB-BADE-4A44-8E84-39D713E1A9F0}" dt="2024-09-09T11:18:29.201" v="19435" actId="700"/>
          <ac:spMkLst>
            <pc:docMk/>
            <pc:sldMk cId="3748310994" sldId="1990"/>
            <ac:spMk id="18" creationId="{6C0B2408-1D3A-BED4-401F-141BCBC0708F}"/>
          </ac:spMkLst>
        </pc:spChg>
        <pc:spChg chg="mod ord">
          <ac:chgData name="Eva Jandíková" userId="7ef427b1455032d3" providerId="LiveId" clId="{8BE16ADB-BADE-4A44-8E84-39D713E1A9F0}" dt="2024-09-09T11:20:25.813" v="19492" actId="20577"/>
          <ac:spMkLst>
            <pc:docMk/>
            <pc:sldMk cId="3748310994" sldId="1990"/>
            <ac:spMk id="19" creationId="{15DB096C-BD26-2834-DA54-3E95F73EC24C}"/>
          </ac:spMkLst>
        </pc:spChg>
      </pc:sldChg>
      <pc:sldChg chg="modSp add mod">
        <pc:chgData name="Eva Jandíková" userId="7ef427b1455032d3" providerId="LiveId" clId="{8BE16ADB-BADE-4A44-8E84-39D713E1A9F0}" dt="2024-09-09T11:30:21.935" v="19706" actId="27636"/>
        <pc:sldMkLst>
          <pc:docMk/>
          <pc:sldMk cId="1927314932" sldId="1991"/>
        </pc:sldMkLst>
        <pc:spChg chg="mod">
          <ac:chgData name="Eva Jandíková" userId="7ef427b1455032d3" providerId="LiveId" clId="{8BE16ADB-BADE-4A44-8E84-39D713E1A9F0}" dt="2024-09-09T11:21:11.105" v="19519" actId="20577"/>
          <ac:spMkLst>
            <pc:docMk/>
            <pc:sldMk cId="1927314932" sldId="1991"/>
            <ac:spMk id="4" creationId="{CE0002E7-21FD-C13C-736C-80A3CA1273BD}"/>
          </ac:spMkLst>
        </pc:spChg>
        <pc:spChg chg="mod">
          <ac:chgData name="Eva Jandíková" userId="7ef427b1455032d3" providerId="LiveId" clId="{8BE16ADB-BADE-4A44-8E84-39D713E1A9F0}" dt="2024-09-09T11:30:19.631" v="19704"/>
          <ac:spMkLst>
            <pc:docMk/>
            <pc:sldMk cId="1927314932" sldId="1991"/>
            <ac:spMk id="5" creationId="{36B58497-78F0-8793-0754-761E9662D46E}"/>
          </ac:spMkLst>
        </pc:spChg>
        <pc:spChg chg="mod">
          <ac:chgData name="Eva Jandíková" userId="7ef427b1455032d3" providerId="LiveId" clId="{8BE16ADB-BADE-4A44-8E84-39D713E1A9F0}" dt="2024-09-09T11:30:21.935" v="19706" actId="27636"/>
          <ac:spMkLst>
            <pc:docMk/>
            <pc:sldMk cId="1927314932" sldId="1991"/>
            <ac:spMk id="19" creationId="{15DB096C-BD26-2834-DA54-3E95F73EC24C}"/>
          </ac:spMkLst>
        </pc:spChg>
      </pc:sldChg>
      <pc:sldChg chg="modSp add del mod">
        <pc:chgData name="Eva Jandíková" userId="7ef427b1455032d3" providerId="LiveId" clId="{8BE16ADB-BADE-4A44-8E84-39D713E1A9F0}" dt="2024-09-09T11:56:56.069" v="20532" actId="47"/>
        <pc:sldMkLst>
          <pc:docMk/>
          <pc:sldMk cId="4166453838" sldId="1992"/>
        </pc:sldMkLst>
        <pc:spChg chg="mod">
          <ac:chgData name="Eva Jandíková" userId="7ef427b1455032d3" providerId="LiveId" clId="{8BE16ADB-BADE-4A44-8E84-39D713E1A9F0}" dt="2024-09-09T11:31:04.238" v="19749" actId="20577"/>
          <ac:spMkLst>
            <pc:docMk/>
            <pc:sldMk cId="4166453838" sldId="1992"/>
            <ac:spMk id="4" creationId="{CE0002E7-21FD-C13C-736C-80A3CA1273BD}"/>
          </ac:spMkLst>
        </pc:spChg>
        <pc:spChg chg="mod">
          <ac:chgData name="Eva Jandíková" userId="7ef427b1455032d3" providerId="LiveId" clId="{8BE16ADB-BADE-4A44-8E84-39D713E1A9F0}" dt="2024-09-09T11:48:14.194" v="20093" actId="113"/>
          <ac:spMkLst>
            <pc:docMk/>
            <pc:sldMk cId="4166453838" sldId="1992"/>
            <ac:spMk id="5" creationId="{36B58497-78F0-8793-0754-761E9662D46E}"/>
          </ac:spMkLst>
        </pc:spChg>
        <pc:spChg chg="mod">
          <ac:chgData name="Eva Jandíková" userId="7ef427b1455032d3" providerId="LiveId" clId="{8BE16ADB-BADE-4A44-8E84-39D713E1A9F0}" dt="2024-09-09T11:33:33.508" v="19885" actId="20577"/>
          <ac:spMkLst>
            <pc:docMk/>
            <pc:sldMk cId="4166453838" sldId="1992"/>
            <ac:spMk id="19" creationId="{15DB096C-BD26-2834-DA54-3E95F73EC24C}"/>
          </ac:spMkLst>
        </pc:spChg>
      </pc:sldChg>
      <pc:sldChg chg="modSp add mod">
        <pc:chgData name="Eva Jandíková" userId="7ef427b1455032d3" providerId="LiveId" clId="{8BE16ADB-BADE-4A44-8E84-39D713E1A9F0}" dt="2024-09-09T11:55:10.026" v="20435" actId="20577"/>
        <pc:sldMkLst>
          <pc:docMk/>
          <pc:sldMk cId="120017078" sldId="1994"/>
        </pc:sldMkLst>
        <pc:spChg chg="mod">
          <ac:chgData name="Eva Jandíková" userId="7ef427b1455032d3" providerId="LiveId" clId="{8BE16ADB-BADE-4A44-8E84-39D713E1A9F0}" dt="2024-09-09T11:55:10.026" v="20435" actId="20577"/>
          <ac:spMkLst>
            <pc:docMk/>
            <pc:sldMk cId="120017078" sldId="1994"/>
            <ac:spMk id="5" creationId="{36B58497-78F0-8793-0754-761E9662D46E}"/>
          </ac:spMkLst>
        </pc:spChg>
        <pc:spChg chg="mod">
          <ac:chgData name="Eva Jandíková" userId="7ef427b1455032d3" providerId="LiveId" clId="{8BE16ADB-BADE-4A44-8E84-39D713E1A9F0}" dt="2024-09-09T11:54:04.746" v="20375" actId="20577"/>
          <ac:spMkLst>
            <pc:docMk/>
            <pc:sldMk cId="120017078" sldId="1994"/>
            <ac:spMk id="19" creationId="{15DB096C-BD26-2834-DA54-3E95F73EC24C}"/>
          </ac:spMkLst>
        </pc:spChg>
      </pc:sldChg>
      <pc:sldChg chg="modSp add mod">
        <pc:chgData name="Eva Jandíková" userId="7ef427b1455032d3" providerId="LiveId" clId="{8BE16ADB-BADE-4A44-8E84-39D713E1A9F0}" dt="2024-09-09T13:39:54.724" v="21399" actId="20577"/>
        <pc:sldMkLst>
          <pc:docMk/>
          <pc:sldMk cId="2977803802" sldId="1995"/>
        </pc:sldMkLst>
        <pc:spChg chg="mod">
          <ac:chgData name="Eva Jandíková" userId="7ef427b1455032d3" providerId="LiveId" clId="{8BE16ADB-BADE-4A44-8E84-39D713E1A9F0}" dt="2024-09-09T13:39:54.724" v="21399" actId="20577"/>
          <ac:spMkLst>
            <pc:docMk/>
            <pc:sldMk cId="2977803802" sldId="1995"/>
            <ac:spMk id="5" creationId="{36B58497-78F0-8793-0754-761E9662D46E}"/>
          </ac:spMkLst>
        </pc:spChg>
        <pc:spChg chg="mod">
          <ac:chgData name="Eva Jandíková" userId="7ef427b1455032d3" providerId="LiveId" clId="{8BE16ADB-BADE-4A44-8E84-39D713E1A9F0}" dt="2024-09-09T12:00:18.054" v="20686" actId="13926"/>
          <ac:spMkLst>
            <pc:docMk/>
            <pc:sldMk cId="2977803802" sldId="1995"/>
            <ac:spMk id="19" creationId="{15DB096C-BD26-2834-DA54-3E95F73EC24C}"/>
          </ac:spMkLst>
        </pc:spChg>
      </pc:sldChg>
      <pc:sldChg chg="modSp new mod">
        <pc:chgData name="Eva Jandíková" userId="7ef427b1455032d3" providerId="LiveId" clId="{8BE16ADB-BADE-4A44-8E84-39D713E1A9F0}" dt="2024-09-09T13:41:14.181" v="21415" actId="6549"/>
        <pc:sldMkLst>
          <pc:docMk/>
          <pc:sldMk cId="1787159326" sldId="1996"/>
        </pc:sldMkLst>
        <pc:spChg chg="mod">
          <ac:chgData name="Eva Jandíková" userId="7ef427b1455032d3" providerId="LiveId" clId="{8BE16ADB-BADE-4A44-8E84-39D713E1A9F0}" dt="2024-09-09T13:41:14.181" v="21415" actId="6549"/>
          <ac:spMkLst>
            <pc:docMk/>
            <pc:sldMk cId="1787159326" sldId="1996"/>
            <ac:spMk id="3" creationId="{74535A74-C9F1-4D20-0611-1E3592DA9FE0}"/>
          </ac:spMkLst>
        </pc:spChg>
      </pc:sldChg>
      <pc:sldChg chg="addSp delSp modSp add mod">
        <pc:chgData name="Eva Jandíková" userId="7ef427b1455032d3" providerId="LiveId" clId="{8BE16ADB-BADE-4A44-8E84-39D713E1A9F0}" dt="2024-09-09T13:36:08.631" v="21313" actId="27636"/>
        <pc:sldMkLst>
          <pc:docMk/>
          <pc:sldMk cId="4210067270" sldId="1997"/>
        </pc:sldMkLst>
        <pc:spChg chg="mod">
          <ac:chgData name="Eva Jandíková" userId="7ef427b1455032d3" providerId="LiveId" clId="{8BE16ADB-BADE-4A44-8E84-39D713E1A9F0}" dt="2024-09-09T12:17:29.039" v="20735" actId="6549"/>
          <ac:spMkLst>
            <pc:docMk/>
            <pc:sldMk cId="4210067270" sldId="1997"/>
            <ac:spMk id="5" creationId="{36B58497-78F0-8793-0754-761E9662D46E}"/>
          </ac:spMkLst>
        </pc:spChg>
        <pc:spChg chg="add del mod">
          <ac:chgData name="Eva Jandíková" userId="7ef427b1455032d3" providerId="LiveId" clId="{8BE16ADB-BADE-4A44-8E84-39D713E1A9F0}" dt="2024-09-09T12:26:17.578" v="20815" actId="478"/>
          <ac:spMkLst>
            <pc:docMk/>
            <pc:sldMk cId="4210067270" sldId="1997"/>
            <ac:spMk id="6" creationId="{3148C950-6345-9AD8-5424-DDE8FE49EBD1}"/>
          </ac:spMkLst>
        </pc:spChg>
        <pc:spChg chg="add mod">
          <ac:chgData name="Eva Jandíková" userId="7ef427b1455032d3" providerId="LiveId" clId="{8BE16ADB-BADE-4A44-8E84-39D713E1A9F0}" dt="2024-09-09T12:25:59.586" v="20811"/>
          <ac:spMkLst>
            <pc:docMk/>
            <pc:sldMk cId="4210067270" sldId="1997"/>
            <ac:spMk id="7" creationId="{E09A8E26-F32D-83CA-13D9-E61FBE2E8BE4}"/>
          </ac:spMkLst>
        </pc:spChg>
        <pc:spChg chg="add mod">
          <ac:chgData name="Eva Jandíková" userId="7ef427b1455032d3" providerId="LiveId" clId="{8BE16ADB-BADE-4A44-8E84-39D713E1A9F0}" dt="2024-09-09T12:27:50.873" v="20817"/>
          <ac:spMkLst>
            <pc:docMk/>
            <pc:sldMk cId="4210067270" sldId="1997"/>
            <ac:spMk id="8" creationId="{A26D46D3-FFF2-37A0-D850-F5FF0B196230}"/>
          </ac:spMkLst>
        </pc:spChg>
        <pc:spChg chg="mod">
          <ac:chgData name="Eva Jandíková" userId="7ef427b1455032d3" providerId="LiveId" clId="{8BE16ADB-BADE-4A44-8E84-39D713E1A9F0}" dt="2024-09-09T13:36:08.631" v="21313" actId="27636"/>
          <ac:spMkLst>
            <pc:docMk/>
            <pc:sldMk cId="4210067270" sldId="1997"/>
            <ac:spMk id="19" creationId="{15DB096C-BD26-2834-DA54-3E95F73EC24C}"/>
          </ac:spMkLst>
        </pc:spChg>
      </pc:sldChg>
      <pc:sldChg chg="add del">
        <pc:chgData name="Eva Jandíková" userId="7ef427b1455032d3" providerId="LiveId" clId="{8BE16ADB-BADE-4A44-8E84-39D713E1A9F0}" dt="2024-09-09T13:42:13.228" v="21466" actId="47"/>
        <pc:sldMkLst>
          <pc:docMk/>
          <pc:sldMk cId="3920430472" sldId="2002"/>
        </pc:sldMkLst>
      </pc:sldChg>
      <pc:sldChg chg="modSp add mod">
        <pc:chgData name="Eva Jandíková" userId="7ef427b1455032d3" providerId="LiveId" clId="{8BE16ADB-BADE-4A44-8E84-39D713E1A9F0}" dt="2024-09-09T13:42:09.719" v="21465" actId="20577"/>
        <pc:sldMkLst>
          <pc:docMk/>
          <pc:sldMk cId="1264483258" sldId="2003"/>
        </pc:sldMkLst>
        <pc:spChg chg="mod">
          <ac:chgData name="Eva Jandíková" userId="7ef427b1455032d3" providerId="LiveId" clId="{8BE16ADB-BADE-4A44-8E84-39D713E1A9F0}" dt="2024-09-09T13:42:09.719" v="21465" actId="20577"/>
          <ac:spMkLst>
            <pc:docMk/>
            <pc:sldMk cId="1264483258" sldId="2003"/>
            <ac:spMk id="3" creationId="{74535A74-C9F1-4D20-0611-1E3592DA9FE0}"/>
          </ac:spMkLst>
        </pc:spChg>
      </pc:sldChg>
      <pc:sldChg chg="add del">
        <pc:chgData name="Eva Jandíková" userId="7ef427b1455032d3" providerId="LiveId" clId="{8BE16ADB-BADE-4A44-8E84-39D713E1A9F0}" dt="2024-09-09T13:52:43.745" v="21769" actId="47"/>
        <pc:sldMkLst>
          <pc:docMk/>
          <pc:sldMk cId="3193633178" sldId="2005"/>
        </pc:sldMkLst>
      </pc:sldChg>
      <pc:sldChg chg="add del">
        <pc:chgData name="Eva Jandíková" userId="7ef427b1455032d3" providerId="LiveId" clId="{8BE16ADB-BADE-4A44-8E84-39D713E1A9F0}" dt="2024-09-09T13:50:21.842" v="21641" actId="47"/>
        <pc:sldMkLst>
          <pc:docMk/>
          <pc:sldMk cId="3476965588" sldId="2005"/>
        </pc:sldMkLst>
      </pc:sldChg>
      <pc:sldChg chg="add del">
        <pc:chgData name="Eva Jandíková" userId="7ef427b1455032d3" providerId="LiveId" clId="{8BE16ADB-BADE-4A44-8E84-39D713E1A9F0}" dt="2024-09-09T13:52:45.765" v="21770" actId="47"/>
        <pc:sldMkLst>
          <pc:docMk/>
          <pc:sldMk cId="2410209740" sldId="2006"/>
        </pc:sldMkLst>
      </pc:sldChg>
    </pc:docChg>
  </pc:docChgLst>
  <pc:docChgLst>
    <pc:chgData name="Eva Jandíková" userId="7ef427b1455032d3" providerId="LiveId" clId="{E052DF23-5909-498F-9676-9A3E0F408B3D}"/>
    <pc:docChg chg="undo custSel addSld delSld modSld sldOrd">
      <pc:chgData name="Eva Jandíková" userId="7ef427b1455032d3" providerId="LiveId" clId="{E052DF23-5909-498F-9676-9A3E0F408B3D}" dt="2024-07-19T13:33:15.193" v="2132"/>
      <pc:docMkLst>
        <pc:docMk/>
      </pc:docMkLst>
      <pc:sldChg chg="ord">
        <pc:chgData name="Eva Jandíková" userId="7ef427b1455032d3" providerId="LiveId" clId="{E052DF23-5909-498F-9676-9A3E0F408B3D}" dt="2024-06-17T10:57:58.450" v="83"/>
        <pc:sldMkLst>
          <pc:docMk/>
          <pc:sldMk cId="3473808276" sldId="1418"/>
        </pc:sldMkLst>
      </pc:sldChg>
      <pc:sldChg chg="addSp delSp modSp mod">
        <pc:chgData name="Eva Jandíková" userId="7ef427b1455032d3" providerId="LiveId" clId="{E052DF23-5909-498F-9676-9A3E0F408B3D}" dt="2024-06-18T07:47:26.660" v="1872" actId="1076"/>
        <pc:sldMkLst>
          <pc:docMk/>
          <pc:sldMk cId="2543301407" sldId="1428"/>
        </pc:sldMkLst>
        <pc:graphicFrameChg chg="add mod">
          <ac:chgData name="Eva Jandíková" userId="7ef427b1455032d3" providerId="LiveId" clId="{E052DF23-5909-498F-9676-9A3E0F408B3D}" dt="2024-06-17T14:20:52.758" v="1832"/>
          <ac:graphicFrameMkLst>
            <pc:docMk/>
            <pc:sldMk cId="2543301407" sldId="1428"/>
            <ac:graphicFrameMk id="4" creationId="{7A9E2116-D77C-4F05-8D71-526D23DD71D3}"/>
          </ac:graphicFrameMkLst>
        </pc:graphicFrameChg>
        <pc:picChg chg="add del mod">
          <ac:chgData name="Eva Jandíková" userId="7ef427b1455032d3" providerId="LiveId" clId="{E052DF23-5909-498F-9676-9A3E0F408B3D}" dt="2024-06-18T07:47:04.133" v="1869" actId="478"/>
          <ac:picMkLst>
            <pc:docMk/>
            <pc:sldMk cId="2543301407" sldId="1428"/>
            <ac:picMk id="5" creationId="{FAA96427-0DD0-BFFB-A45C-7E7511C52086}"/>
          </ac:picMkLst>
        </pc:picChg>
        <pc:picChg chg="add del mod">
          <ac:chgData name="Eva Jandíková" userId="7ef427b1455032d3" providerId="LiveId" clId="{E052DF23-5909-498F-9676-9A3E0F408B3D}" dt="2024-06-18T07:20:32.939" v="1859" actId="478"/>
          <ac:picMkLst>
            <pc:docMk/>
            <pc:sldMk cId="2543301407" sldId="1428"/>
            <ac:picMk id="6" creationId="{D9392AFA-D19A-54FE-0F7E-73B90C1C6771}"/>
          </ac:picMkLst>
        </pc:picChg>
        <pc:picChg chg="add mod">
          <ac:chgData name="Eva Jandíková" userId="7ef427b1455032d3" providerId="LiveId" clId="{E052DF23-5909-498F-9676-9A3E0F408B3D}" dt="2024-06-18T07:47:26.660" v="1872" actId="1076"/>
          <ac:picMkLst>
            <pc:docMk/>
            <pc:sldMk cId="2543301407" sldId="1428"/>
            <ac:picMk id="6" creationId="{EA612A32-0943-71BB-E546-1FC308E22788}"/>
          </ac:picMkLst>
        </pc:picChg>
        <pc:picChg chg="del">
          <ac:chgData name="Eva Jandíková" userId="7ef427b1455032d3" providerId="LiveId" clId="{E052DF23-5909-498F-9676-9A3E0F408B3D}" dt="2024-06-17T14:20:52.082" v="1831" actId="478"/>
          <ac:picMkLst>
            <pc:docMk/>
            <pc:sldMk cId="2543301407" sldId="1428"/>
            <ac:picMk id="19" creationId="{E5DC406B-7876-B1CB-C061-30CDD51C6FDF}"/>
          </ac:picMkLst>
        </pc:picChg>
      </pc:sldChg>
      <pc:sldChg chg="addSp delSp modSp mod">
        <pc:chgData name="Eva Jandíková" userId="7ef427b1455032d3" providerId="LiveId" clId="{E052DF23-5909-498F-9676-9A3E0F408B3D}" dt="2024-06-18T07:47:52.628" v="1875" actId="14100"/>
        <pc:sldMkLst>
          <pc:docMk/>
          <pc:sldMk cId="136509732" sldId="1431"/>
        </pc:sldMkLst>
        <pc:picChg chg="add mod">
          <ac:chgData name="Eva Jandíková" userId="7ef427b1455032d3" providerId="LiveId" clId="{E052DF23-5909-498F-9676-9A3E0F408B3D}" dt="2024-06-18T07:47:52.628" v="1875" actId="14100"/>
          <ac:picMkLst>
            <pc:docMk/>
            <pc:sldMk cId="136509732" sldId="1431"/>
            <ac:picMk id="5" creationId="{1C2BB659-12FE-FF05-87F1-0EA0D9601C4A}"/>
          </ac:picMkLst>
        </pc:picChg>
        <pc:picChg chg="add del mod">
          <ac:chgData name="Eva Jandíková" userId="7ef427b1455032d3" providerId="LiveId" clId="{E052DF23-5909-498F-9676-9A3E0F408B3D}" dt="2024-06-18T07:21:22.712" v="1864" actId="478"/>
          <ac:picMkLst>
            <pc:docMk/>
            <pc:sldMk cId="136509732" sldId="1431"/>
            <ac:picMk id="5" creationId="{9F975E01-EEF1-7C82-9E8B-C0D590B70ED5}"/>
          </ac:picMkLst>
        </pc:picChg>
        <pc:picChg chg="add del mod">
          <ac:chgData name="Eva Jandíková" userId="7ef427b1455032d3" providerId="LiveId" clId="{E052DF23-5909-498F-9676-9A3E0F408B3D}" dt="2024-06-18T07:46:58.664" v="1868" actId="478"/>
          <ac:picMkLst>
            <pc:docMk/>
            <pc:sldMk cId="136509732" sldId="1431"/>
            <ac:picMk id="6" creationId="{100D8D23-04F2-C17B-127B-467785022C19}"/>
          </ac:picMkLst>
        </pc:picChg>
        <pc:picChg chg="del">
          <ac:chgData name="Eva Jandíková" userId="7ef427b1455032d3" providerId="LiveId" clId="{E052DF23-5909-498F-9676-9A3E0F408B3D}" dt="2024-06-17T14:21:29.440" v="1836" actId="478"/>
          <ac:picMkLst>
            <pc:docMk/>
            <pc:sldMk cId="136509732" sldId="1431"/>
            <ac:picMk id="7" creationId="{6AA2C7B8-6B58-8FE2-AFCD-C06B40E96BD7}"/>
          </ac:picMkLst>
        </pc:picChg>
      </pc:sldChg>
      <pc:sldChg chg="addSp delSp modSp mod">
        <pc:chgData name="Eva Jandíková" userId="7ef427b1455032d3" providerId="LiveId" clId="{E052DF23-5909-498F-9676-9A3E0F408B3D}" dt="2024-06-25T14:37:26.546" v="1901" actId="1076"/>
        <pc:sldMkLst>
          <pc:docMk/>
          <pc:sldMk cId="3510789923" sldId="1432"/>
        </pc:sldMkLst>
        <pc:picChg chg="add del mod">
          <ac:chgData name="Eva Jandíková" userId="7ef427b1455032d3" providerId="LiveId" clId="{E052DF23-5909-498F-9676-9A3E0F408B3D}" dt="2024-06-24T14:20:15.714" v="1884" actId="478"/>
          <ac:picMkLst>
            <pc:docMk/>
            <pc:sldMk cId="3510789923" sldId="1432"/>
            <ac:picMk id="5" creationId="{228726F6-2AB7-3EE8-48BF-968404585346}"/>
          </ac:picMkLst>
        </pc:picChg>
        <pc:picChg chg="add del mod">
          <ac:chgData name="Eva Jandíková" userId="7ef427b1455032d3" providerId="LiveId" clId="{E052DF23-5909-498F-9676-9A3E0F408B3D}" dt="2024-06-25T14:37:03.452" v="1898" actId="478"/>
          <ac:picMkLst>
            <pc:docMk/>
            <pc:sldMk cId="3510789923" sldId="1432"/>
            <ac:picMk id="5" creationId="{85AEF333-DBEF-67CB-A211-7521EC3ABA5A}"/>
          </ac:picMkLst>
        </pc:picChg>
        <pc:picChg chg="add mod">
          <ac:chgData name="Eva Jandíková" userId="7ef427b1455032d3" providerId="LiveId" clId="{E052DF23-5909-498F-9676-9A3E0F408B3D}" dt="2024-06-25T14:37:26.546" v="1901" actId="1076"/>
          <ac:picMkLst>
            <pc:docMk/>
            <pc:sldMk cId="3510789923" sldId="1432"/>
            <ac:picMk id="6" creationId="{6C42713A-2784-390C-17CD-39DF09723E4E}"/>
          </ac:picMkLst>
        </pc:picChg>
        <pc:picChg chg="add del mod">
          <ac:chgData name="Eva Jandíková" userId="7ef427b1455032d3" providerId="LiveId" clId="{E052DF23-5909-498F-9676-9A3E0F408B3D}" dt="2024-06-25T14:22:48.396" v="1894" actId="478"/>
          <ac:picMkLst>
            <pc:docMk/>
            <pc:sldMk cId="3510789923" sldId="1432"/>
            <ac:picMk id="6" creationId="{6FC1F0F5-D61B-6D92-7FC2-E047AB5FE1A6}"/>
          </ac:picMkLst>
        </pc:picChg>
        <pc:picChg chg="del">
          <ac:chgData name="Eva Jandíková" userId="7ef427b1455032d3" providerId="LiveId" clId="{E052DF23-5909-498F-9676-9A3E0F408B3D}" dt="2024-06-17T14:25:10.215" v="1845" actId="478"/>
          <ac:picMkLst>
            <pc:docMk/>
            <pc:sldMk cId="3510789923" sldId="1432"/>
            <ac:picMk id="11" creationId="{BFB9C552-E091-482F-6EC8-F237BB51C033}"/>
          </ac:picMkLst>
        </pc:picChg>
      </pc:sldChg>
      <pc:sldChg chg="addSp delSp modSp mod">
        <pc:chgData name="Eva Jandíková" userId="7ef427b1455032d3" providerId="LiveId" clId="{E052DF23-5909-498F-9676-9A3E0F408B3D}" dt="2024-06-25T14:22:44.949" v="1893" actId="14100"/>
        <pc:sldMkLst>
          <pc:docMk/>
          <pc:sldMk cId="3094799334" sldId="1433"/>
        </pc:sldMkLst>
        <pc:picChg chg="add mod">
          <ac:chgData name="Eva Jandíková" userId="7ef427b1455032d3" providerId="LiveId" clId="{E052DF23-5909-498F-9676-9A3E0F408B3D}" dt="2024-06-25T14:22:44.949" v="1893" actId="14100"/>
          <ac:picMkLst>
            <pc:docMk/>
            <pc:sldMk cId="3094799334" sldId="1433"/>
            <ac:picMk id="5" creationId="{0BBCF63D-208A-E164-4719-8956E520B825}"/>
          </ac:picMkLst>
        </pc:picChg>
        <pc:picChg chg="add del mod">
          <ac:chgData name="Eva Jandíková" userId="7ef427b1455032d3" providerId="LiveId" clId="{E052DF23-5909-498F-9676-9A3E0F408B3D}" dt="2024-06-24T14:20:01.652" v="1880" actId="478"/>
          <ac:picMkLst>
            <pc:docMk/>
            <pc:sldMk cId="3094799334" sldId="1433"/>
            <ac:picMk id="5" creationId="{EE68A4AD-B37C-939B-C956-489FF74762EF}"/>
          </ac:picMkLst>
        </pc:picChg>
        <pc:picChg chg="add del mod">
          <ac:chgData name="Eva Jandíková" userId="7ef427b1455032d3" providerId="LiveId" clId="{E052DF23-5909-498F-9676-9A3E0F408B3D}" dt="2024-06-25T14:22:32.333" v="1890" actId="478"/>
          <ac:picMkLst>
            <pc:docMk/>
            <pc:sldMk cId="3094799334" sldId="1433"/>
            <ac:picMk id="6" creationId="{3BD60BFE-F867-AB7C-29E2-42718B394278}"/>
          </ac:picMkLst>
        </pc:picChg>
        <pc:picChg chg="del">
          <ac:chgData name="Eva Jandíková" userId="7ef427b1455032d3" providerId="LiveId" clId="{E052DF23-5909-498F-9676-9A3E0F408B3D}" dt="2024-06-17T14:24:52.773" v="1840" actId="478"/>
          <ac:picMkLst>
            <pc:docMk/>
            <pc:sldMk cId="3094799334" sldId="1433"/>
            <ac:picMk id="10" creationId="{CB23A586-6F6C-43AD-8214-C696B3D504FD}"/>
          </ac:picMkLst>
        </pc:picChg>
      </pc:sldChg>
      <pc:sldChg chg="addSp delSp modSp mod">
        <pc:chgData name="Eva Jandíková" userId="7ef427b1455032d3" providerId="LiveId" clId="{E052DF23-5909-498F-9676-9A3E0F408B3D}" dt="2024-06-26T07:23:30.718" v="1909" actId="14100"/>
        <pc:sldMkLst>
          <pc:docMk/>
          <pc:sldMk cId="1854833632" sldId="1434"/>
        </pc:sldMkLst>
        <pc:picChg chg="add del mod">
          <ac:chgData name="Eva Jandíková" userId="7ef427b1455032d3" providerId="LiveId" clId="{E052DF23-5909-498F-9676-9A3E0F408B3D}" dt="2024-06-18T07:13:11.777" v="1855" actId="478"/>
          <ac:picMkLst>
            <pc:docMk/>
            <pc:sldMk cId="1854833632" sldId="1434"/>
            <ac:picMk id="5" creationId="{8E869553-47F1-4F42-15C1-93C09B24C51F}"/>
          </ac:picMkLst>
        </pc:picChg>
        <pc:picChg chg="add del mod">
          <ac:chgData name="Eva Jandíková" userId="7ef427b1455032d3" providerId="LiveId" clId="{E052DF23-5909-498F-9676-9A3E0F408B3D}" dt="2024-06-26T06:58:40.218" v="1902" actId="478"/>
          <ac:picMkLst>
            <pc:docMk/>
            <pc:sldMk cId="1854833632" sldId="1434"/>
            <ac:picMk id="5" creationId="{B0F0717B-FCAF-6F2F-01AF-FC0F01C3EA27}"/>
          </ac:picMkLst>
        </pc:picChg>
        <pc:picChg chg="add mod">
          <ac:chgData name="Eva Jandíková" userId="7ef427b1455032d3" providerId="LiveId" clId="{E052DF23-5909-498F-9676-9A3E0F408B3D}" dt="2024-06-26T07:23:30.718" v="1909" actId="14100"/>
          <ac:picMkLst>
            <pc:docMk/>
            <pc:sldMk cId="1854833632" sldId="1434"/>
            <ac:picMk id="5" creationId="{D517D8FF-3704-9C29-DE80-C4AEBCBCA6A8}"/>
          </ac:picMkLst>
        </pc:picChg>
        <pc:picChg chg="add del mod">
          <ac:chgData name="Eva Jandíková" userId="7ef427b1455032d3" providerId="LiveId" clId="{E052DF23-5909-498F-9676-9A3E0F408B3D}" dt="2024-06-26T07:22:16.868" v="1905" actId="478"/>
          <ac:picMkLst>
            <pc:docMk/>
            <pc:sldMk cId="1854833632" sldId="1434"/>
            <ac:picMk id="6" creationId="{8F7749B3-8A7F-2C53-B49A-277E9B89B41F}"/>
          </ac:picMkLst>
        </pc:picChg>
        <pc:picChg chg="del">
          <ac:chgData name="Eva Jandíková" userId="7ef427b1455032d3" providerId="LiveId" clId="{E052DF23-5909-498F-9676-9A3E0F408B3D}" dt="2024-06-17T14:31:33.335" v="1851" actId="478"/>
          <ac:picMkLst>
            <pc:docMk/>
            <pc:sldMk cId="1854833632" sldId="1434"/>
            <ac:picMk id="9" creationId="{12D7F507-2FD4-54C3-E8A1-8D6B0B5FB4F7}"/>
          </ac:picMkLst>
        </pc:picChg>
        <pc:picChg chg="add del mod">
          <ac:chgData name="Eva Jandíková" userId="7ef427b1455032d3" providerId="LiveId" clId="{E052DF23-5909-498F-9676-9A3E0F408B3D}" dt="2024-06-18T07:49:07.999" v="1876" actId="478"/>
          <ac:picMkLst>
            <pc:docMk/>
            <pc:sldMk cId="1854833632" sldId="1434"/>
            <ac:picMk id="1026" creationId="{7DB15E4D-670E-E8CC-3B6E-E15DEBF3558B}"/>
          </ac:picMkLst>
        </pc:picChg>
      </pc:sldChg>
      <pc:sldChg chg="modSp mod">
        <pc:chgData name="Eva Jandíková" userId="7ef427b1455032d3" providerId="LiveId" clId="{E052DF23-5909-498F-9676-9A3E0F408B3D}" dt="2024-06-17T14:25:46.845" v="1850" actId="6549"/>
        <pc:sldMkLst>
          <pc:docMk/>
          <pc:sldMk cId="3098492347" sldId="1435"/>
        </pc:sldMkLst>
        <pc:spChg chg="mod">
          <ac:chgData name="Eva Jandíková" userId="7ef427b1455032d3" providerId="LiveId" clId="{E052DF23-5909-498F-9676-9A3E0F408B3D}" dt="2024-06-17T14:25:43.436" v="1849" actId="6549"/>
          <ac:spMkLst>
            <pc:docMk/>
            <pc:sldMk cId="3098492347" sldId="1435"/>
            <ac:spMk id="8" creationId="{95642296-21F9-861E-B834-99439464709E}"/>
          </ac:spMkLst>
        </pc:spChg>
        <pc:spChg chg="mod">
          <ac:chgData name="Eva Jandíková" userId="7ef427b1455032d3" providerId="LiveId" clId="{E052DF23-5909-498F-9676-9A3E0F408B3D}" dt="2024-06-17T14:25:46.845" v="1850" actId="6549"/>
          <ac:spMkLst>
            <pc:docMk/>
            <pc:sldMk cId="3098492347" sldId="1435"/>
            <ac:spMk id="9" creationId="{626DE88F-5D25-45E9-8F21-F6701AE79B84}"/>
          </ac:spMkLst>
        </pc:spChg>
      </pc:sldChg>
      <pc:sldChg chg="addSp delSp modSp new del mod modClrScheme chgLayout">
        <pc:chgData name="Eva Jandíková" userId="7ef427b1455032d3" providerId="LiveId" clId="{E052DF23-5909-498F-9676-9A3E0F408B3D}" dt="2024-06-17T10:56:41.855" v="4" actId="47"/>
        <pc:sldMkLst>
          <pc:docMk/>
          <pc:sldMk cId="2775201009" sldId="1436"/>
        </pc:sldMkLst>
        <pc:spChg chg="mod ord">
          <ac:chgData name="Eva Jandíková" userId="7ef427b1455032d3" providerId="LiveId" clId="{E052DF23-5909-498F-9676-9A3E0F408B3D}" dt="2024-06-17T10:27:23.886" v="1" actId="700"/>
          <ac:spMkLst>
            <pc:docMk/>
            <pc:sldMk cId="2775201009" sldId="1436"/>
            <ac:spMk id="2" creationId="{21B64739-3BF9-C54C-BBA2-B940D5696A40}"/>
          </ac:spMkLst>
        </pc:spChg>
        <pc:spChg chg="del mod ord">
          <ac:chgData name="Eva Jandíková" userId="7ef427b1455032d3" providerId="LiveId" clId="{E052DF23-5909-498F-9676-9A3E0F408B3D}" dt="2024-06-17T10:27:23.886" v="1" actId="700"/>
          <ac:spMkLst>
            <pc:docMk/>
            <pc:sldMk cId="2775201009" sldId="1436"/>
            <ac:spMk id="3" creationId="{73D9F6C4-9917-CD57-DCB4-ABC59DD27445}"/>
          </ac:spMkLst>
        </pc:spChg>
        <pc:spChg chg="del mod ord">
          <ac:chgData name="Eva Jandíková" userId="7ef427b1455032d3" providerId="LiveId" clId="{E052DF23-5909-498F-9676-9A3E0F408B3D}" dt="2024-06-17T10:27:23.886" v="1" actId="700"/>
          <ac:spMkLst>
            <pc:docMk/>
            <pc:sldMk cId="2775201009" sldId="1436"/>
            <ac:spMk id="4" creationId="{39C900A4-4A14-7548-5C0E-FF3CEDE77570}"/>
          </ac:spMkLst>
        </pc:spChg>
        <pc:spChg chg="del">
          <ac:chgData name="Eva Jandíková" userId="7ef427b1455032d3" providerId="LiveId" clId="{E052DF23-5909-498F-9676-9A3E0F408B3D}" dt="2024-06-17T10:27:23.886" v="1" actId="700"/>
          <ac:spMkLst>
            <pc:docMk/>
            <pc:sldMk cId="2775201009" sldId="1436"/>
            <ac:spMk id="5" creationId="{53748D19-8CF0-74CF-5352-FB499FA86D1A}"/>
          </ac:spMkLst>
        </pc:spChg>
        <pc:spChg chg="add mod ord">
          <ac:chgData name="Eva Jandíková" userId="7ef427b1455032d3" providerId="LiveId" clId="{E052DF23-5909-498F-9676-9A3E0F408B3D}" dt="2024-06-17T10:27:23.886" v="1" actId="700"/>
          <ac:spMkLst>
            <pc:docMk/>
            <pc:sldMk cId="2775201009" sldId="1436"/>
            <ac:spMk id="6" creationId="{438DBB60-AD53-F7BF-E487-9D0EF6ED096D}"/>
          </ac:spMkLst>
        </pc:spChg>
        <pc:spChg chg="add mod ord">
          <ac:chgData name="Eva Jandíková" userId="7ef427b1455032d3" providerId="LiveId" clId="{E052DF23-5909-498F-9676-9A3E0F408B3D}" dt="2024-06-17T10:27:27.839" v="3" actId="27636"/>
          <ac:spMkLst>
            <pc:docMk/>
            <pc:sldMk cId="2775201009" sldId="1436"/>
            <ac:spMk id="7" creationId="{4B802ABC-0395-DCB7-A196-FCA5F9FBECCA}"/>
          </ac:spMkLst>
        </pc:spChg>
      </pc:sldChg>
      <pc:sldChg chg="modSp add mod ord">
        <pc:chgData name="Eva Jandíková" userId="7ef427b1455032d3" providerId="LiveId" clId="{E052DF23-5909-498F-9676-9A3E0F408B3D}" dt="2024-06-17T11:16:25.129" v="717" actId="20577"/>
        <pc:sldMkLst>
          <pc:docMk/>
          <pc:sldMk cId="4227657189" sldId="1436"/>
        </pc:sldMkLst>
        <pc:spChg chg="mod">
          <ac:chgData name="Eva Jandíková" userId="7ef427b1455032d3" providerId="LiveId" clId="{E052DF23-5909-498F-9676-9A3E0F408B3D}" dt="2024-06-17T10:57:12.203" v="76" actId="20577"/>
          <ac:spMkLst>
            <pc:docMk/>
            <pc:sldMk cId="4227657189" sldId="1436"/>
            <ac:spMk id="5" creationId="{3972223B-AE43-4696-BB2C-FB054B7A83D3}"/>
          </ac:spMkLst>
        </pc:spChg>
        <pc:spChg chg="mod">
          <ac:chgData name="Eva Jandíková" userId="7ef427b1455032d3" providerId="LiveId" clId="{E052DF23-5909-498F-9676-9A3E0F408B3D}" dt="2024-06-17T11:16:25.129" v="717" actId="20577"/>
          <ac:spMkLst>
            <pc:docMk/>
            <pc:sldMk cId="4227657189" sldId="1436"/>
            <ac:spMk id="6" creationId="{2260389B-1662-D10B-605E-3BA8ACB81A41}"/>
          </ac:spMkLst>
        </pc:spChg>
        <pc:spChg chg="mod">
          <ac:chgData name="Eva Jandíková" userId="7ef427b1455032d3" providerId="LiveId" clId="{E052DF23-5909-498F-9676-9A3E0F408B3D}" dt="2024-06-17T11:14:42.955" v="545" actId="20577"/>
          <ac:spMkLst>
            <pc:docMk/>
            <pc:sldMk cId="4227657189" sldId="1436"/>
            <ac:spMk id="10" creationId="{8231BF77-8A93-3545-DB89-D92E1A58BCB1}"/>
          </ac:spMkLst>
        </pc:spChg>
      </pc:sldChg>
      <pc:sldChg chg="modSp add mod">
        <pc:chgData name="Eva Jandíková" userId="7ef427b1455032d3" providerId="LiveId" clId="{E052DF23-5909-498F-9676-9A3E0F408B3D}" dt="2024-06-17T12:39:54.600" v="1765" actId="20577"/>
        <pc:sldMkLst>
          <pc:docMk/>
          <pc:sldMk cId="3867339802" sldId="1437"/>
        </pc:sldMkLst>
        <pc:spChg chg="mod">
          <ac:chgData name="Eva Jandíková" userId="7ef427b1455032d3" providerId="LiveId" clId="{E052DF23-5909-498F-9676-9A3E0F408B3D}" dt="2024-06-17T10:56:57.102" v="26" actId="20577"/>
          <ac:spMkLst>
            <pc:docMk/>
            <pc:sldMk cId="3867339802" sldId="1437"/>
            <ac:spMk id="4" creationId="{ADEBE802-6556-4407-B41E-41835B1636DF}"/>
          </ac:spMkLst>
        </pc:spChg>
        <pc:spChg chg="mod">
          <ac:chgData name="Eva Jandíková" userId="7ef427b1455032d3" providerId="LiveId" clId="{E052DF23-5909-498F-9676-9A3E0F408B3D}" dt="2024-06-17T12:39:54.600" v="1765" actId="20577"/>
          <ac:spMkLst>
            <pc:docMk/>
            <pc:sldMk cId="3867339802" sldId="1437"/>
            <ac:spMk id="5" creationId="{2CE8A969-FE77-4591-800E-3F6136C9DB60}"/>
          </ac:spMkLst>
        </pc:spChg>
      </pc:sldChg>
      <pc:sldChg chg="modSp add mod">
        <pc:chgData name="Eva Jandíková" userId="7ef427b1455032d3" providerId="LiveId" clId="{E052DF23-5909-498F-9676-9A3E0F408B3D}" dt="2024-06-17T12:39:05.883" v="1683" actId="20577"/>
        <pc:sldMkLst>
          <pc:docMk/>
          <pc:sldMk cId="2562861788" sldId="1438"/>
        </pc:sldMkLst>
        <pc:spChg chg="mod">
          <ac:chgData name="Eva Jandíková" userId="7ef427b1455032d3" providerId="LiveId" clId="{E052DF23-5909-498F-9676-9A3E0F408B3D}" dt="2024-06-17T12:39:05.883" v="1683" actId="20577"/>
          <ac:spMkLst>
            <pc:docMk/>
            <pc:sldMk cId="2562861788" sldId="1438"/>
            <ac:spMk id="6" creationId="{2260389B-1662-D10B-605E-3BA8ACB81A41}"/>
          </ac:spMkLst>
        </pc:spChg>
        <pc:spChg chg="mod">
          <ac:chgData name="Eva Jandíková" userId="7ef427b1455032d3" providerId="LiveId" clId="{E052DF23-5909-498F-9676-9A3E0F408B3D}" dt="2024-06-17T11:20:16.012" v="871" actId="20577"/>
          <ac:spMkLst>
            <pc:docMk/>
            <pc:sldMk cId="2562861788" sldId="1438"/>
            <ac:spMk id="10" creationId="{8231BF77-8A93-3545-DB89-D92E1A58BCB1}"/>
          </ac:spMkLst>
        </pc:spChg>
      </pc:sldChg>
      <pc:sldChg chg="modSp add mod">
        <pc:chgData name="Eva Jandíková" userId="7ef427b1455032d3" providerId="LiveId" clId="{E052DF23-5909-498F-9676-9A3E0F408B3D}" dt="2024-06-17T12:29:45.548" v="1550" actId="27636"/>
        <pc:sldMkLst>
          <pc:docMk/>
          <pc:sldMk cId="2327276263" sldId="1439"/>
        </pc:sldMkLst>
        <pc:spChg chg="mod">
          <ac:chgData name="Eva Jandíková" userId="7ef427b1455032d3" providerId="LiveId" clId="{E052DF23-5909-498F-9676-9A3E0F408B3D}" dt="2024-06-17T12:29:45.548" v="1550" actId="27636"/>
          <ac:spMkLst>
            <pc:docMk/>
            <pc:sldMk cId="2327276263" sldId="1439"/>
            <ac:spMk id="6" creationId="{2260389B-1662-D10B-605E-3BA8ACB81A41}"/>
          </ac:spMkLst>
        </pc:spChg>
        <pc:spChg chg="mod">
          <ac:chgData name="Eva Jandíková" userId="7ef427b1455032d3" providerId="LiveId" clId="{E052DF23-5909-498F-9676-9A3E0F408B3D}" dt="2024-06-17T12:17:54.559" v="1293" actId="20577"/>
          <ac:spMkLst>
            <pc:docMk/>
            <pc:sldMk cId="2327276263" sldId="1439"/>
            <ac:spMk id="10" creationId="{8231BF77-8A93-3545-DB89-D92E1A58BCB1}"/>
          </ac:spMkLst>
        </pc:spChg>
      </pc:sldChg>
      <pc:sldChg chg="modSp add mod">
        <pc:chgData name="Eva Jandíková" userId="7ef427b1455032d3" providerId="LiveId" clId="{E052DF23-5909-498F-9676-9A3E0F408B3D}" dt="2024-06-17T12:47:07.097" v="1830" actId="20577"/>
        <pc:sldMkLst>
          <pc:docMk/>
          <pc:sldMk cId="1022017826" sldId="1440"/>
        </pc:sldMkLst>
        <pc:spChg chg="mod">
          <ac:chgData name="Eva Jandíková" userId="7ef427b1455032d3" providerId="LiveId" clId="{E052DF23-5909-498F-9676-9A3E0F408B3D}" dt="2024-06-17T12:46:30.921" v="1829" actId="5793"/>
          <ac:spMkLst>
            <pc:docMk/>
            <pc:sldMk cId="1022017826" sldId="1440"/>
            <ac:spMk id="6" creationId="{2260389B-1662-D10B-605E-3BA8ACB81A41}"/>
          </ac:spMkLst>
        </pc:spChg>
        <pc:spChg chg="mod">
          <ac:chgData name="Eva Jandíková" userId="7ef427b1455032d3" providerId="LiveId" clId="{E052DF23-5909-498F-9676-9A3E0F408B3D}" dt="2024-06-17T12:47:07.097" v="1830" actId="20577"/>
          <ac:spMkLst>
            <pc:docMk/>
            <pc:sldMk cId="1022017826" sldId="1440"/>
            <ac:spMk id="10" creationId="{8231BF77-8A93-3545-DB89-D92E1A58BCB1}"/>
          </ac:spMkLst>
        </pc:spChg>
      </pc:sldChg>
      <pc:sldChg chg="add">
        <pc:chgData name="Eva Jandíková" userId="7ef427b1455032d3" providerId="LiveId" clId="{E052DF23-5909-498F-9676-9A3E0F408B3D}" dt="2024-07-08T13:03:28.521" v="1910"/>
        <pc:sldMkLst>
          <pc:docMk/>
          <pc:sldMk cId="1771983419" sldId="1441"/>
        </pc:sldMkLst>
      </pc:sldChg>
      <pc:sldChg chg="add">
        <pc:chgData name="Eva Jandíková" userId="7ef427b1455032d3" providerId="LiveId" clId="{E052DF23-5909-498F-9676-9A3E0F408B3D}" dt="2024-07-08T13:03:28.521" v="1910"/>
        <pc:sldMkLst>
          <pc:docMk/>
          <pc:sldMk cId="668060058" sldId="1442"/>
        </pc:sldMkLst>
      </pc:sldChg>
      <pc:sldChg chg="add">
        <pc:chgData name="Eva Jandíková" userId="7ef427b1455032d3" providerId="LiveId" clId="{E052DF23-5909-498F-9676-9A3E0F408B3D}" dt="2024-07-08T13:03:28.521" v="1910"/>
        <pc:sldMkLst>
          <pc:docMk/>
          <pc:sldMk cId="2197470813" sldId="1444"/>
        </pc:sldMkLst>
      </pc:sldChg>
      <pc:sldChg chg="add">
        <pc:chgData name="Eva Jandíková" userId="7ef427b1455032d3" providerId="LiveId" clId="{E052DF23-5909-498F-9676-9A3E0F408B3D}" dt="2024-07-08T13:03:28.521" v="1910"/>
        <pc:sldMkLst>
          <pc:docMk/>
          <pc:sldMk cId="2276369101" sldId="1445"/>
        </pc:sldMkLst>
      </pc:sldChg>
      <pc:sldChg chg="add">
        <pc:chgData name="Eva Jandíková" userId="7ef427b1455032d3" providerId="LiveId" clId="{E052DF23-5909-498F-9676-9A3E0F408B3D}" dt="2024-07-08T13:03:28.521" v="1910"/>
        <pc:sldMkLst>
          <pc:docMk/>
          <pc:sldMk cId="364951098" sldId="1446"/>
        </pc:sldMkLst>
      </pc:sldChg>
      <pc:sldChg chg="add">
        <pc:chgData name="Eva Jandíková" userId="7ef427b1455032d3" providerId="LiveId" clId="{E052DF23-5909-498F-9676-9A3E0F408B3D}" dt="2024-07-08T13:03:28.521" v="1910"/>
        <pc:sldMkLst>
          <pc:docMk/>
          <pc:sldMk cId="2763741822" sldId="1447"/>
        </pc:sldMkLst>
      </pc:sldChg>
      <pc:sldChg chg="add">
        <pc:chgData name="Eva Jandíková" userId="7ef427b1455032d3" providerId="LiveId" clId="{E052DF23-5909-498F-9676-9A3E0F408B3D}" dt="2024-07-08T13:03:28.521" v="1910"/>
        <pc:sldMkLst>
          <pc:docMk/>
          <pc:sldMk cId="532395478" sldId="1448"/>
        </pc:sldMkLst>
      </pc:sldChg>
      <pc:sldChg chg="add">
        <pc:chgData name="Eva Jandíková" userId="7ef427b1455032d3" providerId="LiveId" clId="{E052DF23-5909-498F-9676-9A3E0F408B3D}" dt="2024-07-08T13:03:28.521" v="1910"/>
        <pc:sldMkLst>
          <pc:docMk/>
          <pc:sldMk cId="963042639" sldId="1449"/>
        </pc:sldMkLst>
      </pc:sldChg>
      <pc:sldChg chg="add">
        <pc:chgData name="Eva Jandíková" userId="7ef427b1455032d3" providerId="LiveId" clId="{E052DF23-5909-498F-9676-9A3E0F408B3D}" dt="2024-07-08T13:03:28.521" v="1910"/>
        <pc:sldMkLst>
          <pc:docMk/>
          <pc:sldMk cId="3551837079" sldId="1450"/>
        </pc:sldMkLst>
      </pc:sldChg>
      <pc:sldChg chg="add">
        <pc:chgData name="Eva Jandíková" userId="7ef427b1455032d3" providerId="LiveId" clId="{E052DF23-5909-498F-9676-9A3E0F408B3D}" dt="2024-07-08T13:03:28.521" v="1910"/>
        <pc:sldMkLst>
          <pc:docMk/>
          <pc:sldMk cId="2959757966" sldId="1451"/>
        </pc:sldMkLst>
      </pc:sldChg>
      <pc:sldChg chg="add">
        <pc:chgData name="Eva Jandíková" userId="7ef427b1455032d3" providerId="LiveId" clId="{E052DF23-5909-498F-9676-9A3E0F408B3D}" dt="2024-07-08T13:03:28.521" v="1910"/>
        <pc:sldMkLst>
          <pc:docMk/>
          <pc:sldMk cId="1687442241" sldId="1452"/>
        </pc:sldMkLst>
      </pc:sldChg>
      <pc:sldChg chg="add">
        <pc:chgData name="Eva Jandíková" userId="7ef427b1455032d3" providerId="LiveId" clId="{E052DF23-5909-498F-9676-9A3E0F408B3D}" dt="2024-07-08T13:03:28.521" v="1910"/>
        <pc:sldMkLst>
          <pc:docMk/>
          <pc:sldMk cId="1160536149" sldId="1453"/>
        </pc:sldMkLst>
      </pc:sldChg>
      <pc:sldChg chg="add">
        <pc:chgData name="Eva Jandíková" userId="7ef427b1455032d3" providerId="LiveId" clId="{E052DF23-5909-498F-9676-9A3E0F408B3D}" dt="2024-07-08T13:03:28.521" v="1910"/>
        <pc:sldMkLst>
          <pc:docMk/>
          <pc:sldMk cId="3096218276" sldId="1454"/>
        </pc:sldMkLst>
      </pc:sldChg>
      <pc:sldChg chg="add">
        <pc:chgData name="Eva Jandíková" userId="7ef427b1455032d3" providerId="LiveId" clId="{E052DF23-5909-498F-9676-9A3E0F408B3D}" dt="2024-07-08T13:03:28.521" v="1910"/>
        <pc:sldMkLst>
          <pc:docMk/>
          <pc:sldMk cId="1866351830" sldId="1455"/>
        </pc:sldMkLst>
      </pc:sldChg>
      <pc:sldChg chg="add">
        <pc:chgData name="Eva Jandíková" userId="7ef427b1455032d3" providerId="LiveId" clId="{E052DF23-5909-498F-9676-9A3E0F408B3D}" dt="2024-07-08T13:03:28.521" v="1910"/>
        <pc:sldMkLst>
          <pc:docMk/>
          <pc:sldMk cId="1560398039" sldId="1456"/>
        </pc:sldMkLst>
      </pc:sldChg>
      <pc:sldChg chg="add">
        <pc:chgData name="Eva Jandíková" userId="7ef427b1455032d3" providerId="LiveId" clId="{E052DF23-5909-498F-9676-9A3E0F408B3D}" dt="2024-07-08T13:03:28.521" v="1910"/>
        <pc:sldMkLst>
          <pc:docMk/>
          <pc:sldMk cId="504442087" sldId="1457"/>
        </pc:sldMkLst>
      </pc:sldChg>
      <pc:sldChg chg="add">
        <pc:chgData name="Eva Jandíková" userId="7ef427b1455032d3" providerId="LiveId" clId="{E052DF23-5909-498F-9676-9A3E0F408B3D}" dt="2024-07-08T13:03:28.521" v="1910"/>
        <pc:sldMkLst>
          <pc:docMk/>
          <pc:sldMk cId="1409849032" sldId="1458"/>
        </pc:sldMkLst>
      </pc:sldChg>
      <pc:sldChg chg="add">
        <pc:chgData name="Eva Jandíková" userId="7ef427b1455032d3" providerId="LiveId" clId="{E052DF23-5909-498F-9676-9A3E0F408B3D}" dt="2024-07-08T13:03:28.521" v="1910"/>
        <pc:sldMkLst>
          <pc:docMk/>
          <pc:sldMk cId="1074609429" sldId="1459"/>
        </pc:sldMkLst>
      </pc:sldChg>
      <pc:sldChg chg="add">
        <pc:chgData name="Eva Jandíková" userId="7ef427b1455032d3" providerId="LiveId" clId="{E052DF23-5909-498F-9676-9A3E0F408B3D}" dt="2024-07-08T13:03:28.521" v="1910"/>
        <pc:sldMkLst>
          <pc:docMk/>
          <pc:sldMk cId="2844799243" sldId="1460"/>
        </pc:sldMkLst>
      </pc:sldChg>
      <pc:sldChg chg="addSp delSp modSp new mod modClrScheme chgLayout">
        <pc:chgData name="Eva Jandíková" userId="7ef427b1455032d3" providerId="LiveId" clId="{E052DF23-5909-498F-9676-9A3E0F408B3D}" dt="2024-07-19T13:33:11.187" v="2130"/>
        <pc:sldMkLst>
          <pc:docMk/>
          <pc:sldMk cId="4236111189" sldId="1461"/>
        </pc:sldMkLst>
        <pc:spChg chg="del mod ord">
          <ac:chgData name="Eva Jandíková" userId="7ef427b1455032d3" providerId="LiveId" clId="{E052DF23-5909-498F-9676-9A3E0F408B3D}" dt="2024-07-19T13:33:10.768" v="2129" actId="478"/>
          <ac:spMkLst>
            <pc:docMk/>
            <pc:sldMk cId="4236111189" sldId="1461"/>
            <ac:spMk id="2" creationId="{643289A3-9139-E355-BBE6-3E4AE37AFEB1}"/>
          </ac:spMkLst>
        </pc:spChg>
        <pc:spChg chg="mod ord">
          <ac:chgData name="Eva Jandíková" userId="7ef427b1455032d3" providerId="LiveId" clId="{E052DF23-5909-498F-9676-9A3E0F408B3D}" dt="2024-07-19T13:24:32.826" v="1912" actId="700"/>
          <ac:spMkLst>
            <pc:docMk/>
            <pc:sldMk cId="4236111189" sldId="1461"/>
            <ac:spMk id="3" creationId="{6809DB07-27FF-8C31-2813-6F493325F908}"/>
          </ac:spMkLst>
        </pc:spChg>
        <pc:spChg chg="del mod ord">
          <ac:chgData name="Eva Jandíková" userId="7ef427b1455032d3" providerId="LiveId" clId="{E052DF23-5909-498F-9676-9A3E0F408B3D}" dt="2024-07-19T13:24:32.826" v="1912" actId="700"/>
          <ac:spMkLst>
            <pc:docMk/>
            <pc:sldMk cId="4236111189" sldId="1461"/>
            <ac:spMk id="4" creationId="{B29FC386-3275-555C-8451-58F40C8C7EB6}"/>
          </ac:spMkLst>
        </pc:spChg>
        <pc:spChg chg="del mod ord">
          <ac:chgData name="Eva Jandíková" userId="7ef427b1455032d3" providerId="LiveId" clId="{E052DF23-5909-498F-9676-9A3E0F408B3D}" dt="2024-07-19T13:24:32.826" v="1912" actId="700"/>
          <ac:spMkLst>
            <pc:docMk/>
            <pc:sldMk cId="4236111189" sldId="1461"/>
            <ac:spMk id="5" creationId="{E15990C9-C059-912D-0E03-8D797B428139}"/>
          </ac:spMkLst>
        </pc:spChg>
        <pc:spChg chg="del">
          <ac:chgData name="Eva Jandíková" userId="7ef427b1455032d3" providerId="LiveId" clId="{E052DF23-5909-498F-9676-9A3E0F408B3D}" dt="2024-07-19T13:24:32.826" v="1912" actId="700"/>
          <ac:spMkLst>
            <pc:docMk/>
            <pc:sldMk cId="4236111189" sldId="1461"/>
            <ac:spMk id="6" creationId="{F60258EB-8F77-FB3B-78FA-E7ADFC57F452}"/>
          </ac:spMkLst>
        </pc:spChg>
        <pc:spChg chg="del">
          <ac:chgData name="Eva Jandíková" userId="7ef427b1455032d3" providerId="LiveId" clId="{E052DF23-5909-498F-9676-9A3E0F408B3D}" dt="2024-07-19T13:24:32.826" v="1912" actId="700"/>
          <ac:spMkLst>
            <pc:docMk/>
            <pc:sldMk cId="4236111189" sldId="1461"/>
            <ac:spMk id="7" creationId="{12A2B527-1490-173E-78BA-CF13F84B152B}"/>
          </ac:spMkLst>
        </pc:spChg>
        <pc:spChg chg="add mod ord">
          <ac:chgData name="Eva Jandíková" userId="7ef427b1455032d3" providerId="LiveId" clId="{E052DF23-5909-498F-9676-9A3E0F408B3D}" dt="2024-07-19T13:32:51.246" v="2124"/>
          <ac:spMkLst>
            <pc:docMk/>
            <pc:sldMk cId="4236111189" sldId="1461"/>
            <ac:spMk id="8" creationId="{E1D01F42-A028-3807-FF40-0A7B8CE7BB4F}"/>
          </ac:spMkLst>
        </pc:spChg>
        <pc:spChg chg="add mod ord">
          <ac:chgData name="Eva Jandíková" userId="7ef427b1455032d3" providerId="LiveId" clId="{E052DF23-5909-498F-9676-9A3E0F408B3D}" dt="2024-07-19T13:26:39.024" v="1937"/>
          <ac:spMkLst>
            <pc:docMk/>
            <pc:sldMk cId="4236111189" sldId="1461"/>
            <ac:spMk id="9" creationId="{05860022-BB66-AB19-05CA-46CF57D5AFEB}"/>
          </ac:spMkLst>
        </pc:spChg>
        <pc:spChg chg="add mod">
          <ac:chgData name="Eva Jandíková" userId="7ef427b1455032d3" providerId="LiveId" clId="{E052DF23-5909-498F-9676-9A3E0F408B3D}" dt="2024-07-19T13:33:11.187" v="2130"/>
          <ac:spMkLst>
            <pc:docMk/>
            <pc:sldMk cId="4236111189" sldId="1461"/>
            <ac:spMk id="11" creationId="{DADFB545-AA43-B99D-ADB5-5FDD874A0F12}"/>
          </ac:spMkLst>
        </pc:spChg>
        <pc:picChg chg="add mod">
          <ac:chgData name="Eva Jandíková" userId="7ef427b1455032d3" providerId="LiveId" clId="{E052DF23-5909-498F-9676-9A3E0F408B3D}" dt="2024-07-19T13:32:53.731" v="2125" actId="1076"/>
          <ac:picMkLst>
            <pc:docMk/>
            <pc:sldMk cId="4236111189" sldId="1461"/>
            <ac:picMk id="10" creationId="{BC838149-9B8A-B39B-5537-C966A8A9DB8D}"/>
          </ac:picMkLst>
        </pc:picChg>
      </pc:sldChg>
      <pc:sldChg chg="modSp add mod">
        <pc:chgData name="Eva Jandíková" userId="7ef427b1455032d3" providerId="LiveId" clId="{E052DF23-5909-498F-9676-9A3E0F408B3D}" dt="2024-07-19T13:27:54.315" v="2005" actId="20577"/>
        <pc:sldMkLst>
          <pc:docMk/>
          <pc:sldMk cId="3506404201" sldId="1462"/>
        </pc:sldMkLst>
        <pc:spChg chg="mod">
          <ac:chgData name="Eva Jandíková" userId="7ef427b1455032d3" providerId="LiveId" clId="{E052DF23-5909-498F-9676-9A3E0F408B3D}" dt="2024-07-19T13:27:36.587" v="1997" actId="20577"/>
          <ac:spMkLst>
            <pc:docMk/>
            <pc:sldMk cId="3506404201" sldId="1462"/>
            <ac:spMk id="4" creationId="{ADEBE802-6556-4407-B41E-41835B1636DF}"/>
          </ac:spMkLst>
        </pc:spChg>
        <pc:spChg chg="mod">
          <ac:chgData name="Eva Jandíková" userId="7ef427b1455032d3" providerId="LiveId" clId="{E052DF23-5909-498F-9676-9A3E0F408B3D}" dt="2024-07-19T13:27:54.315" v="2005" actId="20577"/>
          <ac:spMkLst>
            <pc:docMk/>
            <pc:sldMk cId="3506404201" sldId="1462"/>
            <ac:spMk id="5" creationId="{2CE8A969-FE77-4591-800E-3F6136C9DB60}"/>
          </ac:spMkLst>
        </pc:spChg>
      </pc:sldChg>
      <pc:sldChg chg="addSp delSp modSp new mod modClrScheme chgLayout">
        <pc:chgData name="Eva Jandíková" userId="7ef427b1455032d3" providerId="LiveId" clId="{E052DF23-5909-498F-9676-9A3E0F408B3D}" dt="2024-07-19T13:33:05.548" v="2127"/>
        <pc:sldMkLst>
          <pc:docMk/>
          <pc:sldMk cId="971921374" sldId="1463"/>
        </pc:sldMkLst>
        <pc:spChg chg="del mod ord">
          <ac:chgData name="Eva Jandíková" userId="7ef427b1455032d3" providerId="LiveId" clId="{E052DF23-5909-498F-9676-9A3E0F408B3D}" dt="2024-07-19T13:25:47.899" v="1925" actId="700"/>
          <ac:spMkLst>
            <pc:docMk/>
            <pc:sldMk cId="971921374" sldId="1463"/>
            <ac:spMk id="2" creationId="{74D6F159-C0C8-FB58-5289-AABB43A78122}"/>
          </ac:spMkLst>
        </pc:spChg>
        <pc:spChg chg="mod ord">
          <ac:chgData name="Eva Jandíková" userId="7ef427b1455032d3" providerId="LiveId" clId="{E052DF23-5909-498F-9676-9A3E0F408B3D}" dt="2024-07-19T13:25:47.899" v="1925" actId="700"/>
          <ac:spMkLst>
            <pc:docMk/>
            <pc:sldMk cId="971921374" sldId="1463"/>
            <ac:spMk id="3" creationId="{0F63992D-D027-AF1C-98B1-96B2607D7CFB}"/>
          </ac:spMkLst>
        </pc:spChg>
        <pc:spChg chg="del mod ord">
          <ac:chgData name="Eva Jandíková" userId="7ef427b1455032d3" providerId="LiveId" clId="{E052DF23-5909-498F-9676-9A3E0F408B3D}" dt="2024-07-19T13:25:47.899" v="1925" actId="700"/>
          <ac:spMkLst>
            <pc:docMk/>
            <pc:sldMk cId="971921374" sldId="1463"/>
            <ac:spMk id="4" creationId="{86B0F07E-29FD-7439-15D0-23BB53CC2595}"/>
          </ac:spMkLst>
        </pc:spChg>
        <pc:spChg chg="del">
          <ac:chgData name="Eva Jandíková" userId="7ef427b1455032d3" providerId="LiveId" clId="{E052DF23-5909-498F-9676-9A3E0F408B3D}" dt="2024-07-19T13:25:47.899" v="1925" actId="700"/>
          <ac:spMkLst>
            <pc:docMk/>
            <pc:sldMk cId="971921374" sldId="1463"/>
            <ac:spMk id="5" creationId="{61631797-BA1D-A416-41D5-31E6B9A704C6}"/>
          </ac:spMkLst>
        </pc:spChg>
        <pc:spChg chg="add mod ord">
          <ac:chgData name="Eva Jandíková" userId="7ef427b1455032d3" providerId="LiveId" clId="{E052DF23-5909-498F-9676-9A3E0F408B3D}" dt="2024-07-19T13:31:07.647" v="2103" actId="20577"/>
          <ac:spMkLst>
            <pc:docMk/>
            <pc:sldMk cId="971921374" sldId="1463"/>
            <ac:spMk id="6" creationId="{8EF20F62-D218-9F87-C461-8A5DAB7CE3D9}"/>
          </ac:spMkLst>
        </pc:spChg>
        <pc:spChg chg="add mod ord">
          <ac:chgData name="Eva Jandíková" userId="7ef427b1455032d3" providerId="LiveId" clId="{E052DF23-5909-498F-9676-9A3E0F408B3D}" dt="2024-07-19T13:29:33.064" v="2054" actId="12"/>
          <ac:spMkLst>
            <pc:docMk/>
            <pc:sldMk cId="971921374" sldId="1463"/>
            <ac:spMk id="7" creationId="{293188E7-05F0-BDFF-8CB5-44B53782F0D6}"/>
          </ac:spMkLst>
        </pc:spChg>
        <pc:spChg chg="add mod">
          <ac:chgData name="Eva Jandíková" userId="7ef427b1455032d3" providerId="LiveId" clId="{E052DF23-5909-498F-9676-9A3E0F408B3D}" dt="2024-07-19T13:33:05.548" v="2127"/>
          <ac:spMkLst>
            <pc:docMk/>
            <pc:sldMk cId="971921374" sldId="1463"/>
            <ac:spMk id="9" creationId="{D3EB7ABC-93BD-286D-5FDE-0788C89C2F35}"/>
          </ac:spMkLst>
        </pc:spChg>
        <pc:graphicFrameChg chg="add mod modGraphic">
          <ac:chgData name="Eva Jandíková" userId="7ef427b1455032d3" providerId="LiveId" clId="{E052DF23-5909-498F-9676-9A3E0F408B3D}" dt="2024-07-19T13:30:47.976" v="2068" actId="113"/>
          <ac:graphicFrameMkLst>
            <pc:docMk/>
            <pc:sldMk cId="971921374" sldId="1463"/>
            <ac:graphicFrameMk id="8" creationId="{3917F14A-9748-0B6B-D3EA-13CFB8264EAA}"/>
          </ac:graphicFrameMkLst>
        </pc:graphicFrameChg>
      </pc:sldChg>
      <pc:sldChg chg="addSp modSp add mod">
        <pc:chgData name="Eva Jandíková" userId="7ef427b1455032d3" providerId="LiveId" clId="{E052DF23-5909-498F-9676-9A3E0F408B3D}" dt="2024-07-19T13:33:07.293" v="2128"/>
        <pc:sldMkLst>
          <pc:docMk/>
          <pc:sldMk cId="3974609093" sldId="1464"/>
        </pc:sldMkLst>
        <pc:spChg chg="add mod">
          <ac:chgData name="Eva Jandíková" userId="7ef427b1455032d3" providerId="LiveId" clId="{E052DF23-5909-498F-9676-9A3E0F408B3D}" dt="2024-07-19T13:33:07.293" v="2128"/>
          <ac:spMkLst>
            <pc:docMk/>
            <pc:sldMk cId="3974609093" sldId="1464"/>
            <ac:spMk id="2" creationId="{9FED860E-35B8-4C0E-CC15-593CB5701BB7}"/>
          </ac:spMkLst>
        </pc:spChg>
        <pc:spChg chg="mod">
          <ac:chgData name="Eva Jandíková" userId="7ef427b1455032d3" providerId="LiveId" clId="{E052DF23-5909-498F-9676-9A3E0F408B3D}" dt="2024-07-19T13:31:12.221" v="2104"/>
          <ac:spMkLst>
            <pc:docMk/>
            <pc:sldMk cId="3974609093" sldId="1464"/>
            <ac:spMk id="6" creationId="{8EF20F62-D218-9F87-C461-8A5DAB7CE3D9}"/>
          </ac:spMkLst>
        </pc:spChg>
        <pc:spChg chg="mod">
          <ac:chgData name="Eva Jandíková" userId="7ef427b1455032d3" providerId="LiveId" clId="{E052DF23-5909-498F-9676-9A3E0F408B3D}" dt="2024-07-19T13:32:32.170" v="2121" actId="948"/>
          <ac:spMkLst>
            <pc:docMk/>
            <pc:sldMk cId="3974609093" sldId="1464"/>
            <ac:spMk id="7" creationId="{293188E7-05F0-BDFF-8CB5-44B53782F0D6}"/>
          </ac:spMkLst>
        </pc:spChg>
      </pc:sldChg>
      <pc:sldChg chg="addSp delSp modSp add mod">
        <pc:chgData name="Eva Jandíková" userId="7ef427b1455032d3" providerId="LiveId" clId="{E052DF23-5909-498F-9676-9A3E0F408B3D}" dt="2024-07-19T13:33:15.193" v="2132"/>
        <pc:sldMkLst>
          <pc:docMk/>
          <pc:sldMk cId="2756303095" sldId="1465"/>
        </pc:sldMkLst>
        <pc:spChg chg="del">
          <ac:chgData name="Eva Jandíková" userId="7ef427b1455032d3" providerId="LiveId" clId="{E052DF23-5909-498F-9676-9A3E0F408B3D}" dt="2024-07-19T13:33:14.902" v="2131" actId="478"/>
          <ac:spMkLst>
            <pc:docMk/>
            <pc:sldMk cId="2756303095" sldId="1465"/>
            <ac:spMk id="2" creationId="{643289A3-9139-E355-BBE6-3E4AE37AFEB1}"/>
          </ac:spMkLst>
        </pc:spChg>
        <pc:spChg chg="add mod">
          <ac:chgData name="Eva Jandíková" userId="7ef427b1455032d3" providerId="LiveId" clId="{E052DF23-5909-498F-9676-9A3E0F408B3D}" dt="2024-07-19T13:33:15.193" v="2132"/>
          <ac:spMkLst>
            <pc:docMk/>
            <pc:sldMk cId="2756303095" sldId="1465"/>
            <ac:spMk id="5" creationId="{1AEC108F-6587-CADF-AD21-6EBEDF3AD9D0}"/>
          </ac:spMkLst>
        </pc:spChg>
        <pc:spChg chg="mod">
          <ac:chgData name="Eva Jandíková" userId="7ef427b1455032d3" providerId="LiveId" clId="{E052DF23-5909-498F-9676-9A3E0F408B3D}" dt="2024-07-19T13:32:55.438" v="2126"/>
          <ac:spMkLst>
            <pc:docMk/>
            <pc:sldMk cId="2756303095" sldId="1465"/>
            <ac:spMk id="8" creationId="{E1D01F42-A028-3807-FF40-0A7B8CE7BB4F}"/>
          </ac:spMkLst>
        </pc:spChg>
        <pc:spChg chg="mod">
          <ac:chgData name="Eva Jandíková" userId="7ef427b1455032d3" providerId="LiveId" clId="{E052DF23-5909-498F-9676-9A3E0F408B3D}" dt="2024-07-19T13:27:00.719" v="1942"/>
          <ac:spMkLst>
            <pc:docMk/>
            <pc:sldMk cId="2756303095" sldId="1465"/>
            <ac:spMk id="9" creationId="{05860022-BB66-AB19-05CA-46CF57D5AFEB}"/>
          </ac:spMkLst>
        </pc:spChg>
        <pc:picChg chg="add mod">
          <ac:chgData name="Eva Jandíková" userId="7ef427b1455032d3" providerId="LiveId" clId="{E052DF23-5909-498F-9676-9A3E0F408B3D}" dt="2024-07-19T13:32:46.350" v="2123" actId="1076"/>
          <ac:picMkLst>
            <pc:docMk/>
            <pc:sldMk cId="2756303095" sldId="1465"/>
            <ac:picMk id="4" creationId="{697BE0D9-CA20-AFF8-3345-ED5943847BFA}"/>
          </ac:picMkLst>
        </pc:picChg>
        <pc:picChg chg="del">
          <ac:chgData name="Eva Jandíková" userId="7ef427b1455032d3" providerId="LiveId" clId="{E052DF23-5909-498F-9676-9A3E0F408B3D}" dt="2024-07-19T13:26:48.018" v="1938" actId="478"/>
          <ac:picMkLst>
            <pc:docMk/>
            <pc:sldMk cId="2756303095" sldId="1465"/>
            <ac:picMk id="10" creationId="{BC838149-9B8A-B39B-5537-C966A8A9DB8D}"/>
          </ac:picMkLst>
        </pc:picChg>
      </pc:sldChg>
    </pc:docChg>
  </pc:docChgLst>
  <pc:docChgLst>
    <pc:chgData name="BÜRGER Tomáš" userId="S::tomas.burger@asseco-ce.com::f5b8df6d-73f5-4c4f-8795-b4d9459f9abf" providerId="AD" clId="Web-{DF92093A-B879-5BEA-8CEF-864EE0F78596}"/>
    <pc:docChg chg="addSld delSld modSld">
      <pc:chgData name="BÜRGER Tomáš" userId="S::tomas.burger@asseco-ce.com::f5b8df6d-73f5-4c4f-8795-b4d9459f9abf" providerId="AD" clId="Web-{DF92093A-B879-5BEA-8CEF-864EE0F78596}" dt="2024-09-15T10:22:50.969" v="412" actId="20577"/>
      <pc:docMkLst>
        <pc:docMk/>
      </pc:docMkLst>
      <pc:sldChg chg="modSp">
        <pc:chgData name="BÜRGER Tomáš" userId="S::tomas.burger@asseco-ce.com::f5b8df6d-73f5-4c4f-8795-b4d9459f9abf" providerId="AD" clId="Web-{DF92093A-B879-5BEA-8CEF-864EE0F78596}" dt="2024-09-15T09:29:46.195" v="297" actId="20577"/>
        <pc:sldMkLst>
          <pc:docMk/>
          <pc:sldMk cId="1246238559" sldId="1715"/>
        </pc:sldMkLst>
        <pc:spChg chg="mod">
          <ac:chgData name="BÜRGER Tomáš" userId="S::tomas.burger@asseco-ce.com::f5b8df6d-73f5-4c4f-8795-b4d9459f9abf" providerId="AD" clId="Web-{DF92093A-B879-5BEA-8CEF-864EE0F78596}" dt="2024-09-15T09:29:46.195" v="297" actId="20577"/>
          <ac:spMkLst>
            <pc:docMk/>
            <pc:sldMk cId="1246238559" sldId="1715"/>
            <ac:spMk id="2" creationId="{26B9D775-6E88-4D95-8E6B-CE669E60F8F8}"/>
          </ac:spMkLst>
        </pc:spChg>
      </pc:sldChg>
      <pc:sldChg chg="delSp modSp">
        <pc:chgData name="BÜRGER Tomáš" userId="S::tomas.burger@asseco-ce.com::f5b8df6d-73f5-4c4f-8795-b4d9459f9abf" providerId="AD" clId="Web-{DF92093A-B879-5BEA-8CEF-864EE0F78596}" dt="2024-09-15T08:43:47.820" v="149" actId="20577"/>
        <pc:sldMkLst>
          <pc:docMk/>
          <pc:sldMk cId="1522046582" sldId="1755"/>
        </pc:sldMkLst>
        <pc:spChg chg="mod">
          <ac:chgData name="BÜRGER Tomáš" userId="S::tomas.burger@asseco-ce.com::f5b8df6d-73f5-4c4f-8795-b4d9459f9abf" providerId="AD" clId="Web-{DF92093A-B879-5BEA-8CEF-864EE0F78596}" dt="2024-09-15T08:43:47.820" v="149" actId="20577"/>
          <ac:spMkLst>
            <pc:docMk/>
            <pc:sldMk cId="1522046582" sldId="1755"/>
            <ac:spMk id="2" creationId="{D24AF02B-D7FB-AB3F-DCDD-D85A94411333}"/>
          </ac:spMkLst>
        </pc:spChg>
        <pc:spChg chg="del">
          <ac:chgData name="BÜRGER Tomáš" userId="S::tomas.burger@asseco-ce.com::f5b8df6d-73f5-4c4f-8795-b4d9459f9abf" providerId="AD" clId="Web-{DF92093A-B879-5BEA-8CEF-864EE0F78596}" dt="2024-09-15T08:39:20.340" v="0"/>
          <ac:spMkLst>
            <pc:docMk/>
            <pc:sldMk cId="1522046582" sldId="1755"/>
            <ac:spMk id="4" creationId="{56AA79C2-7DF2-49CB-405D-9B5E08AFFEAF}"/>
          </ac:spMkLst>
        </pc:spChg>
      </pc:sldChg>
      <pc:sldChg chg="modSp">
        <pc:chgData name="BÜRGER Tomáš" userId="S::tomas.burger@asseco-ce.com::f5b8df6d-73f5-4c4f-8795-b4d9459f9abf" providerId="AD" clId="Web-{DF92093A-B879-5BEA-8CEF-864EE0F78596}" dt="2024-09-15T08:49:23.270" v="273" actId="20577"/>
        <pc:sldMkLst>
          <pc:docMk/>
          <pc:sldMk cId="682105962" sldId="1949"/>
        </pc:sldMkLst>
        <pc:spChg chg="mod">
          <ac:chgData name="BÜRGER Tomáš" userId="S::tomas.burger@asseco-ce.com::f5b8df6d-73f5-4c4f-8795-b4d9459f9abf" providerId="AD" clId="Web-{DF92093A-B879-5BEA-8CEF-864EE0F78596}" dt="2024-09-15T08:49:23.270" v="273" actId="20577"/>
          <ac:spMkLst>
            <pc:docMk/>
            <pc:sldMk cId="682105962" sldId="1949"/>
            <ac:spMk id="2" creationId="{26B9D775-6E88-4D95-8E6B-CE669E60F8F8}"/>
          </ac:spMkLst>
        </pc:spChg>
        <pc:picChg chg="mod">
          <ac:chgData name="BÜRGER Tomáš" userId="S::tomas.burger@asseco-ce.com::f5b8df6d-73f5-4c4f-8795-b4d9459f9abf" providerId="AD" clId="Web-{DF92093A-B879-5BEA-8CEF-864EE0F78596}" dt="2024-09-15T08:49:19.973" v="271" actId="14100"/>
          <ac:picMkLst>
            <pc:docMk/>
            <pc:sldMk cId="682105962" sldId="1949"/>
            <ac:picMk id="7" creationId="{D318A0A2-252F-1308-D283-85C6DD6C29D2}"/>
          </ac:picMkLst>
        </pc:picChg>
      </pc:sldChg>
      <pc:sldChg chg="modSp">
        <pc:chgData name="BÜRGER Tomáš" userId="S::tomas.burger@asseco-ce.com::f5b8df6d-73f5-4c4f-8795-b4d9459f9abf" providerId="AD" clId="Web-{DF92093A-B879-5BEA-8CEF-864EE0F78596}" dt="2024-09-15T08:49:39.677" v="275" actId="20577"/>
        <pc:sldMkLst>
          <pc:docMk/>
          <pc:sldMk cId="2755571812" sldId="1950"/>
        </pc:sldMkLst>
        <pc:spChg chg="mod">
          <ac:chgData name="BÜRGER Tomáš" userId="S::tomas.burger@asseco-ce.com::f5b8df6d-73f5-4c4f-8795-b4d9459f9abf" providerId="AD" clId="Web-{DF92093A-B879-5BEA-8CEF-864EE0F78596}" dt="2024-09-15T08:49:39.677" v="275" actId="20577"/>
          <ac:spMkLst>
            <pc:docMk/>
            <pc:sldMk cId="2755571812" sldId="1950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DF92093A-B879-5BEA-8CEF-864EE0F78596}" dt="2024-09-15T09:27:56.723" v="284" actId="20577"/>
        <pc:sldMkLst>
          <pc:docMk/>
          <pc:sldMk cId="2941735095" sldId="1951"/>
        </pc:sldMkLst>
        <pc:spChg chg="mod">
          <ac:chgData name="BÜRGER Tomáš" userId="S::tomas.burger@asseco-ce.com::f5b8df6d-73f5-4c4f-8795-b4d9459f9abf" providerId="AD" clId="Web-{DF92093A-B879-5BEA-8CEF-864EE0F78596}" dt="2024-09-15T09:27:56.723" v="284" actId="20577"/>
          <ac:spMkLst>
            <pc:docMk/>
            <pc:sldMk cId="2941735095" sldId="1951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DF92093A-B879-5BEA-8CEF-864EE0F78596}" dt="2024-09-15T09:28:03.348" v="286" actId="20577"/>
        <pc:sldMkLst>
          <pc:docMk/>
          <pc:sldMk cId="2746341091" sldId="1952"/>
        </pc:sldMkLst>
        <pc:spChg chg="mod">
          <ac:chgData name="BÜRGER Tomáš" userId="S::tomas.burger@asseco-ce.com::f5b8df6d-73f5-4c4f-8795-b4d9459f9abf" providerId="AD" clId="Web-{DF92093A-B879-5BEA-8CEF-864EE0F78596}" dt="2024-09-15T09:28:03.348" v="286" actId="20577"/>
          <ac:spMkLst>
            <pc:docMk/>
            <pc:sldMk cId="2746341091" sldId="1952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DF92093A-B879-5BEA-8CEF-864EE0F78596}" dt="2024-09-15T09:28:08.411" v="288" actId="20577"/>
        <pc:sldMkLst>
          <pc:docMk/>
          <pc:sldMk cId="3380088517" sldId="1953"/>
        </pc:sldMkLst>
        <pc:spChg chg="mod">
          <ac:chgData name="BÜRGER Tomáš" userId="S::tomas.burger@asseco-ce.com::f5b8df6d-73f5-4c4f-8795-b4d9459f9abf" providerId="AD" clId="Web-{DF92093A-B879-5BEA-8CEF-864EE0F78596}" dt="2024-09-15T09:28:08.411" v="288" actId="20577"/>
          <ac:spMkLst>
            <pc:docMk/>
            <pc:sldMk cId="3380088517" sldId="1953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DF92093A-B879-5BEA-8CEF-864EE0F78596}" dt="2024-09-15T09:28:15.567" v="290" actId="20577"/>
        <pc:sldMkLst>
          <pc:docMk/>
          <pc:sldMk cId="3428149574" sldId="1954"/>
        </pc:sldMkLst>
        <pc:spChg chg="mod">
          <ac:chgData name="BÜRGER Tomáš" userId="S::tomas.burger@asseco-ce.com::f5b8df6d-73f5-4c4f-8795-b4d9459f9abf" providerId="AD" clId="Web-{DF92093A-B879-5BEA-8CEF-864EE0F78596}" dt="2024-09-15T09:28:15.567" v="290" actId="20577"/>
          <ac:spMkLst>
            <pc:docMk/>
            <pc:sldMk cId="3428149574" sldId="1954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DF92093A-B879-5BEA-8CEF-864EE0F78596}" dt="2024-09-15T09:29:51.211" v="299" actId="20577"/>
        <pc:sldMkLst>
          <pc:docMk/>
          <pc:sldMk cId="1172131642" sldId="1957"/>
        </pc:sldMkLst>
        <pc:spChg chg="mod">
          <ac:chgData name="BÜRGER Tomáš" userId="S::tomas.burger@asseco-ce.com::f5b8df6d-73f5-4c4f-8795-b4d9459f9abf" providerId="AD" clId="Web-{DF92093A-B879-5BEA-8CEF-864EE0F78596}" dt="2024-09-15T09:29:51.211" v="299" actId="20577"/>
          <ac:spMkLst>
            <pc:docMk/>
            <pc:sldMk cId="1172131642" sldId="1957"/>
            <ac:spMk id="2" creationId="{26B9D775-6E88-4D95-8E6B-CE669E60F8F8}"/>
          </ac:spMkLst>
        </pc:spChg>
      </pc:sldChg>
      <pc:sldChg chg="addSp delSp modSp">
        <pc:chgData name="BÜRGER Tomáš" userId="S::tomas.burger@asseco-ce.com::f5b8df6d-73f5-4c4f-8795-b4d9459f9abf" providerId="AD" clId="Web-{DF92093A-B879-5BEA-8CEF-864EE0F78596}" dt="2024-09-15T09:19:55.311" v="282" actId="20577"/>
        <pc:sldMkLst>
          <pc:docMk/>
          <pc:sldMk cId="2266303297" sldId="1959"/>
        </pc:sldMkLst>
        <pc:spChg chg="mod">
          <ac:chgData name="BÜRGER Tomáš" userId="S::tomas.burger@asseco-ce.com::f5b8df6d-73f5-4c4f-8795-b4d9459f9abf" providerId="AD" clId="Web-{DF92093A-B879-5BEA-8CEF-864EE0F78596}" dt="2024-09-15T08:49:11.363" v="270" actId="20577"/>
          <ac:spMkLst>
            <pc:docMk/>
            <pc:sldMk cId="2266303297" sldId="1959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DF92093A-B879-5BEA-8CEF-864EE0F78596}" dt="2024-09-15T09:19:55.311" v="282" actId="20577"/>
          <ac:spMkLst>
            <pc:docMk/>
            <pc:sldMk cId="2266303297" sldId="1959"/>
            <ac:spMk id="4" creationId="{BD679955-F94F-4655-86A8-C131828F0344}"/>
          </ac:spMkLst>
        </pc:spChg>
        <pc:picChg chg="add mod">
          <ac:chgData name="BÜRGER Tomáš" userId="S::tomas.burger@asseco-ce.com::f5b8df6d-73f5-4c4f-8795-b4d9459f9abf" providerId="AD" clId="Web-{DF92093A-B879-5BEA-8CEF-864EE0F78596}" dt="2024-09-15T09:19:47.358" v="279" actId="1076"/>
          <ac:picMkLst>
            <pc:docMk/>
            <pc:sldMk cId="2266303297" sldId="1959"/>
            <ac:picMk id="7" creationId="{9E14292C-9B9E-DDE5-159B-AB76ACA7E082}"/>
          </ac:picMkLst>
        </pc:picChg>
        <pc:picChg chg="del mod">
          <ac:chgData name="BÜRGER Tomáš" userId="S::tomas.burger@asseco-ce.com::f5b8df6d-73f5-4c4f-8795-b4d9459f9abf" providerId="AD" clId="Web-{DF92093A-B879-5BEA-8CEF-864EE0F78596}" dt="2024-09-15T09:19:42.029" v="277"/>
          <ac:picMkLst>
            <pc:docMk/>
            <pc:sldMk cId="2266303297" sldId="1959"/>
            <ac:picMk id="9" creationId="{914AB0BB-ABD0-73BB-4949-B83242516A9C}"/>
          </ac:picMkLst>
        </pc:picChg>
      </pc:sldChg>
      <pc:sldChg chg="addSp delSp modSp">
        <pc:chgData name="BÜRGER Tomáš" userId="S::tomas.burger@asseco-ce.com::f5b8df6d-73f5-4c4f-8795-b4d9459f9abf" providerId="AD" clId="Web-{DF92093A-B879-5BEA-8CEF-864EE0F78596}" dt="2024-09-15T10:21:25.842" v="400" actId="14100"/>
        <pc:sldMkLst>
          <pc:docMk/>
          <pc:sldMk cId="2240613310" sldId="1966"/>
        </pc:sldMkLst>
        <pc:spChg chg="mod">
          <ac:chgData name="BÜRGER Tomáš" userId="S::tomas.burger@asseco-ce.com::f5b8df6d-73f5-4c4f-8795-b4d9459f9abf" providerId="AD" clId="Web-{DF92093A-B879-5BEA-8CEF-864EE0F78596}" dt="2024-09-15T09:38:31.496" v="395" actId="20577"/>
          <ac:spMkLst>
            <pc:docMk/>
            <pc:sldMk cId="2240613310" sldId="1966"/>
            <ac:spMk id="2" creationId="{26B9D775-6E88-4D95-8E6B-CE669E60F8F8}"/>
          </ac:spMkLst>
        </pc:spChg>
        <pc:picChg chg="add mod">
          <ac:chgData name="BÜRGER Tomáš" userId="S::tomas.burger@asseco-ce.com::f5b8df6d-73f5-4c4f-8795-b4d9459f9abf" providerId="AD" clId="Web-{DF92093A-B879-5BEA-8CEF-864EE0F78596}" dt="2024-09-15T10:21:25.842" v="400" actId="14100"/>
          <ac:picMkLst>
            <pc:docMk/>
            <pc:sldMk cId="2240613310" sldId="1966"/>
            <ac:picMk id="6" creationId="{BA4328E3-8AAF-E64E-5B93-BE56268171F0}"/>
          </ac:picMkLst>
        </pc:picChg>
        <pc:picChg chg="del">
          <ac:chgData name="BÜRGER Tomáš" userId="S::tomas.burger@asseco-ce.com::f5b8df6d-73f5-4c4f-8795-b4d9459f9abf" providerId="AD" clId="Web-{DF92093A-B879-5BEA-8CEF-864EE0F78596}" dt="2024-09-15T10:21:14.060" v="396"/>
          <ac:picMkLst>
            <pc:docMk/>
            <pc:sldMk cId="2240613310" sldId="1966"/>
            <ac:picMk id="7" creationId="{951CC0D2-4AF7-2278-42D5-AE5DF0FDE933}"/>
          </ac:picMkLst>
        </pc:picChg>
      </pc:sldChg>
      <pc:sldChg chg="modSp">
        <pc:chgData name="BÜRGER Tomáš" userId="S::tomas.burger@asseco-ce.com::f5b8df6d-73f5-4c4f-8795-b4d9459f9abf" providerId="AD" clId="Web-{DF92093A-B879-5BEA-8CEF-864EE0F78596}" dt="2024-09-15T09:29:38.039" v="295" actId="20577"/>
        <pc:sldMkLst>
          <pc:docMk/>
          <pc:sldMk cId="338542605" sldId="2013"/>
        </pc:sldMkLst>
        <pc:spChg chg="mod">
          <ac:chgData name="BÜRGER Tomáš" userId="S::tomas.burger@asseco-ce.com::f5b8df6d-73f5-4c4f-8795-b4d9459f9abf" providerId="AD" clId="Web-{DF92093A-B879-5BEA-8CEF-864EE0F78596}" dt="2024-09-15T09:29:38.039" v="295" actId="20577"/>
          <ac:spMkLst>
            <pc:docMk/>
            <pc:sldMk cId="338542605" sldId="2013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DF92093A-B879-5BEA-8CEF-864EE0F78596}" dt="2024-09-15T09:28:40.006" v="291" actId="20577"/>
          <ac:spMkLst>
            <pc:docMk/>
            <pc:sldMk cId="338542605" sldId="2013"/>
            <ac:spMk id="4" creationId="{BD679955-F94F-4655-86A8-C131828F0344}"/>
          </ac:spMkLst>
        </pc:spChg>
      </pc:sldChg>
      <pc:sldChg chg="modSp">
        <pc:chgData name="BÜRGER Tomáš" userId="S::tomas.burger@asseco-ce.com::f5b8df6d-73f5-4c4f-8795-b4d9459f9abf" providerId="AD" clId="Web-{DF92093A-B879-5BEA-8CEF-864EE0F78596}" dt="2024-09-15T09:36:04.647" v="382" actId="20577"/>
        <pc:sldMkLst>
          <pc:docMk/>
          <pc:sldMk cId="1995272940" sldId="2015"/>
        </pc:sldMkLst>
        <pc:spChg chg="mod">
          <ac:chgData name="BÜRGER Tomáš" userId="S::tomas.burger@asseco-ce.com::f5b8df6d-73f5-4c4f-8795-b4d9459f9abf" providerId="AD" clId="Web-{DF92093A-B879-5BEA-8CEF-864EE0F78596}" dt="2024-09-15T09:36:04.647" v="382" actId="20577"/>
          <ac:spMkLst>
            <pc:docMk/>
            <pc:sldMk cId="1995272940" sldId="2015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DF92093A-B879-5BEA-8CEF-864EE0F78596}" dt="2024-09-15T09:30:50.323" v="319" actId="14100"/>
        <pc:sldMkLst>
          <pc:docMk/>
          <pc:sldMk cId="1982855231" sldId="2016"/>
        </pc:sldMkLst>
        <pc:spChg chg="mod">
          <ac:chgData name="BÜRGER Tomáš" userId="S::tomas.burger@asseco-ce.com::f5b8df6d-73f5-4c4f-8795-b4d9459f9abf" providerId="AD" clId="Web-{DF92093A-B879-5BEA-8CEF-864EE0F78596}" dt="2024-09-15T09:30:46.901" v="318" actId="14100"/>
          <ac:spMkLst>
            <pc:docMk/>
            <pc:sldMk cId="1982855231" sldId="2016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DF92093A-B879-5BEA-8CEF-864EE0F78596}" dt="2024-09-15T09:30:34.650" v="306" actId="20577"/>
          <ac:spMkLst>
            <pc:docMk/>
            <pc:sldMk cId="1982855231" sldId="2016"/>
            <ac:spMk id="4" creationId="{BD679955-F94F-4655-86A8-C131828F0344}"/>
          </ac:spMkLst>
        </pc:spChg>
        <pc:picChg chg="mod">
          <ac:chgData name="BÜRGER Tomáš" userId="S::tomas.burger@asseco-ce.com::f5b8df6d-73f5-4c4f-8795-b4d9459f9abf" providerId="AD" clId="Web-{DF92093A-B879-5BEA-8CEF-864EE0F78596}" dt="2024-09-15T09:30:50.323" v="319" actId="14100"/>
          <ac:picMkLst>
            <pc:docMk/>
            <pc:sldMk cId="1982855231" sldId="2016"/>
            <ac:picMk id="6" creationId="{DFB92E40-422E-5BA8-5558-ADAF988F3FB2}"/>
          </ac:picMkLst>
        </pc:picChg>
      </pc:sldChg>
      <pc:sldChg chg="modSp">
        <pc:chgData name="BÜRGER Tomáš" userId="S::tomas.burger@asseco-ce.com::f5b8df6d-73f5-4c4f-8795-b4d9459f9abf" providerId="AD" clId="Web-{DF92093A-B879-5BEA-8CEF-864EE0F78596}" dt="2024-09-15T09:37:40.979" v="389" actId="20577"/>
        <pc:sldMkLst>
          <pc:docMk/>
          <pc:sldMk cId="2291874958" sldId="2018"/>
        </pc:sldMkLst>
        <pc:spChg chg="mod">
          <ac:chgData name="BÜRGER Tomáš" userId="S::tomas.burger@asseco-ce.com::f5b8df6d-73f5-4c4f-8795-b4d9459f9abf" providerId="AD" clId="Web-{DF92093A-B879-5BEA-8CEF-864EE0F78596}" dt="2024-09-15T09:37:36.682" v="387" actId="20577"/>
          <ac:spMkLst>
            <pc:docMk/>
            <pc:sldMk cId="2291874958" sldId="2018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DF92093A-B879-5BEA-8CEF-864EE0F78596}" dt="2024-09-15T09:37:40.979" v="389" actId="20577"/>
          <ac:spMkLst>
            <pc:docMk/>
            <pc:sldMk cId="2291874958" sldId="2018"/>
            <ac:spMk id="4" creationId="{BD679955-F94F-4655-86A8-C131828F0344}"/>
          </ac:spMkLst>
        </pc:spChg>
      </pc:sldChg>
      <pc:sldChg chg="modSp">
        <pc:chgData name="BÜRGER Tomáš" userId="S::tomas.burger@asseco-ce.com::f5b8df6d-73f5-4c4f-8795-b4d9459f9abf" providerId="AD" clId="Web-{DF92093A-B879-5BEA-8CEF-864EE0F78596}" dt="2024-09-15T09:37:46.041" v="391" actId="20577"/>
        <pc:sldMkLst>
          <pc:docMk/>
          <pc:sldMk cId="2415854579" sldId="2020"/>
        </pc:sldMkLst>
        <pc:spChg chg="mod">
          <ac:chgData name="BÜRGER Tomáš" userId="S::tomas.burger@asseco-ce.com::f5b8df6d-73f5-4c4f-8795-b4d9459f9abf" providerId="AD" clId="Web-{DF92093A-B879-5BEA-8CEF-864EE0F78596}" dt="2024-09-15T09:37:46.041" v="391" actId="20577"/>
          <ac:spMkLst>
            <pc:docMk/>
            <pc:sldMk cId="2415854579" sldId="2020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DF92093A-B879-5BEA-8CEF-864EE0F78596}" dt="2024-09-15T09:37:52.276" v="393" actId="20577"/>
        <pc:sldMkLst>
          <pc:docMk/>
          <pc:sldMk cId="3206057691" sldId="2021"/>
        </pc:sldMkLst>
        <pc:spChg chg="mod">
          <ac:chgData name="BÜRGER Tomáš" userId="S::tomas.burger@asseco-ce.com::f5b8df6d-73f5-4c4f-8795-b4d9459f9abf" providerId="AD" clId="Web-{DF92093A-B879-5BEA-8CEF-864EE0F78596}" dt="2024-09-15T09:37:52.276" v="393" actId="20577"/>
          <ac:spMkLst>
            <pc:docMk/>
            <pc:sldMk cId="3206057691" sldId="2021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DF92093A-B879-5BEA-8CEF-864EE0F78596}" dt="2024-09-15T10:22:50.969" v="412" actId="20577"/>
        <pc:sldMkLst>
          <pc:docMk/>
          <pc:sldMk cId="1036764259" sldId="2022"/>
        </pc:sldMkLst>
        <pc:spChg chg="mod">
          <ac:chgData name="BÜRGER Tomáš" userId="S::tomas.burger@asseco-ce.com::f5b8df6d-73f5-4c4f-8795-b4d9459f9abf" providerId="AD" clId="Web-{DF92093A-B879-5BEA-8CEF-864EE0F78596}" dt="2024-09-15T10:22:50.969" v="412" actId="20577"/>
          <ac:spMkLst>
            <pc:docMk/>
            <pc:sldMk cId="1036764259" sldId="2022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DF92093A-B879-5BEA-8CEF-864EE0F78596}" dt="2024-09-15T10:22:08.937" v="401" actId="20577"/>
          <ac:spMkLst>
            <pc:docMk/>
            <pc:sldMk cId="1036764259" sldId="2022"/>
            <ac:spMk id="4" creationId="{BD679955-F94F-4655-86A8-C131828F0344}"/>
          </ac:spMkLst>
        </pc:spChg>
      </pc:sldChg>
      <pc:sldChg chg="addSp delSp modSp">
        <pc:chgData name="BÜRGER Tomáš" userId="S::tomas.burger@asseco-ce.com::f5b8df6d-73f5-4c4f-8795-b4d9459f9abf" providerId="AD" clId="Web-{DF92093A-B879-5BEA-8CEF-864EE0F78596}" dt="2024-09-15T08:48:35.627" v="268" actId="20577"/>
        <pc:sldMkLst>
          <pc:docMk/>
          <pc:sldMk cId="3253824824" sldId="2078"/>
        </pc:sldMkLst>
        <pc:spChg chg="mod">
          <ac:chgData name="BÜRGER Tomáš" userId="S::tomas.burger@asseco-ce.com::f5b8df6d-73f5-4c4f-8795-b4d9459f9abf" providerId="AD" clId="Web-{DF92093A-B879-5BEA-8CEF-864EE0F78596}" dt="2024-09-15T08:48:35.627" v="268" actId="20577"/>
          <ac:spMkLst>
            <pc:docMk/>
            <pc:sldMk cId="3253824824" sldId="2078"/>
            <ac:spMk id="2" creationId="{D24AF02B-D7FB-AB3F-DCDD-D85A94411333}"/>
          </ac:spMkLst>
        </pc:spChg>
        <pc:spChg chg="del">
          <ac:chgData name="BÜRGER Tomáš" userId="S::tomas.burger@asseco-ce.com::f5b8df6d-73f5-4c4f-8795-b4d9459f9abf" providerId="AD" clId="Web-{DF92093A-B879-5BEA-8CEF-864EE0F78596}" dt="2024-09-15T08:47:50.688" v="249"/>
          <ac:spMkLst>
            <pc:docMk/>
            <pc:sldMk cId="3253824824" sldId="2078"/>
            <ac:spMk id="4" creationId="{56AA79C2-7DF2-49CB-405D-9B5E08AFFEAF}"/>
          </ac:spMkLst>
        </pc:spChg>
        <pc:spChg chg="mod">
          <ac:chgData name="BÜRGER Tomáš" userId="S::tomas.burger@asseco-ce.com::f5b8df6d-73f5-4c4f-8795-b4d9459f9abf" providerId="AD" clId="Web-{DF92093A-B879-5BEA-8CEF-864EE0F78596}" dt="2024-09-15T08:48:17.939" v="261" actId="20577"/>
          <ac:spMkLst>
            <pc:docMk/>
            <pc:sldMk cId="3253824824" sldId="2078"/>
            <ac:spMk id="6" creationId="{EDE01879-CBBA-360B-0B9F-072C0B4471B0}"/>
          </ac:spMkLst>
        </pc:spChg>
        <pc:picChg chg="add mod">
          <ac:chgData name="BÜRGER Tomáš" userId="S::tomas.burger@asseco-ce.com::f5b8df6d-73f5-4c4f-8795-b4d9459f9abf" providerId="AD" clId="Web-{DF92093A-B879-5BEA-8CEF-864EE0F78596}" dt="2024-09-15T08:48:25.908" v="266" actId="1076"/>
          <ac:picMkLst>
            <pc:docMk/>
            <pc:sldMk cId="3253824824" sldId="2078"/>
            <ac:picMk id="8" creationId="{4E90B17B-B64C-63F7-C63E-E4C87989D2F3}"/>
          </ac:picMkLst>
        </pc:picChg>
      </pc:sldChg>
      <pc:sldChg chg="del">
        <pc:chgData name="BÜRGER Tomáš" userId="S::tomas.burger@asseco-ce.com::f5b8df6d-73f5-4c4f-8795-b4d9459f9abf" providerId="AD" clId="Web-{DF92093A-B879-5BEA-8CEF-864EE0F78596}" dt="2024-09-15T09:36:06.585" v="383"/>
        <pc:sldMkLst>
          <pc:docMk/>
          <pc:sldMk cId="1321370837" sldId="2079"/>
        </pc:sldMkLst>
      </pc:sldChg>
      <pc:sldChg chg="addSp delSp modSp add replId">
        <pc:chgData name="BÜRGER Tomáš" userId="S::tomas.burger@asseco-ce.com::f5b8df6d-73f5-4c4f-8795-b4d9459f9abf" providerId="AD" clId="Web-{DF92093A-B879-5BEA-8CEF-864EE0F78596}" dt="2024-09-15T08:43:59.586" v="152" actId="1076"/>
        <pc:sldMkLst>
          <pc:docMk/>
          <pc:sldMk cId="3655169277" sldId="2115"/>
        </pc:sldMkLst>
        <pc:spChg chg="mod">
          <ac:chgData name="BÜRGER Tomáš" userId="S::tomas.burger@asseco-ce.com::f5b8df6d-73f5-4c4f-8795-b4d9459f9abf" providerId="AD" clId="Web-{DF92093A-B879-5BEA-8CEF-864EE0F78596}" dt="2024-09-15T08:43:55.742" v="151" actId="20577"/>
          <ac:spMkLst>
            <pc:docMk/>
            <pc:sldMk cId="3655169277" sldId="2115"/>
            <ac:spMk id="2" creationId="{D24AF02B-D7FB-AB3F-DCDD-D85A94411333}"/>
          </ac:spMkLst>
        </pc:spChg>
        <pc:spChg chg="mod">
          <ac:chgData name="BÜRGER Tomáš" userId="S::tomas.burger@asseco-ce.com::f5b8df6d-73f5-4c4f-8795-b4d9459f9abf" providerId="AD" clId="Web-{DF92093A-B879-5BEA-8CEF-864EE0F78596}" dt="2024-09-15T08:43:20.007" v="141" actId="20577"/>
          <ac:spMkLst>
            <pc:docMk/>
            <pc:sldMk cId="3655169277" sldId="2115"/>
            <ac:spMk id="6" creationId="{EDE01879-CBBA-360B-0B9F-072C0B4471B0}"/>
          </ac:spMkLst>
        </pc:spChg>
        <pc:picChg chg="add mod">
          <ac:chgData name="BÜRGER Tomáš" userId="S::tomas.burger@asseco-ce.com::f5b8df6d-73f5-4c4f-8795-b4d9459f9abf" providerId="AD" clId="Web-{DF92093A-B879-5BEA-8CEF-864EE0F78596}" dt="2024-09-15T08:43:59.586" v="152" actId="1076"/>
          <ac:picMkLst>
            <pc:docMk/>
            <pc:sldMk cId="3655169277" sldId="2115"/>
            <ac:picMk id="4" creationId="{4A74C2EA-985A-6A87-8924-719AE3DAF488}"/>
          </ac:picMkLst>
        </pc:picChg>
        <pc:picChg chg="del">
          <ac:chgData name="BÜRGER Tomáš" userId="S::tomas.burger@asseco-ce.com::f5b8df6d-73f5-4c4f-8795-b4d9459f9abf" providerId="AD" clId="Web-{DF92093A-B879-5BEA-8CEF-864EE0F78596}" dt="2024-09-15T08:43:20.647" v="142"/>
          <ac:picMkLst>
            <pc:docMk/>
            <pc:sldMk cId="3655169277" sldId="2115"/>
            <ac:picMk id="8" creationId="{9542080A-3089-7A6C-53B7-50242DA3508C}"/>
          </ac:picMkLst>
        </pc:picChg>
      </pc:sldChg>
      <pc:sldChg chg="modSp add replId">
        <pc:chgData name="BÜRGER Tomáš" userId="S::tomas.burger@asseco-ce.com::f5b8df6d-73f5-4c4f-8795-b4d9459f9abf" providerId="AD" clId="Web-{DF92093A-B879-5BEA-8CEF-864EE0F78596}" dt="2024-09-15T08:45:47.840" v="182" actId="20577"/>
        <pc:sldMkLst>
          <pc:docMk/>
          <pc:sldMk cId="725190573" sldId="2116"/>
        </pc:sldMkLst>
        <pc:spChg chg="mod">
          <ac:chgData name="BÜRGER Tomáš" userId="S::tomas.burger@asseco-ce.com::f5b8df6d-73f5-4c4f-8795-b4d9459f9abf" providerId="AD" clId="Web-{DF92093A-B879-5BEA-8CEF-864EE0F78596}" dt="2024-09-15T08:45:47.840" v="182" actId="20577"/>
          <ac:spMkLst>
            <pc:docMk/>
            <pc:sldMk cId="725190573" sldId="2116"/>
            <ac:spMk id="6" creationId="{EDE01879-CBBA-360B-0B9F-072C0B4471B0}"/>
          </ac:spMkLst>
        </pc:spChg>
        <pc:picChg chg="mod">
          <ac:chgData name="BÜRGER Tomáš" userId="S::tomas.burger@asseco-ce.com::f5b8df6d-73f5-4c4f-8795-b4d9459f9abf" providerId="AD" clId="Web-{DF92093A-B879-5BEA-8CEF-864EE0F78596}" dt="2024-09-15T08:44:22.775" v="155" actId="1076"/>
          <ac:picMkLst>
            <pc:docMk/>
            <pc:sldMk cId="725190573" sldId="2116"/>
            <ac:picMk id="4" creationId="{4A74C2EA-985A-6A87-8924-719AE3DAF488}"/>
          </ac:picMkLst>
        </pc:picChg>
      </pc:sldChg>
      <pc:sldChg chg="addSp delSp modSp add replId">
        <pc:chgData name="BÜRGER Tomáš" userId="S::tomas.burger@asseco-ce.com::f5b8df6d-73f5-4c4f-8795-b4d9459f9abf" providerId="AD" clId="Web-{DF92093A-B879-5BEA-8CEF-864EE0F78596}" dt="2024-09-15T08:47:35.422" v="248" actId="1076"/>
        <pc:sldMkLst>
          <pc:docMk/>
          <pc:sldMk cId="835168212" sldId="2117"/>
        </pc:sldMkLst>
        <pc:spChg chg="mod">
          <ac:chgData name="BÜRGER Tomáš" userId="S::tomas.burger@asseco-ce.com::f5b8df6d-73f5-4c4f-8795-b4d9459f9abf" providerId="AD" clId="Web-{DF92093A-B879-5BEA-8CEF-864EE0F78596}" dt="2024-09-15T08:46:54.968" v="245" actId="20577"/>
          <ac:spMkLst>
            <pc:docMk/>
            <pc:sldMk cId="835168212" sldId="2117"/>
            <ac:spMk id="6" creationId="{EDE01879-CBBA-360B-0B9F-072C0B4471B0}"/>
          </ac:spMkLst>
        </pc:spChg>
        <pc:picChg chg="del">
          <ac:chgData name="BÜRGER Tomáš" userId="S::tomas.burger@asseco-ce.com::f5b8df6d-73f5-4c4f-8795-b4d9459f9abf" providerId="AD" clId="Web-{DF92093A-B879-5BEA-8CEF-864EE0F78596}" dt="2024-09-15T08:46:46.311" v="241"/>
          <ac:picMkLst>
            <pc:docMk/>
            <pc:sldMk cId="835168212" sldId="2117"/>
            <ac:picMk id="4" creationId="{4A74C2EA-985A-6A87-8924-719AE3DAF488}"/>
          </ac:picMkLst>
        </pc:picChg>
        <pc:picChg chg="add mod">
          <ac:chgData name="BÜRGER Tomáš" userId="S::tomas.burger@asseco-ce.com::f5b8df6d-73f5-4c4f-8795-b4d9459f9abf" providerId="AD" clId="Web-{DF92093A-B879-5BEA-8CEF-864EE0F78596}" dt="2024-09-15T08:47:35.422" v="248" actId="1076"/>
          <ac:picMkLst>
            <pc:docMk/>
            <pc:sldMk cId="835168212" sldId="2117"/>
            <ac:picMk id="8" creationId="{1A27A74F-2B21-E381-A7CA-31704F39D34D}"/>
          </ac:picMkLst>
        </pc:picChg>
      </pc:sldChg>
      <pc:sldChg chg="add del replId">
        <pc:chgData name="BÜRGER Tomáš" userId="S::tomas.burger@asseco-ce.com::f5b8df6d-73f5-4c4f-8795-b4d9459f9abf" providerId="AD" clId="Web-{DF92093A-B879-5BEA-8CEF-864EE0F78596}" dt="2024-09-15T08:44:53.635" v="163"/>
        <pc:sldMkLst>
          <pc:docMk/>
          <pc:sldMk cId="1312360892" sldId="2117"/>
        </pc:sldMkLst>
      </pc:sldChg>
      <pc:sldChg chg="add">
        <pc:chgData name="BÜRGER Tomáš" userId="S::tomas.burger@asseco-ce.com::f5b8df6d-73f5-4c4f-8795-b4d9459f9abf" providerId="AD" clId="Web-{DF92093A-B879-5BEA-8CEF-864EE0F78596}" dt="2024-09-15T09:32:13.217" v="320"/>
        <pc:sldMkLst>
          <pc:docMk/>
          <pc:sldMk cId="3511642028" sldId="2118"/>
        </pc:sldMkLst>
      </pc:sldChg>
      <pc:sldChg chg="add">
        <pc:chgData name="BÜRGER Tomáš" userId="S::tomas.burger@asseco-ce.com::f5b8df6d-73f5-4c4f-8795-b4d9459f9abf" providerId="AD" clId="Web-{DF92093A-B879-5BEA-8CEF-864EE0F78596}" dt="2024-09-15T09:32:13.264" v="321"/>
        <pc:sldMkLst>
          <pc:docMk/>
          <pc:sldMk cId="2320199860" sldId="2119"/>
        </pc:sldMkLst>
      </pc:sldChg>
      <pc:sldChg chg="add">
        <pc:chgData name="BÜRGER Tomáš" userId="S::tomas.burger@asseco-ce.com::f5b8df6d-73f5-4c4f-8795-b4d9459f9abf" providerId="AD" clId="Web-{DF92093A-B879-5BEA-8CEF-864EE0F78596}" dt="2024-09-15T09:32:13.310" v="322"/>
        <pc:sldMkLst>
          <pc:docMk/>
          <pc:sldMk cId="218162997" sldId="2120"/>
        </pc:sldMkLst>
      </pc:sldChg>
      <pc:sldChg chg="addSp delSp modSp add">
        <pc:chgData name="BÜRGER Tomáš" userId="S::tomas.burger@asseco-ce.com::f5b8df6d-73f5-4c4f-8795-b4d9459f9abf" providerId="AD" clId="Web-{DF92093A-B879-5BEA-8CEF-864EE0F78596}" dt="2024-09-15T09:34:29.503" v="341" actId="1076"/>
        <pc:sldMkLst>
          <pc:docMk/>
          <pc:sldMk cId="1873366142" sldId="2121"/>
        </pc:sldMkLst>
        <pc:spChg chg="mod">
          <ac:chgData name="BÜRGER Tomáš" userId="S::tomas.burger@asseco-ce.com::f5b8df6d-73f5-4c4f-8795-b4d9459f9abf" providerId="AD" clId="Web-{DF92093A-B879-5BEA-8CEF-864EE0F78596}" dt="2024-09-15T09:33:59.814" v="334" actId="20577"/>
          <ac:spMkLst>
            <pc:docMk/>
            <pc:sldMk cId="1873366142" sldId="2121"/>
            <ac:spMk id="4" creationId="{BD679955-F94F-4655-86A8-C131828F0344}"/>
          </ac:spMkLst>
        </pc:spChg>
        <pc:picChg chg="add mod">
          <ac:chgData name="BÜRGER Tomáš" userId="S::tomas.burger@asseco-ce.com::f5b8df6d-73f5-4c4f-8795-b4d9459f9abf" providerId="AD" clId="Web-{DF92093A-B879-5BEA-8CEF-864EE0F78596}" dt="2024-09-15T09:34:09.846" v="338" actId="1076"/>
          <ac:picMkLst>
            <pc:docMk/>
            <pc:sldMk cId="1873366142" sldId="2121"/>
            <ac:picMk id="6" creationId="{BC040124-57E9-B4C8-3B15-38DC43ADED55}"/>
          </ac:picMkLst>
        </pc:picChg>
        <pc:picChg chg="del">
          <ac:chgData name="BÜRGER Tomáš" userId="S::tomas.burger@asseco-ce.com::f5b8df6d-73f5-4c4f-8795-b4d9459f9abf" providerId="AD" clId="Web-{DF92093A-B879-5BEA-8CEF-864EE0F78596}" dt="2024-09-15T09:34:01.080" v="335"/>
          <ac:picMkLst>
            <pc:docMk/>
            <pc:sldMk cId="1873366142" sldId="2121"/>
            <ac:picMk id="7" creationId="{C5FFBD2B-4431-FEB3-82F4-7B5BEC00E53E}"/>
          </ac:picMkLst>
        </pc:picChg>
        <pc:picChg chg="del">
          <ac:chgData name="BÜRGER Tomáš" userId="S::tomas.burger@asseco-ce.com::f5b8df6d-73f5-4c4f-8795-b4d9459f9abf" providerId="AD" clId="Web-{DF92093A-B879-5BEA-8CEF-864EE0F78596}" dt="2024-09-15T09:34:23.393" v="339"/>
          <ac:picMkLst>
            <pc:docMk/>
            <pc:sldMk cId="1873366142" sldId="2121"/>
            <ac:picMk id="8" creationId="{D842CCA0-74A9-FB24-96C3-FA200AEBF238}"/>
          </ac:picMkLst>
        </pc:picChg>
        <pc:picChg chg="add mod">
          <ac:chgData name="BÜRGER Tomáš" userId="S::tomas.burger@asseco-ce.com::f5b8df6d-73f5-4c4f-8795-b4d9459f9abf" providerId="AD" clId="Web-{DF92093A-B879-5BEA-8CEF-864EE0F78596}" dt="2024-09-15T09:34:29.503" v="341" actId="1076"/>
          <ac:picMkLst>
            <pc:docMk/>
            <pc:sldMk cId="1873366142" sldId="2121"/>
            <ac:picMk id="9" creationId="{AFE78BF1-D2B7-7C4C-75B3-D219E7D39C6A}"/>
          </ac:picMkLst>
        </pc:picChg>
      </pc:sldChg>
      <pc:sldChg chg="addSp delSp modSp add">
        <pc:chgData name="BÜRGER Tomáš" userId="S::tomas.burger@asseco-ce.com::f5b8df6d-73f5-4c4f-8795-b4d9459f9abf" providerId="AD" clId="Web-{DF92093A-B879-5BEA-8CEF-864EE0F78596}" dt="2024-09-15T09:35:51.240" v="380" actId="1076"/>
        <pc:sldMkLst>
          <pc:docMk/>
          <pc:sldMk cId="2346208209" sldId="2122"/>
        </pc:sldMkLst>
        <pc:spChg chg="mod">
          <ac:chgData name="BÜRGER Tomáš" userId="S::tomas.burger@asseco-ce.com::f5b8df6d-73f5-4c4f-8795-b4d9459f9abf" providerId="AD" clId="Web-{DF92093A-B879-5BEA-8CEF-864EE0F78596}" dt="2024-09-15T09:35:40.162" v="374" actId="20577"/>
          <ac:spMkLst>
            <pc:docMk/>
            <pc:sldMk cId="2346208209" sldId="2122"/>
            <ac:spMk id="4" creationId="{BD679955-F94F-4655-86A8-C131828F0344}"/>
          </ac:spMkLst>
        </pc:spChg>
        <pc:picChg chg="del">
          <ac:chgData name="BÜRGER Tomáš" userId="S::tomas.burger@asseco-ce.com::f5b8df6d-73f5-4c4f-8795-b4d9459f9abf" providerId="AD" clId="Web-{DF92093A-B879-5BEA-8CEF-864EE0F78596}" dt="2024-09-15T09:35:41.256" v="375"/>
          <ac:picMkLst>
            <pc:docMk/>
            <pc:sldMk cId="2346208209" sldId="2122"/>
            <ac:picMk id="6" creationId="{0533E6E1-6220-5D5A-268C-D423A85BAB75}"/>
          </ac:picMkLst>
        </pc:picChg>
        <pc:picChg chg="add mod">
          <ac:chgData name="BÜRGER Tomáš" userId="S::tomas.burger@asseco-ce.com::f5b8df6d-73f5-4c4f-8795-b4d9459f9abf" providerId="AD" clId="Web-{DF92093A-B879-5BEA-8CEF-864EE0F78596}" dt="2024-09-15T09:35:51.240" v="380" actId="1076"/>
          <ac:picMkLst>
            <pc:docMk/>
            <pc:sldMk cId="2346208209" sldId="2122"/>
            <ac:picMk id="7" creationId="{1F19FD3A-E8E2-EC11-5EF2-E0CAB6EEE55F}"/>
          </ac:picMkLst>
        </pc:picChg>
      </pc:sldChg>
      <pc:sldChg chg="add del replId">
        <pc:chgData name="BÜRGER Tomáš" userId="S::tomas.burger@asseco-ce.com::f5b8df6d-73f5-4c4f-8795-b4d9459f9abf" providerId="AD" clId="Web-{DF92093A-B879-5BEA-8CEF-864EE0F78596}" dt="2024-09-15T09:37:19.040" v="385"/>
        <pc:sldMkLst>
          <pc:docMk/>
          <pc:sldMk cId="296560773" sldId="2123"/>
        </pc:sldMkLst>
      </pc:sldChg>
    </pc:docChg>
  </pc:docChgLst>
  <pc:docChgLst>
    <pc:chgData name="Eva Jandíková" userId="S::jandikova.eva_gmail.com#ext#@assecoce.onmicrosoft.com::93fa3d36-6938-45df-a7e9-42bc742b611d" providerId="AD" clId="Web-{74EF2542-831E-A5D1-5257-1F69183C8899}"/>
    <pc:docChg chg="modSld">
      <pc:chgData name="Eva Jandíková" userId="S::jandikova.eva_gmail.com#ext#@assecoce.onmicrosoft.com::93fa3d36-6938-45df-a7e9-42bc742b611d" providerId="AD" clId="Web-{74EF2542-831E-A5D1-5257-1F69183C8899}" dt="2024-06-07T13:53:28.488" v="2" actId="20577"/>
      <pc:docMkLst>
        <pc:docMk/>
      </pc:docMkLst>
      <pc:sldChg chg="modSp">
        <pc:chgData name="Eva Jandíková" userId="S::jandikova.eva_gmail.com#ext#@assecoce.onmicrosoft.com::93fa3d36-6938-45df-a7e9-42bc742b611d" providerId="AD" clId="Web-{74EF2542-831E-A5D1-5257-1F69183C8899}" dt="2024-06-07T13:53:28.488" v="2" actId="20577"/>
        <pc:sldMkLst>
          <pc:docMk/>
          <pc:sldMk cId="1371505916" sldId="891"/>
        </pc:sldMkLst>
        <pc:spChg chg="mod">
          <ac:chgData name="Eva Jandíková" userId="S::jandikova.eva_gmail.com#ext#@assecoce.onmicrosoft.com::93fa3d36-6938-45df-a7e9-42bc742b611d" providerId="AD" clId="Web-{74EF2542-831E-A5D1-5257-1F69183C8899}" dt="2024-06-07T13:53:28.488" v="2" actId="20577"/>
          <ac:spMkLst>
            <pc:docMk/>
            <pc:sldMk cId="1371505916" sldId="891"/>
            <ac:spMk id="4" creationId="{AB24ED19-162C-4112-A35A-7C45978A11C1}"/>
          </ac:spMkLst>
        </pc:spChg>
      </pc:sldChg>
    </pc:docChg>
  </pc:docChgLst>
  <pc:docChgLst>
    <pc:chgData name="SANIGOVÁ Miroslava" userId="9d442f15-f2de-4865-964f-0ef2f4859a0c" providerId="ADAL" clId="{3A00CBE3-4007-4067-9C49-BAAF6407A0EB}"/>
    <pc:docChg chg="undo custSel modSld">
      <pc:chgData name="SANIGOVÁ Miroslava" userId="9d442f15-f2de-4865-964f-0ef2f4859a0c" providerId="ADAL" clId="{3A00CBE3-4007-4067-9C49-BAAF6407A0EB}" dt="2024-09-10T08:03:02.144" v="46" actId="12"/>
      <pc:docMkLst>
        <pc:docMk/>
      </pc:docMkLst>
      <pc:sldChg chg="modSp mod">
        <pc:chgData name="SANIGOVÁ Miroslava" userId="9d442f15-f2de-4865-964f-0ef2f4859a0c" providerId="ADAL" clId="{3A00CBE3-4007-4067-9C49-BAAF6407A0EB}" dt="2024-09-10T07:45:44.856" v="30" actId="20577"/>
        <pc:sldMkLst>
          <pc:docMk/>
          <pc:sldMk cId="422595347" sldId="1621"/>
        </pc:sldMkLst>
        <pc:spChg chg="mod">
          <ac:chgData name="SANIGOVÁ Miroslava" userId="9d442f15-f2de-4865-964f-0ef2f4859a0c" providerId="ADAL" clId="{3A00CBE3-4007-4067-9C49-BAAF6407A0EB}" dt="2024-09-10T07:45:44.856" v="30" actId="20577"/>
          <ac:spMkLst>
            <pc:docMk/>
            <pc:sldMk cId="422595347" sldId="1621"/>
            <ac:spMk id="6" creationId="{2EEA2244-E525-4C5F-C05C-EBD3C862DAA4}"/>
          </ac:spMkLst>
        </pc:spChg>
        <pc:spChg chg="mod">
          <ac:chgData name="SANIGOVÁ Miroslava" userId="9d442f15-f2de-4865-964f-0ef2f4859a0c" providerId="ADAL" clId="{3A00CBE3-4007-4067-9C49-BAAF6407A0EB}" dt="2024-09-10T07:44:38.358" v="28" actId="1076"/>
          <ac:spMkLst>
            <pc:docMk/>
            <pc:sldMk cId="422595347" sldId="1621"/>
            <ac:spMk id="7" creationId="{C3AE6870-D044-4E59-C440-6595B0B54187}"/>
          </ac:spMkLst>
        </pc:spChg>
      </pc:sldChg>
      <pc:sldChg chg="modSp mod">
        <pc:chgData name="SANIGOVÁ Miroslava" userId="9d442f15-f2de-4865-964f-0ef2f4859a0c" providerId="ADAL" clId="{3A00CBE3-4007-4067-9C49-BAAF6407A0EB}" dt="2024-09-10T07:42:27.011" v="21" actId="113"/>
        <pc:sldMkLst>
          <pc:docMk/>
          <pc:sldMk cId="3594136577" sldId="1622"/>
        </pc:sldMkLst>
        <pc:spChg chg="mod">
          <ac:chgData name="SANIGOVÁ Miroslava" userId="9d442f15-f2de-4865-964f-0ef2f4859a0c" providerId="ADAL" clId="{3A00CBE3-4007-4067-9C49-BAAF6407A0EB}" dt="2024-09-10T07:40:02.265" v="11" actId="20577"/>
          <ac:spMkLst>
            <pc:docMk/>
            <pc:sldMk cId="3594136577" sldId="1622"/>
            <ac:spMk id="15" creationId="{6205F328-9372-5FDB-3309-50450104F8E6}"/>
          </ac:spMkLst>
        </pc:spChg>
        <pc:spChg chg="mod">
          <ac:chgData name="SANIGOVÁ Miroslava" userId="9d442f15-f2de-4865-964f-0ef2f4859a0c" providerId="ADAL" clId="{3A00CBE3-4007-4067-9C49-BAAF6407A0EB}" dt="2024-09-10T07:40:58.250" v="15" actId="20577"/>
          <ac:spMkLst>
            <pc:docMk/>
            <pc:sldMk cId="3594136577" sldId="1622"/>
            <ac:spMk id="19" creationId="{673091AF-E0A1-95E3-9D23-4B44B441BDAC}"/>
          </ac:spMkLst>
        </pc:spChg>
        <pc:spChg chg="mod">
          <ac:chgData name="SANIGOVÁ Miroslava" userId="9d442f15-f2de-4865-964f-0ef2f4859a0c" providerId="ADAL" clId="{3A00CBE3-4007-4067-9C49-BAAF6407A0EB}" dt="2024-09-10T07:42:27.011" v="21" actId="113"/>
          <ac:spMkLst>
            <pc:docMk/>
            <pc:sldMk cId="3594136577" sldId="1622"/>
            <ac:spMk id="1025" creationId="{D2961735-1AA3-5E19-2E62-01574D7DE1BD}"/>
          </ac:spMkLst>
        </pc:spChg>
        <pc:graphicFrameChg chg="mod">
          <ac:chgData name="SANIGOVÁ Miroslava" userId="9d442f15-f2de-4865-964f-0ef2f4859a0c" providerId="ADAL" clId="{3A00CBE3-4007-4067-9C49-BAAF6407A0EB}" dt="2024-09-10T07:41:20.045" v="16" actId="20577"/>
          <ac:graphicFrameMkLst>
            <pc:docMk/>
            <pc:sldMk cId="3594136577" sldId="1622"/>
            <ac:graphicFrameMk id="18" creationId="{90C330DE-3ED0-A979-7D8C-DF7CF1E351BF}"/>
          </ac:graphicFrameMkLst>
        </pc:graphicFrameChg>
      </pc:sldChg>
      <pc:sldChg chg="modSp">
        <pc:chgData name="SANIGOVÁ Miroslava" userId="9d442f15-f2de-4865-964f-0ef2f4859a0c" providerId="ADAL" clId="{3A00CBE3-4007-4067-9C49-BAAF6407A0EB}" dt="2024-09-10T07:36:50.660" v="4" actId="20577"/>
        <pc:sldMkLst>
          <pc:docMk/>
          <pc:sldMk cId="3483140339" sldId="1867"/>
        </pc:sldMkLst>
        <pc:graphicFrameChg chg="mod">
          <ac:chgData name="SANIGOVÁ Miroslava" userId="9d442f15-f2de-4865-964f-0ef2f4859a0c" providerId="ADAL" clId="{3A00CBE3-4007-4067-9C49-BAAF6407A0EB}" dt="2024-09-10T07:36:50.660" v="4" actId="20577"/>
          <ac:graphicFrameMkLst>
            <pc:docMk/>
            <pc:sldMk cId="3483140339" sldId="1867"/>
            <ac:graphicFrameMk id="4" creationId="{52AAFB47-0DBF-8852-4E18-C335FFD78F8B}"/>
          </ac:graphicFrameMkLst>
        </pc:graphicFrameChg>
      </pc:sldChg>
      <pc:sldChg chg="modSp mod">
        <pc:chgData name="SANIGOVÁ Miroslava" userId="9d442f15-f2de-4865-964f-0ef2f4859a0c" providerId="ADAL" clId="{3A00CBE3-4007-4067-9C49-BAAF6407A0EB}" dt="2024-09-10T07:39:19.712" v="9" actId="20577"/>
        <pc:sldMkLst>
          <pc:docMk/>
          <pc:sldMk cId="1508678886" sldId="1868"/>
        </pc:sldMkLst>
        <pc:spChg chg="mod">
          <ac:chgData name="SANIGOVÁ Miroslava" userId="9d442f15-f2de-4865-964f-0ef2f4859a0c" providerId="ADAL" clId="{3A00CBE3-4007-4067-9C49-BAAF6407A0EB}" dt="2024-09-10T07:39:19.712" v="9" actId="20577"/>
          <ac:spMkLst>
            <pc:docMk/>
            <pc:sldMk cId="1508678886" sldId="1868"/>
            <ac:spMk id="1025" creationId="{D2961735-1AA3-5E19-2E62-01574D7DE1BD}"/>
          </ac:spMkLst>
        </pc:spChg>
        <pc:graphicFrameChg chg="mod">
          <ac:chgData name="SANIGOVÁ Miroslava" userId="9d442f15-f2de-4865-964f-0ef2f4859a0c" providerId="ADAL" clId="{3A00CBE3-4007-4067-9C49-BAAF6407A0EB}" dt="2024-09-10T07:38:41.316" v="7" actId="255"/>
          <ac:graphicFrameMkLst>
            <pc:docMk/>
            <pc:sldMk cId="1508678886" sldId="1868"/>
            <ac:graphicFrameMk id="4" creationId="{52AAFB47-0DBF-8852-4E18-C335FFD78F8B}"/>
          </ac:graphicFrameMkLst>
        </pc:graphicFrameChg>
      </pc:sldChg>
      <pc:sldChg chg="modSp mod">
        <pc:chgData name="SANIGOVÁ Miroslava" userId="9d442f15-f2de-4865-964f-0ef2f4859a0c" providerId="ADAL" clId="{3A00CBE3-4007-4067-9C49-BAAF6407A0EB}" dt="2024-09-10T07:44:26.588" v="27" actId="1076"/>
        <pc:sldMkLst>
          <pc:docMk/>
          <pc:sldMk cId="1454910437" sldId="1869"/>
        </pc:sldMkLst>
        <pc:spChg chg="mod">
          <ac:chgData name="SANIGOVÁ Miroslava" userId="9d442f15-f2de-4865-964f-0ef2f4859a0c" providerId="ADAL" clId="{3A00CBE3-4007-4067-9C49-BAAF6407A0EB}" dt="2024-09-10T07:44:26.588" v="27" actId="1076"/>
          <ac:spMkLst>
            <pc:docMk/>
            <pc:sldMk cId="1454910437" sldId="1869"/>
            <ac:spMk id="7" creationId="{C015365A-F193-D931-FF9E-4A94E0BC387A}"/>
          </ac:spMkLst>
        </pc:spChg>
        <pc:spChg chg="mod">
          <ac:chgData name="SANIGOVÁ Miroslava" userId="9d442f15-f2de-4865-964f-0ef2f4859a0c" providerId="ADAL" clId="{3A00CBE3-4007-4067-9C49-BAAF6407A0EB}" dt="2024-09-10T07:44:12.708" v="25" actId="1076"/>
          <ac:spMkLst>
            <pc:docMk/>
            <pc:sldMk cId="1454910437" sldId="1869"/>
            <ac:spMk id="21" creationId="{65F2D2A3-2807-9F77-0D94-C157899D01F3}"/>
          </ac:spMkLst>
        </pc:spChg>
        <pc:spChg chg="mod">
          <ac:chgData name="SANIGOVÁ Miroslava" userId="9d442f15-f2de-4865-964f-0ef2f4859a0c" providerId="ADAL" clId="{3A00CBE3-4007-4067-9C49-BAAF6407A0EB}" dt="2024-09-10T07:43:17.842" v="23" actId="20577"/>
          <ac:spMkLst>
            <pc:docMk/>
            <pc:sldMk cId="1454910437" sldId="1869"/>
            <ac:spMk id="1025" creationId="{D2961735-1AA3-5E19-2E62-01574D7DE1BD}"/>
          </ac:spMkLst>
        </pc:spChg>
      </pc:sldChg>
      <pc:sldChg chg="modSp mod">
        <pc:chgData name="SANIGOVÁ Miroslava" userId="9d442f15-f2de-4865-964f-0ef2f4859a0c" providerId="ADAL" clId="{3A00CBE3-4007-4067-9C49-BAAF6407A0EB}" dt="2024-09-10T07:55:10.347" v="43" actId="20577"/>
        <pc:sldMkLst>
          <pc:docMk/>
          <pc:sldMk cId="3863594700" sldId="1872"/>
        </pc:sldMkLst>
        <pc:spChg chg="mod">
          <ac:chgData name="SANIGOVÁ Miroslava" userId="9d442f15-f2de-4865-964f-0ef2f4859a0c" providerId="ADAL" clId="{3A00CBE3-4007-4067-9C49-BAAF6407A0EB}" dt="2024-09-10T07:55:10.347" v="43" actId="20577"/>
          <ac:spMkLst>
            <pc:docMk/>
            <pc:sldMk cId="3863594700" sldId="1872"/>
            <ac:spMk id="1025" creationId="{D2961735-1AA3-5E19-2E62-01574D7DE1BD}"/>
          </ac:spMkLst>
        </pc:spChg>
        <pc:graphicFrameChg chg="mod">
          <ac:chgData name="SANIGOVÁ Miroslava" userId="9d442f15-f2de-4865-964f-0ef2f4859a0c" providerId="ADAL" clId="{3A00CBE3-4007-4067-9C49-BAAF6407A0EB}" dt="2024-09-10T07:54:08.064" v="41" actId="20577"/>
          <ac:graphicFrameMkLst>
            <pc:docMk/>
            <pc:sldMk cId="3863594700" sldId="1872"/>
            <ac:graphicFrameMk id="18" creationId="{90C330DE-3ED0-A979-7D8C-DF7CF1E351BF}"/>
          </ac:graphicFrameMkLst>
        </pc:graphicFrameChg>
      </pc:sldChg>
      <pc:sldChg chg="modSp mod">
        <pc:chgData name="SANIGOVÁ Miroslava" userId="9d442f15-f2de-4865-964f-0ef2f4859a0c" providerId="ADAL" clId="{3A00CBE3-4007-4067-9C49-BAAF6407A0EB}" dt="2024-09-10T07:33:08.649" v="1" actId="1076"/>
        <pc:sldMkLst>
          <pc:docMk/>
          <pc:sldMk cId="2933658785" sldId="1874"/>
        </pc:sldMkLst>
        <pc:spChg chg="mod">
          <ac:chgData name="SANIGOVÁ Miroslava" userId="9d442f15-f2de-4865-964f-0ef2f4859a0c" providerId="ADAL" clId="{3A00CBE3-4007-4067-9C49-BAAF6407A0EB}" dt="2024-09-10T07:33:08.649" v="1" actId="1076"/>
          <ac:spMkLst>
            <pc:docMk/>
            <pc:sldMk cId="2933658785" sldId="1874"/>
            <ac:spMk id="4" creationId="{EF973B48-B14F-8B6C-467A-F75205C3C879}"/>
          </ac:spMkLst>
        </pc:spChg>
        <pc:picChg chg="mod">
          <ac:chgData name="SANIGOVÁ Miroslava" userId="9d442f15-f2de-4865-964f-0ef2f4859a0c" providerId="ADAL" clId="{3A00CBE3-4007-4067-9C49-BAAF6407A0EB}" dt="2024-09-10T07:33:02.105" v="0" actId="1076"/>
          <ac:picMkLst>
            <pc:docMk/>
            <pc:sldMk cId="2933658785" sldId="1874"/>
            <ac:picMk id="8" creationId="{77DF66A1-60C0-F8C2-937A-DA345ECC4149}"/>
          </ac:picMkLst>
        </pc:picChg>
      </pc:sldChg>
      <pc:sldChg chg="modSp mod">
        <pc:chgData name="SANIGOVÁ Miroslava" userId="9d442f15-f2de-4865-964f-0ef2f4859a0c" providerId="ADAL" clId="{3A00CBE3-4007-4067-9C49-BAAF6407A0EB}" dt="2024-09-10T07:51:18.350" v="33" actId="20577"/>
        <pc:sldMkLst>
          <pc:docMk/>
          <pc:sldMk cId="663336452" sldId="1890"/>
        </pc:sldMkLst>
        <pc:spChg chg="mod">
          <ac:chgData name="SANIGOVÁ Miroslava" userId="9d442f15-f2de-4865-964f-0ef2f4859a0c" providerId="ADAL" clId="{3A00CBE3-4007-4067-9C49-BAAF6407A0EB}" dt="2024-09-10T07:51:18.350" v="33" actId="20577"/>
          <ac:spMkLst>
            <pc:docMk/>
            <pc:sldMk cId="663336452" sldId="1890"/>
            <ac:spMk id="1025" creationId="{D2961735-1AA3-5E19-2E62-01574D7DE1BD}"/>
          </ac:spMkLst>
        </pc:spChg>
        <pc:graphicFrameChg chg="mod">
          <ac:chgData name="SANIGOVÁ Miroslava" userId="9d442f15-f2de-4865-964f-0ef2f4859a0c" providerId="ADAL" clId="{3A00CBE3-4007-4067-9C49-BAAF6407A0EB}" dt="2024-09-10T07:50:35.784" v="31" actId="255"/>
          <ac:graphicFrameMkLst>
            <pc:docMk/>
            <pc:sldMk cId="663336452" sldId="1890"/>
            <ac:graphicFrameMk id="4" creationId="{52AAFB47-0DBF-8852-4E18-C335FFD78F8B}"/>
          </ac:graphicFrameMkLst>
        </pc:graphicFrameChg>
      </pc:sldChg>
      <pc:sldChg chg="modSp mod">
        <pc:chgData name="SANIGOVÁ Miroslava" userId="9d442f15-f2de-4865-964f-0ef2f4859a0c" providerId="ADAL" clId="{3A00CBE3-4007-4067-9C49-BAAF6407A0EB}" dt="2024-09-10T07:57:46.470" v="45" actId="20577"/>
        <pc:sldMkLst>
          <pc:docMk/>
          <pc:sldMk cId="3510691982" sldId="1891"/>
        </pc:sldMkLst>
        <pc:spChg chg="mod">
          <ac:chgData name="SANIGOVÁ Miroslava" userId="9d442f15-f2de-4865-964f-0ef2f4859a0c" providerId="ADAL" clId="{3A00CBE3-4007-4067-9C49-BAAF6407A0EB}" dt="2024-09-10T07:57:46.470" v="45" actId="20577"/>
          <ac:spMkLst>
            <pc:docMk/>
            <pc:sldMk cId="3510691982" sldId="1891"/>
            <ac:spMk id="6" creationId="{2EEA2244-E525-4C5F-C05C-EBD3C862DAA4}"/>
          </ac:spMkLst>
        </pc:spChg>
      </pc:sldChg>
      <pc:sldChg chg="modSp mod">
        <pc:chgData name="SANIGOVÁ Miroslava" userId="9d442f15-f2de-4865-964f-0ef2f4859a0c" providerId="ADAL" clId="{3A00CBE3-4007-4067-9C49-BAAF6407A0EB}" dt="2024-09-10T08:03:02.144" v="46" actId="12"/>
        <pc:sldMkLst>
          <pc:docMk/>
          <pc:sldMk cId="643296299" sldId="2012"/>
        </pc:sldMkLst>
        <pc:spChg chg="mod">
          <ac:chgData name="SANIGOVÁ Miroslava" userId="9d442f15-f2de-4865-964f-0ef2f4859a0c" providerId="ADAL" clId="{3A00CBE3-4007-4067-9C49-BAAF6407A0EB}" dt="2024-09-10T08:03:02.144" v="46" actId="12"/>
          <ac:spMkLst>
            <pc:docMk/>
            <pc:sldMk cId="643296299" sldId="2012"/>
            <ac:spMk id="6" creationId="{999928E8-7B2F-7B52-C5BF-25838F710234}"/>
          </ac:spMkLst>
        </pc:spChg>
      </pc:sldChg>
    </pc:docChg>
  </pc:docChgLst>
  <pc:docChgLst>
    <pc:chgData name="BÜRGER Tomáš" userId="S::tomas.burger@asseco-ce.com::f5b8df6d-73f5-4c4f-8795-b4d9459f9abf" providerId="AD" clId="Web-{48138FEA-562E-32C6-2D1F-BB0EE4DD1D8E}"/>
    <pc:docChg chg="modSld">
      <pc:chgData name="BÜRGER Tomáš" userId="S::tomas.burger@asseco-ce.com::f5b8df6d-73f5-4c4f-8795-b4d9459f9abf" providerId="AD" clId="Web-{48138FEA-562E-32C6-2D1F-BB0EE4DD1D8E}" dt="2024-09-10T08:16:32.967" v="89" actId="20577"/>
      <pc:docMkLst>
        <pc:docMk/>
      </pc:docMkLst>
      <pc:sldChg chg="modSp">
        <pc:chgData name="BÜRGER Tomáš" userId="S::tomas.burger@asseco-ce.com::f5b8df6d-73f5-4c4f-8795-b4d9459f9abf" providerId="AD" clId="Web-{48138FEA-562E-32C6-2D1F-BB0EE4DD1D8E}" dt="2024-09-10T08:15:30.980" v="84" actId="20577"/>
        <pc:sldMkLst>
          <pc:docMk/>
          <pc:sldMk cId="235789882" sldId="1493"/>
        </pc:sldMkLst>
        <pc:spChg chg="mod">
          <ac:chgData name="BÜRGER Tomáš" userId="S::tomas.burger@asseco-ce.com::f5b8df6d-73f5-4c4f-8795-b4d9459f9abf" providerId="AD" clId="Web-{48138FEA-562E-32C6-2D1F-BB0EE4DD1D8E}" dt="2024-09-10T08:15:30.980" v="84" actId="20577"/>
          <ac:spMkLst>
            <pc:docMk/>
            <pc:sldMk cId="235789882" sldId="1493"/>
            <ac:spMk id="2" creationId="{1C49884C-0E16-841C-E9FF-8183652E5A22}"/>
          </ac:spMkLst>
        </pc:spChg>
      </pc:sldChg>
      <pc:sldChg chg="modSp">
        <pc:chgData name="BÜRGER Tomáš" userId="S::tomas.burger@asseco-ce.com::f5b8df6d-73f5-4c4f-8795-b4d9459f9abf" providerId="AD" clId="Web-{48138FEA-562E-32C6-2D1F-BB0EE4DD1D8E}" dt="2024-09-10T08:15:55.856" v="86" actId="20577"/>
        <pc:sldMkLst>
          <pc:docMk/>
          <pc:sldMk cId="1647141677" sldId="1494"/>
        </pc:sldMkLst>
        <pc:spChg chg="mod">
          <ac:chgData name="BÜRGER Tomáš" userId="S::tomas.burger@asseco-ce.com::f5b8df6d-73f5-4c4f-8795-b4d9459f9abf" providerId="AD" clId="Web-{48138FEA-562E-32C6-2D1F-BB0EE4DD1D8E}" dt="2024-09-10T08:15:55.856" v="86" actId="20577"/>
          <ac:spMkLst>
            <pc:docMk/>
            <pc:sldMk cId="1647141677" sldId="1494"/>
            <ac:spMk id="2" creationId="{1C49884C-0E16-841C-E9FF-8183652E5A22}"/>
          </ac:spMkLst>
        </pc:spChg>
      </pc:sldChg>
      <pc:sldChg chg="modSp">
        <pc:chgData name="BÜRGER Tomáš" userId="S::tomas.burger@asseco-ce.com::f5b8df6d-73f5-4c4f-8795-b4d9459f9abf" providerId="AD" clId="Web-{48138FEA-562E-32C6-2D1F-BB0EE4DD1D8E}" dt="2024-09-10T08:16:10.044" v="87" actId="20577"/>
        <pc:sldMkLst>
          <pc:docMk/>
          <pc:sldMk cId="953578322" sldId="1497"/>
        </pc:sldMkLst>
        <pc:spChg chg="mod">
          <ac:chgData name="BÜRGER Tomáš" userId="S::tomas.burger@asseco-ce.com::f5b8df6d-73f5-4c4f-8795-b4d9459f9abf" providerId="AD" clId="Web-{48138FEA-562E-32C6-2D1F-BB0EE4DD1D8E}" dt="2024-09-10T08:16:10.044" v="87" actId="20577"/>
          <ac:spMkLst>
            <pc:docMk/>
            <pc:sldMk cId="953578322" sldId="1497"/>
            <ac:spMk id="2" creationId="{1C49884C-0E16-841C-E9FF-8183652E5A22}"/>
          </ac:spMkLst>
        </pc:spChg>
      </pc:sldChg>
      <pc:sldChg chg="modSp">
        <pc:chgData name="BÜRGER Tomáš" userId="S::tomas.burger@asseco-ce.com::f5b8df6d-73f5-4c4f-8795-b4d9459f9abf" providerId="AD" clId="Web-{48138FEA-562E-32C6-2D1F-BB0EE4DD1D8E}" dt="2024-09-10T08:16:20.888" v="88" actId="20577"/>
        <pc:sldMkLst>
          <pc:docMk/>
          <pc:sldMk cId="1635921988" sldId="1498"/>
        </pc:sldMkLst>
        <pc:spChg chg="mod">
          <ac:chgData name="BÜRGER Tomáš" userId="S::tomas.burger@asseco-ce.com::f5b8df6d-73f5-4c4f-8795-b4d9459f9abf" providerId="AD" clId="Web-{48138FEA-562E-32C6-2D1F-BB0EE4DD1D8E}" dt="2024-09-10T08:16:20.888" v="88" actId="20577"/>
          <ac:spMkLst>
            <pc:docMk/>
            <pc:sldMk cId="1635921988" sldId="1498"/>
            <ac:spMk id="2" creationId="{1C49884C-0E16-841C-E9FF-8183652E5A22}"/>
          </ac:spMkLst>
        </pc:spChg>
      </pc:sldChg>
      <pc:sldChg chg="modSp">
        <pc:chgData name="BÜRGER Tomáš" userId="S::tomas.burger@asseco-ce.com::f5b8df6d-73f5-4c4f-8795-b4d9459f9abf" providerId="AD" clId="Web-{48138FEA-562E-32C6-2D1F-BB0EE4DD1D8E}" dt="2024-09-10T08:14:57.167" v="81" actId="20577"/>
        <pc:sldMkLst>
          <pc:docMk/>
          <pc:sldMk cId="3938749389" sldId="1499"/>
        </pc:sldMkLst>
        <pc:spChg chg="mod">
          <ac:chgData name="BÜRGER Tomáš" userId="S::tomas.burger@asseco-ce.com::f5b8df6d-73f5-4c4f-8795-b4d9459f9abf" providerId="AD" clId="Web-{48138FEA-562E-32C6-2D1F-BB0EE4DD1D8E}" dt="2024-09-10T08:14:57.167" v="81" actId="20577"/>
          <ac:spMkLst>
            <pc:docMk/>
            <pc:sldMk cId="3938749389" sldId="1499"/>
            <ac:spMk id="2" creationId="{53DC9F00-713B-8A0C-9FA6-8D98793A9377}"/>
          </ac:spMkLst>
        </pc:spChg>
      </pc:sldChg>
      <pc:sldChg chg="modSp">
        <pc:chgData name="BÜRGER Tomáš" userId="S::tomas.burger@asseco-ce.com::f5b8df6d-73f5-4c4f-8795-b4d9459f9abf" providerId="AD" clId="Web-{48138FEA-562E-32C6-2D1F-BB0EE4DD1D8E}" dt="2024-09-10T08:15:04.526" v="82" actId="20577"/>
        <pc:sldMkLst>
          <pc:docMk/>
          <pc:sldMk cId="3407377283" sldId="1504"/>
        </pc:sldMkLst>
        <pc:spChg chg="mod">
          <ac:chgData name="BÜRGER Tomáš" userId="S::tomas.burger@asseco-ce.com::f5b8df6d-73f5-4c4f-8795-b4d9459f9abf" providerId="AD" clId="Web-{48138FEA-562E-32C6-2D1F-BB0EE4DD1D8E}" dt="2024-09-10T08:15:04.526" v="82" actId="20577"/>
          <ac:spMkLst>
            <pc:docMk/>
            <pc:sldMk cId="3407377283" sldId="1504"/>
            <ac:spMk id="2" creationId="{1C49884C-0E16-841C-E9FF-8183652E5A22}"/>
          </ac:spMkLst>
        </pc:spChg>
      </pc:sldChg>
      <pc:sldChg chg="modSp">
        <pc:chgData name="BÜRGER Tomáš" userId="S::tomas.burger@asseco-ce.com::f5b8df6d-73f5-4c4f-8795-b4d9459f9abf" providerId="AD" clId="Web-{48138FEA-562E-32C6-2D1F-BB0EE4DD1D8E}" dt="2024-09-10T08:15:43.340" v="85" actId="20577"/>
        <pc:sldMkLst>
          <pc:docMk/>
          <pc:sldMk cId="2499410469" sldId="1527"/>
        </pc:sldMkLst>
        <pc:spChg chg="mod">
          <ac:chgData name="BÜRGER Tomáš" userId="S::tomas.burger@asseco-ce.com::f5b8df6d-73f5-4c4f-8795-b4d9459f9abf" providerId="AD" clId="Web-{48138FEA-562E-32C6-2D1F-BB0EE4DD1D8E}" dt="2024-09-10T08:15:43.340" v="85" actId="20577"/>
          <ac:spMkLst>
            <pc:docMk/>
            <pc:sldMk cId="2499410469" sldId="1527"/>
            <ac:spMk id="2" creationId="{1C49884C-0E16-841C-E9FF-8183652E5A22}"/>
          </ac:spMkLst>
        </pc:spChg>
      </pc:sldChg>
      <pc:sldChg chg="modSp">
        <pc:chgData name="BÜRGER Tomáš" userId="S::tomas.burger@asseco-ce.com::f5b8df6d-73f5-4c4f-8795-b4d9459f9abf" providerId="AD" clId="Web-{48138FEA-562E-32C6-2D1F-BB0EE4DD1D8E}" dt="2024-09-10T08:14:47.213" v="80" actId="20577"/>
        <pc:sldMkLst>
          <pc:docMk/>
          <pc:sldMk cId="3766273287" sldId="1544"/>
        </pc:sldMkLst>
        <pc:spChg chg="mod">
          <ac:chgData name="BÜRGER Tomáš" userId="S::tomas.burger@asseco-ce.com::f5b8df6d-73f5-4c4f-8795-b4d9459f9abf" providerId="AD" clId="Web-{48138FEA-562E-32C6-2D1F-BB0EE4DD1D8E}" dt="2024-09-10T08:14:47.213" v="80" actId="20577"/>
          <ac:spMkLst>
            <pc:docMk/>
            <pc:sldMk cId="3766273287" sldId="1544"/>
            <ac:spMk id="2" creationId="{53DC9F00-713B-8A0C-9FA6-8D98793A9377}"/>
          </ac:spMkLst>
        </pc:spChg>
        <pc:spChg chg="mod">
          <ac:chgData name="BÜRGER Tomáš" userId="S::tomas.burger@asseco-ce.com::f5b8df6d-73f5-4c4f-8795-b4d9459f9abf" providerId="AD" clId="Web-{48138FEA-562E-32C6-2D1F-BB0EE4DD1D8E}" dt="2024-09-10T08:14:42.385" v="79" actId="20577"/>
          <ac:spMkLst>
            <pc:docMk/>
            <pc:sldMk cId="3766273287" sldId="1544"/>
            <ac:spMk id="4" creationId="{FA6C12E4-E04F-4088-0DC6-D5CF2D1A89D6}"/>
          </ac:spMkLst>
        </pc:spChg>
      </pc:sldChg>
      <pc:sldChg chg="modSp">
        <pc:chgData name="BÜRGER Tomáš" userId="S::tomas.burger@asseco-ce.com::f5b8df6d-73f5-4c4f-8795-b4d9459f9abf" providerId="AD" clId="Web-{48138FEA-562E-32C6-2D1F-BB0EE4DD1D8E}" dt="2024-09-10T08:15:08.011" v="83" actId="20577"/>
        <pc:sldMkLst>
          <pc:docMk/>
          <pc:sldMk cId="3681195689" sldId="1546"/>
        </pc:sldMkLst>
        <pc:spChg chg="mod">
          <ac:chgData name="BÜRGER Tomáš" userId="S::tomas.burger@asseco-ce.com::f5b8df6d-73f5-4c4f-8795-b4d9459f9abf" providerId="AD" clId="Web-{48138FEA-562E-32C6-2D1F-BB0EE4DD1D8E}" dt="2024-09-10T08:15:08.011" v="83" actId="20577"/>
          <ac:spMkLst>
            <pc:docMk/>
            <pc:sldMk cId="3681195689" sldId="1546"/>
            <ac:spMk id="2" creationId="{1C49884C-0E16-841C-E9FF-8183652E5A22}"/>
          </ac:spMkLst>
        </pc:spChg>
      </pc:sldChg>
      <pc:sldChg chg="modSp">
        <pc:chgData name="BÜRGER Tomáš" userId="S::tomas.burger@asseco-ce.com::f5b8df6d-73f5-4c4f-8795-b4d9459f9abf" providerId="AD" clId="Web-{48138FEA-562E-32C6-2D1F-BB0EE4DD1D8E}" dt="2024-09-10T07:50:50.007" v="17" actId="20577"/>
        <pc:sldMkLst>
          <pc:docMk/>
          <pc:sldMk cId="1882499136" sldId="1596"/>
        </pc:sldMkLst>
        <pc:spChg chg="mod">
          <ac:chgData name="BÜRGER Tomáš" userId="S::tomas.burger@asseco-ce.com::f5b8df6d-73f5-4c4f-8795-b4d9459f9abf" providerId="AD" clId="Web-{48138FEA-562E-32C6-2D1F-BB0EE4DD1D8E}" dt="2024-09-10T07:50:50.007" v="17" actId="20577"/>
          <ac:spMkLst>
            <pc:docMk/>
            <pc:sldMk cId="1882499136" sldId="1596"/>
            <ac:spMk id="4" creationId="{BD679955-F94F-4655-86A8-C131828F0344}"/>
          </ac:spMkLst>
        </pc:spChg>
      </pc:sldChg>
      <pc:sldChg chg="modSp">
        <pc:chgData name="BÜRGER Tomáš" userId="S::tomas.burger@asseco-ce.com::f5b8df6d-73f5-4c4f-8795-b4d9459f9abf" providerId="AD" clId="Web-{48138FEA-562E-32C6-2D1F-BB0EE4DD1D8E}" dt="2024-09-10T08:16:32.967" v="89" actId="20577"/>
        <pc:sldMkLst>
          <pc:docMk/>
          <pc:sldMk cId="99120773" sldId="1601"/>
        </pc:sldMkLst>
        <pc:spChg chg="mod">
          <ac:chgData name="BÜRGER Tomáš" userId="S::tomas.burger@asseco-ce.com::f5b8df6d-73f5-4c4f-8795-b4d9459f9abf" providerId="AD" clId="Web-{48138FEA-562E-32C6-2D1F-BB0EE4DD1D8E}" dt="2024-09-10T08:16:32.967" v="89" actId="20577"/>
          <ac:spMkLst>
            <pc:docMk/>
            <pc:sldMk cId="99120773" sldId="1601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48138FEA-562E-32C6-2D1F-BB0EE4DD1D8E}" dt="2024-09-10T07:53:15.481" v="21" actId="20577"/>
        <pc:sldMkLst>
          <pc:docMk/>
          <pc:sldMk cId="1151322360" sldId="1624"/>
        </pc:sldMkLst>
        <pc:spChg chg="mod">
          <ac:chgData name="BÜRGER Tomáš" userId="S::tomas.burger@asseco-ce.com::f5b8df6d-73f5-4c4f-8795-b4d9459f9abf" providerId="AD" clId="Web-{48138FEA-562E-32C6-2D1F-BB0EE4DD1D8E}" dt="2024-09-10T07:53:15.481" v="21" actId="20577"/>
          <ac:spMkLst>
            <pc:docMk/>
            <pc:sldMk cId="1151322360" sldId="1624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48138FEA-562E-32C6-2D1F-BB0EE4DD1D8E}" dt="2024-09-10T07:53:06.809" v="20" actId="20577"/>
          <ac:spMkLst>
            <pc:docMk/>
            <pc:sldMk cId="1151322360" sldId="1624"/>
            <ac:spMk id="4" creationId="{BD679955-F94F-4655-86A8-C131828F0344}"/>
          </ac:spMkLst>
        </pc:spChg>
      </pc:sldChg>
      <pc:sldChg chg="modSp">
        <pc:chgData name="BÜRGER Tomáš" userId="S::tomas.burger@asseco-ce.com::f5b8df6d-73f5-4c4f-8795-b4d9459f9abf" providerId="AD" clId="Web-{48138FEA-562E-32C6-2D1F-BB0EE4DD1D8E}" dt="2024-09-10T08:09:05.686" v="47" actId="20577"/>
        <pc:sldMkLst>
          <pc:docMk/>
          <pc:sldMk cId="2248596057" sldId="1651"/>
        </pc:sldMkLst>
        <pc:spChg chg="mod">
          <ac:chgData name="BÜRGER Tomáš" userId="S::tomas.burger@asseco-ce.com::f5b8df6d-73f5-4c4f-8795-b4d9459f9abf" providerId="AD" clId="Web-{48138FEA-562E-32C6-2D1F-BB0EE4DD1D8E}" dt="2024-09-10T08:09:05.686" v="47" actId="20577"/>
          <ac:spMkLst>
            <pc:docMk/>
            <pc:sldMk cId="2248596057" sldId="1651"/>
            <ac:spMk id="7" creationId="{C726B7F2-96B7-E77A-B435-4FF50DE3D4C2}"/>
          </ac:spMkLst>
        </pc:spChg>
      </pc:sldChg>
      <pc:sldChg chg="modSp">
        <pc:chgData name="BÜRGER Tomáš" userId="S::tomas.burger@asseco-ce.com::f5b8df6d-73f5-4c4f-8795-b4d9459f9abf" providerId="AD" clId="Web-{48138FEA-562E-32C6-2D1F-BB0EE4DD1D8E}" dt="2024-09-10T08:09:14.842" v="48" actId="20577"/>
        <pc:sldMkLst>
          <pc:docMk/>
          <pc:sldMk cId="4013203784" sldId="1653"/>
        </pc:sldMkLst>
        <pc:spChg chg="mod">
          <ac:chgData name="BÜRGER Tomáš" userId="S::tomas.burger@asseco-ce.com::f5b8df6d-73f5-4c4f-8795-b4d9459f9abf" providerId="AD" clId="Web-{48138FEA-562E-32C6-2D1F-BB0EE4DD1D8E}" dt="2024-09-10T08:09:14.842" v="48" actId="20577"/>
          <ac:spMkLst>
            <pc:docMk/>
            <pc:sldMk cId="4013203784" sldId="1653"/>
            <ac:spMk id="7" creationId="{C726B7F2-96B7-E77A-B435-4FF50DE3D4C2}"/>
          </ac:spMkLst>
        </pc:spChg>
      </pc:sldChg>
      <pc:sldChg chg="modSp">
        <pc:chgData name="BÜRGER Tomáš" userId="S::tomas.burger@asseco-ce.com::f5b8df6d-73f5-4c4f-8795-b4d9459f9abf" providerId="AD" clId="Web-{48138FEA-562E-32C6-2D1F-BB0EE4DD1D8E}" dt="2024-09-10T08:09:36.999" v="52" actId="20577"/>
        <pc:sldMkLst>
          <pc:docMk/>
          <pc:sldMk cId="2670300549" sldId="1656"/>
        </pc:sldMkLst>
        <pc:spChg chg="mod">
          <ac:chgData name="BÜRGER Tomáš" userId="S::tomas.burger@asseco-ce.com::f5b8df6d-73f5-4c4f-8795-b4d9459f9abf" providerId="AD" clId="Web-{48138FEA-562E-32C6-2D1F-BB0EE4DD1D8E}" dt="2024-09-10T08:09:36.999" v="52" actId="20577"/>
          <ac:spMkLst>
            <pc:docMk/>
            <pc:sldMk cId="2670300549" sldId="1656"/>
            <ac:spMk id="7" creationId="{C726B7F2-96B7-E77A-B435-4FF50DE3D4C2}"/>
          </ac:spMkLst>
        </pc:spChg>
      </pc:sldChg>
      <pc:sldChg chg="modSp">
        <pc:chgData name="BÜRGER Tomáš" userId="S::tomas.burger@asseco-ce.com::f5b8df6d-73f5-4c4f-8795-b4d9459f9abf" providerId="AD" clId="Web-{48138FEA-562E-32C6-2D1F-BB0EE4DD1D8E}" dt="2024-09-10T08:09:53.312" v="53" actId="20577"/>
        <pc:sldMkLst>
          <pc:docMk/>
          <pc:sldMk cId="3577629205" sldId="1658"/>
        </pc:sldMkLst>
        <pc:spChg chg="mod">
          <ac:chgData name="BÜRGER Tomáš" userId="S::tomas.burger@asseco-ce.com::f5b8df6d-73f5-4c4f-8795-b4d9459f9abf" providerId="AD" clId="Web-{48138FEA-562E-32C6-2D1F-BB0EE4DD1D8E}" dt="2024-09-10T08:09:53.312" v="53" actId="20577"/>
          <ac:spMkLst>
            <pc:docMk/>
            <pc:sldMk cId="3577629205" sldId="1658"/>
            <ac:spMk id="7" creationId="{C726B7F2-96B7-E77A-B435-4FF50DE3D4C2}"/>
          </ac:spMkLst>
        </pc:spChg>
      </pc:sldChg>
      <pc:sldChg chg="modSp">
        <pc:chgData name="BÜRGER Tomáš" userId="S::tomas.burger@asseco-ce.com::f5b8df6d-73f5-4c4f-8795-b4d9459f9abf" providerId="AD" clId="Web-{48138FEA-562E-32C6-2D1F-BB0EE4DD1D8E}" dt="2024-09-10T08:10:44.236" v="56" actId="20577"/>
        <pc:sldMkLst>
          <pc:docMk/>
          <pc:sldMk cId="2133617346" sldId="1663"/>
        </pc:sldMkLst>
        <pc:spChg chg="mod">
          <ac:chgData name="BÜRGER Tomáš" userId="S::tomas.burger@asseco-ce.com::f5b8df6d-73f5-4c4f-8795-b4d9459f9abf" providerId="AD" clId="Web-{48138FEA-562E-32C6-2D1F-BB0EE4DD1D8E}" dt="2024-09-10T08:10:44.236" v="56" actId="20577"/>
          <ac:spMkLst>
            <pc:docMk/>
            <pc:sldMk cId="2133617346" sldId="1663"/>
            <ac:spMk id="7" creationId="{C726B7F2-96B7-E77A-B435-4FF50DE3D4C2}"/>
          </ac:spMkLst>
        </pc:spChg>
      </pc:sldChg>
      <pc:sldChg chg="modSp">
        <pc:chgData name="BÜRGER Tomáš" userId="S::tomas.burger@asseco-ce.com::f5b8df6d-73f5-4c4f-8795-b4d9459f9abf" providerId="AD" clId="Web-{48138FEA-562E-32C6-2D1F-BB0EE4DD1D8E}" dt="2024-09-10T08:10:59.049" v="57" actId="20577"/>
        <pc:sldMkLst>
          <pc:docMk/>
          <pc:sldMk cId="879171619" sldId="1666"/>
        </pc:sldMkLst>
        <pc:spChg chg="mod">
          <ac:chgData name="BÜRGER Tomáš" userId="S::tomas.burger@asseco-ce.com::f5b8df6d-73f5-4c4f-8795-b4d9459f9abf" providerId="AD" clId="Web-{48138FEA-562E-32C6-2D1F-BB0EE4DD1D8E}" dt="2024-09-10T08:10:59.049" v="57" actId="20577"/>
          <ac:spMkLst>
            <pc:docMk/>
            <pc:sldMk cId="879171619" sldId="1666"/>
            <ac:spMk id="7" creationId="{C726B7F2-96B7-E77A-B435-4FF50DE3D4C2}"/>
          </ac:spMkLst>
        </pc:spChg>
      </pc:sldChg>
      <pc:sldChg chg="modSp">
        <pc:chgData name="BÜRGER Tomáš" userId="S::tomas.burger@asseco-ce.com::f5b8df6d-73f5-4c4f-8795-b4d9459f9abf" providerId="AD" clId="Web-{48138FEA-562E-32C6-2D1F-BB0EE4DD1D8E}" dt="2024-09-10T08:11:36.410" v="64" actId="20577"/>
        <pc:sldMkLst>
          <pc:docMk/>
          <pc:sldMk cId="2034776031" sldId="1667"/>
        </pc:sldMkLst>
        <pc:spChg chg="mod">
          <ac:chgData name="BÜRGER Tomáš" userId="S::tomas.burger@asseco-ce.com::f5b8df6d-73f5-4c4f-8795-b4d9459f9abf" providerId="AD" clId="Web-{48138FEA-562E-32C6-2D1F-BB0EE4DD1D8E}" dt="2024-09-10T08:11:36.410" v="64" actId="20577"/>
          <ac:spMkLst>
            <pc:docMk/>
            <pc:sldMk cId="2034776031" sldId="1667"/>
            <ac:spMk id="7" creationId="{C726B7F2-96B7-E77A-B435-4FF50DE3D4C2}"/>
          </ac:spMkLst>
        </pc:spChg>
        <pc:picChg chg="mod">
          <ac:chgData name="BÜRGER Tomáš" userId="S::tomas.burger@asseco-ce.com::f5b8df6d-73f5-4c4f-8795-b4d9459f9abf" providerId="AD" clId="Web-{48138FEA-562E-32C6-2D1F-BB0EE4DD1D8E}" dt="2024-09-10T08:11:27.175" v="63" actId="1076"/>
          <ac:picMkLst>
            <pc:docMk/>
            <pc:sldMk cId="2034776031" sldId="1667"/>
            <ac:picMk id="10" creationId="{DFA80E88-CA5F-24C0-5B43-383CCC7CB9E8}"/>
          </ac:picMkLst>
        </pc:picChg>
      </pc:sldChg>
      <pc:sldChg chg="modSp">
        <pc:chgData name="BÜRGER Tomáš" userId="S::tomas.burger@asseco-ce.com::f5b8df6d-73f5-4c4f-8795-b4d9459f9abf" providerId="AD" clId="Web-{48138FEA-562E-32C6-2D1F-BB0EE4DD1D8E}" dt="2024-09-10T08:11:48.316" v="65" actId="20577"/>
        <pc:sldMkLst>
          <pc:docMk/>
          <pc:sldMk cId="3617529322" sldId="1669"/>
        </pc:sldMkLst>
        <pc:spChg chg="mod">
          <ac:chgData name="BÜRGER Tomáš" userId="S::tomas.burger@asseco-ce.com::f5b8df6d-73f5-4c4f-8795-b4d9459f9abf" providerId="AD" clId="Web-{48138FEA-562E-32C6-2D1F-BB0EE4DD1D8E}" dt="2024-09-10T08:11:48.316" v="65" actId="20577"/>
          <ac:spMkLst>
            <pc:docMk/>
            <pc:sldMk cId="3617529322" sldId="1669"/>
            <ac:spMk id="7" creationId="{C726B7F2-96B7-E77A-B435-4FF50DE3D4C2}"/>
          </ac:spMkLst>
        </pc:spChg>
      </pc:sldChg>
      <pc:sldChg chg="modSp">
        <pc:chgData name="BÜRGER Tomáš" userId="S::tomas.burger@asseco-ce.com::f5b8df6d-73f5-4c4f-8795-b4d9459f9abf" providerId="AD" clId="Web-{48138FEA-562E-32C6-2D1F-BB0EE4DD1D8E}" dt="2024-09-10T08:02:13.968" v="31" actId="20577"/>
        <pc:sldMkLst>
          <pc:docMk/>
          <pc:sldMk cId="3271763499" sldId="1690"/>
        </pc:sldMkLst>
        <pc:spChg chg="mod">
          <ac:chgData name="BÜRGER Tomáš" userId="S::tomas.burger@asseco-ce.com::f5b8df6d-73f5-4c4f-8795-b4d9459f9abf" providerId="AD" clId="Web-{48138FEA-562E-32C6-2D1F-BB0EE4DD1D8E}" dt="2024-09-10T08:02:13.968" v="31" actId="20577"/>
          <ac:spMkLst>
            <pc:docMk/>
            <pc:sldMk cId="3271763499" sldId="1690"/>
            <ac:spMk id="4" creationId="{BD679955-F94F-4655-86A8-C131828F0344}"/>
          </ac:spMkLst>
        </pc:spChg>
      </pc:sldChg>
      <pc:sldChg chg="modSp">
        <pc:chgData name="BÜRGER Tomáš" userId="S::tomas.burger@asseco-ce.com::f5b8df6d-73f5-4c4f-8795-b4d9459f9abf" providerId="AD" clId="Web-{48138FEA-562E-32C6-2D1F-BB0EE4DD1D8E}" dt="2024-09-10T08:01:44.733" v="25" actId="20577"/>
        <pc:sldMkLst>
          <pc:docMk/>
          <pc:sldMk cId="2019793214" sldId="1691"/>
        </pc:sldMkLst>
        <pc:spChg chg="mod">
          <ac:chgData name="BÜRGER Tomáš" userId="S::tomas.burger@asseco-ce.com::f5b8df6d-73f5-4c4f-8795-b4d9459f9abf" providerId="AD" clId="Web-{48138FEA-562E-32C6-2D1F-BB0EE4DD1D8E}" dt="2024-09-10T08:01:44.733" v="25" actId="20577"/>
          <ac:spMkLst>
            <pc:docMk/>
            <pc:sldMk cId="2019793214" sldId="1691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48138FEA-562E-32C6-2D1F-BB0EE4DD1D8E}" dt="2024-09-10T08:03:39.753" v="37" actId="20577"/>
        <pc:sldMkLst>
          <pc:docMk/>
          <pc:sldMk cId="3059135553" sldId="1735"/>
        </pc:sldMkLst>
        <pc:spChg chg="mod">
          <ac:chgData name="BÜRGER Tomáš" userId="S::tomas.burger@asseco-ce.com::f5b8df6d-73f5-4c4f-8795-b4d9459f9abf" providerId="AD" clId="Web-{48138FEA-562E-32C6-2D1F-BB0EE4DD1D8E}" dt="2024-09-10T08:03:39.753" v="37" actId="20577"/>
          <ac:spMkLst>
            <pc:docMk/>
            <pc:sldMk cId="3059135553" sldId="1735"/>
            <ac:spMk id="4" creationId="{3D7BD18C-C666-E337-6296-80E7B80EFC3C}"/>
          </ac:spMkLst>
        </pc:spChg>
      </pc:sldChg>
      <pc:sldChg chg="modSp">
        <pc:chgData name="BÜRGER Tomáš" userId="S::tomas.burger@asseco-ce.com::f5b8df6d-73f5-4c4f-8795-b4d9459f9abf" providerId="AD" clId="Web-{48138FEA-562E-32C6-2D1F-BB0EE4DD1D8E}" dt="2024-09-10T08:04:19.629" v="43" actId="20577"/>
        <pc:sldMkLst>
          <pc:docMk/>
          <pc:sldMk cId="997918931" sldId="1742"/>
        </pc:sldMkLst>
        <pc:spChg chg="mod">
          <ac:chgData name="BÜRGER Tomáš" userId="S::tomas.burger@asseco-ce.com::f5b8df6d-73f5-4c4f-8795-b4d9459f9abf" providerId="AD" clId="Web-{48138FEA-562E-32C6-2D1F-BB0EE4DD1D8E}" dt="2024-09-10T08:04:19.629" v="43" actId="20577"/>
          <ac:spMkLst>
            <pc:docMk/>
            <pc:sldMk cId="997918931" sldId="1742"/>
            <ac:spMk id="2" creationId="{D24AF02B-D7FB-AB3F-DCDD-D85A94411333}"/>
          </ac:spMkLst>
        </pc:spChg>
        <pc:spChg chg="mod">
          <ac:chgData name="BÜRGER Tomáš" userId="S::tomas.burger@asseco-ce.com::f5b8df6d-73f5-4c4f-8795-b4d9459f9abf" providerId="AD" clId="Web-{48138FEA-562E-32C6-2D1F-BB0EE4DD1D8E}" dt="2024-09-10T08:04:09.254" v="42" actId="20577"/>
          <ac:spMkLst>
            <pc:docMk/>
            <pc:sldMk cId="997918931" sldId="1742"/>
            <ac:spMk id="4" creationId="{3D7BD18C-C666-E337-6296-80E7B80EFC3C}"/>
          </ac:spMkLst>
        </pc:spChg>
      </pc:sldChg>
      <pc:sldChg chg="modSp">
        <pc:chgData name="BÜRGER Tomáš" userId="S::tomas.burger@asseco-ce.com::f5b8df6d-73f5-4c4f-8795-b4d9459f9abf" providerId="AD" clId="Web-{48138FEA-562E-32C6-2D1F-BB0EE4DD1D8E}" dt="2024-09-10T08:04:30.223" v="45" actId="20577"/>
        <pc:sldMkLst>
          <pc:docMk/>
          <pc:sldMk cId="1032036446" sldId="1744"/>
        </pc:sldMkLst>
        <pc:spChg chg="mod">
          <ac:chgData name="BÜRGER Tomáš" userId="S::tomas.burger@asseco-ce.com::f5b8df6d-73f5-4c4f-8795-b4d9459f9abf" providerId="AD" clId="Web-{48138FEA-562E-32C6-2D1F-BB0EE4DD1D8E}" dt="2024-09-10T08:04:30.223" v="45" actId="20577"/>
          <ac:spMkLst>
            <pc:docMk/>
            <pc:sldMk cId="1032036446" sldId="1744"/>
            <ac:spMk id="4" creationId="{3D7BD18C-C666-E337-6296-80E7B80EFC3C}"/>
          </ac:spMkLst>
        </pc:spChg>
      </pc:sldChg>
      <pc:sldChg chg="modSp">
        <pc:chgData name="BÜRGER Tomáš" userId="S::tomas.burger@asseco-ce.com::f5b8df6d-73f5-4c4f-8795-b4d9459f9abf" providerId="AD" clId="Web-{48138FEA-562E-32C6-2D1F-BB0EE4DD1D8E}" dt="2024-09-10T08:04:39.473" v="46" actId="20577"/>
        <pc:sldMkLst>
          <pc:docMk/>
          <pc:sldMk cId="1389120695" sldId="1746"/>
        </pc:sldMkLst>
        <pc:spChg chg="mod">
          <ac:chgData name="BÜRGER Tomáš" userId="S::tomas.burger@asseco-ce.com::f5b8df6d-73f5-4c4f-8795-b4d9459f9abf" providerId="AD" clId="Web-{48138FEA-562E-32C6-2D1F-BB0EE4DD1D8E}" dt="2024-09-10T08:04:39.473" v="46" actId="20577"/>
          <ac:spMkLst>
            <pc:docMk/>
            <pc:sldMk cId="1389120695" sldId="1746"/>
            <ac:spMk id="4" creationId="{3D7BD18C-C666-E337-6296-80E7B80EFC3C}"/>
          </ac:spMkLst>
        </pc:spChg>
      </pc:sldChg>
      <pc:sldChg chg="modSp">
        <pc:chgData name="BÜRGER Tomáš" userId="S::tomas.burger@asseco-ce.com::f5b8df6d-73f5-4c4f-8795-b4d9459f9abf" providerId="AD" clId="Web-{48138FEA-562E-32C6-2D1F-BB0EE4DD1D8E}" dt="2024-09-10T07:41:25.409" v="0" actId="20577"/>
        <pc:sldMkLst>
          <pc:docMk/>
          <pc:sldMk cId="1775443882" sldId="1757"/>
        </pc:sldMkLst>
        <pc:spChg chg="mod">
          <ac:chgData name="BÜRGER Tomáš" userId="S::tomas.burger@asseco-ce.com::f5b8df6d-73f5-4c4f-8795-b4d9459f9abf" providerId="AD" clId="Web-{48138FEA-562E-32C6-2D1F-BB0EE4DD1D8E}" dt="2024-09-10T07:41:25.409" v="0" actId="20577"/>
          <ac:spMkLst>
            <pc:docMk/>
            <pc:sldMk cId="1775443882" sldId="1757"/>
            <ac:spMk id="2" creationId="{43039C4C-D265-118F-4B2A-52CB043C2A20}"/>
          </ac:spMkLst>
        </pc:spChg>
      </pc:sldChg>
      <pc:sldChg chg="modSp">
        <pc:chgData name="BÜRGER Tomáš" userId="S::tomas.burger@asseco-ce.com::f5b8df6d-73f5-4c4f-8795-b4d9459f9abf" providerId="AD" clId="Web-{48138FEA-562E-32C6-2D1F-BB0EE4DD1D8E}" dt="2024-09-10T07:42:19.021" v="2" actId="20577"/>
        <pc:sldMkLst>
          <pc:docMk/>
          <pc:sldMk cId="421201" sldId="1836"/>
        </pc:sldMkLst>
        <pc:spChg chg="mod">
          <ac:chgData name="BÜRGER Tomáš" userId="S::tomas.burger@asseco-ce.com::f5b8df6d-73f5-4c4f-8795-b4d9459f9abf" providerId="AD" clId="Web-{48138FEA-562E-32C6-2D1F-BB0EE4DD1D8E}" dt="2024-09-10T07:42:19.021" v="2" actId="20577"/>
          <ac:spMkLst>
            <pc:docMk/>
            <pc:sldMk cId="421201" sldId="1836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48138FEA-562E-32C6-2D1F-BB0EE4DD1D8E}" dt="2024-09-10T07:44:24.978" v="8" actId="20577"/>
        <pc:sldMkLst>
          <pc:docMk/>
          <pc:sldMk cId="551533578" sldId="1849"/>
        </pc:sldMkLst>
        <pc:spChg chg="mod">
          <ac:chgData name="BÜRGER Tomáš" userId="S::tomas.burger@asseco-ce.com::f5b8df6d-73f5-4c4f-8795-b4d9459f9abf" providerId="AD" clId="Web-{48138FEA-562E-32C6-2D1F-BB0EE4DD1D8E}" dt="2024-09-10T07:44:24.978" v="8" actId="20577"/>
          <ac:spMkLst>
            <pc:docMk/>
            <pc:sldMk cId="551533578" sldId="1849"/>
            <ac:spMk id="4" creationId="{D6533D02-441C-5F0D-2502-DFD58EF4E62A}"/>
          </ac:spMkLst>
        </pc:spChg>
      </pc:sldChg>
      <pc:sldChg chg="modSp">
        <pc:chgData name="BÜRGER Tomáš" userId="S::tomas.burger@asseco-ce.com::f5b8df6d-73f5-4c4f-8795-b4d9459f9abf" providerId="AD" clId="Web-{48138FEA-562E-32C6-2D1F-BB0EE4DD1D8E}" dt="2024-09-10T07:44:50.901" v="9" actId="20577"/>
        <pc:sldMkLst>
          <pc:docMk/>
          <pc:sldMk cId="2337773378" sldId="1853"/>
        </pc:sldMkLst>
        <pc:spChg chg="mod">
          <ac:chgData name="BÜRGER Tomáš" userId="S::tomas.burger@asseco-ce.com::f5b8df6d-73f5-4c4f-8795-b4d9459f9abf" providerId="AD" clId="Web-{48138FEA-562E-32C6-2D1F-BB0EE4DD1D8E}" dt="2024-09-10T07:44:50.901" v="9" actId="20577"/>
          <ac:spMkLst>
            <pc:docMk/>
            <pc:sldMk cId="2337773378" sldId="1853"/>
            <ac:spMk id="2" creationId="{DDD10115-EE6F-3C26-9F71-85C249C887B6}"/>
          </ac:spMkLst>
        </pc:spChg>
      </pc:sldChg>
      <pc:sldChg chg="modSp">
        <pc:chgData name="BÜRGER Tomáš" userId="S::tomas.burger@asseco-ce.com::f5b8df6d-73f5-4c4f-8795-b4d9459f9abf" providerId="AD" clId="Web-{48138FEA-562E-32C6-2D1F-BB0EE4DD1D8E}" dt="2024-09-10T07:47:55.298" v="12" actId="20577"/>
        <pc:sldMkLst>
          <pc:docMk/>
          <pc:sldMk cId="3863594700" sldId="1872"/>
        </pc:sldMkLst>
        <pc:spChg chg="mod">
          <ac:chgData name="BÜRGER Tomáš" userId="S::tomas.burger@asseco-ce.com::f5b8df6d-73f5-4c4f-8795-b4d9459f9abf" providerId="AD" clId="Web-{48138FEA-562E-32C6-2D1F-BB0EE4DD1D8E}" dt="2024-09-10T07:47:55.298" v="12" actId="20577"/>
          <ac:spMkLst>
            <pc:docMk/>
            <pc:sldMk cId="3863594700" sldId="1872"/>
            <ac:spMk id="8" creationId="{BCB86CF9-4BDB-8A55-7135-24036DE812A3}"/>
          </ac:spMkLst>
        </pc:spChg>
      </pc:sldChg>
      <pc:sldChg chg="modSp">
        <pc:chgData name="BÜRGER Tomáš" userId="S::tomas.burger@asseco-ce.com::f5b8df6d-73f5-4c4f-8795-b4d9459f9abf" providerId="AD" clId="Web-{48138FEA-562E-32C6-2D1F-BB0EE4DD1D8E}" dt="2024-09-10T07:47:37.016" v="11" actId="20577"/>
        <pc:sldMkLst>
          <pc:docMk/>
          <pc:sldMk cId="663336452" sldId="1890"/>
        </pc:sldMkLst>
        <pc:spChg chg="mod">
          <ac:chgData name="BÜRGER Tomáš" userId="S::tomas.burger@asseco-ce.com::f5b8df6d-73f5-4c4f-8795-b4d9459f9abf" providerId="AD" clId="Web-{48138FEA-562E-32C6-2D1F-BB0EE4DD1D8E}" dt="2024-09-10T07:47:37.016" v="11" actId="20577"/>
          <ac:spMkLst>
            <pc:docMk/>
            <pc:sldMk cId="663336452" sldId="1890"/>
            <ac:spMk id="2" creationId="{B9DA0643-8FE9-F88A-26DF-ADAE0EE74FB1}"/>
          </ac:spMkLst>
        </pc:spChg>
      </pc:sldChg>
      <pc:sldChg chg="modSp">
        <pc:chgData name="BÜRGER Tomáš" userId="S::tomas.burger@asseco-ce.com::f5b8df6d-73f5-4c4f-8795-b4d9459f9abf" providerId="AD" clId="Web-{48138FEA-562E-32C6-2D1F-BB0EE4DD1D8E}" dt="2024-09-10T07:52:43.370" v="19"/>
        <pc:sldMkLst>
          <pc:docMk/>
          <pc:sldMk cId="2904290260" sldId="1893"/>
        </pc:sldMkLst>
        <pc:picChg chg="mod modCrop">
          <ac:chgData name="BÜRGER Tomáš" userId="S::tomas.burger@asseco-ce.com::f5b8df6d-73f5-4c4f-8795-b4d9459f9abf" providerId="AD" clId="Web-{48138FEA-562E-32C6-2D1F-BB0EE4DD1D8E}" dt="2024-09-10T07:52:43.370" v="19"/>
          <ac:picMkLst>
            <pc:docMk/>
            <pc:sldMk cId="2904290260" sldId="1893"/>
            <ac:picMk id="7" creationId="{A861CBDA-1325-9EBE-11F7-AC7D0FB3F45A}"/>
          </ac:picMkLst>
        </pc:picChg>
      </pc:sldChg>
      <pc:sldChg chg="modSp">
        <pc:chgData name="BÜRGER Tomáš" userId="S::tomas.burger@asseco-ce.com::f5b8df6d-73f5-4c4f-8795-b4d9459f9abf" providerId="AD" clId="Web-{48138FEA-562E-32C6-2D1F-BB0EE4DD1D8E}" dt="2024-09-10T07:54:09.420" v="24" actId="20577"/>
        <pc:sldMkLst>
          <pc:docMk/>
          <pc:sldMk cId="3678347226" sldId="1896"/>
        </pc:sldMkLst>
        <pc:spChg chg="mod">
          <ac:chgData name="BÜRGER Tomáš" userId="S::tomas.burger@asseco-ce.com::f5b8df6d-73f5-4c4f-8795-b4d9459f9abf" providerId="AD" clId="Web-{48138FEA-562E-32C6-2D1F-BB0EE4DD1D8E}" dt="2024-09-10T07:54:09.420" v="24" actId="20577"/>
          <ac:spMkLst>
            <pc:docMk/>
            <pc:sldMk cId="3678347226" sldId="1896"/>
            <ac:spMk id="5" creationId="{3972223B-AE43-4696-BB2C-FB054B7A83D3}"/>
          </ac:spMkLst>
        </pc:spChg>
      </pc:sldChg>
      <pc:sldChg chg="modSp">
        <pc:chgData name="BÜRGER Tomáš" userId="S::tomas.burger@asseco-ce.com::f5b8df6d-73f5-4c4f-8795-b4d9459f9abf" providerId="AD" clId="Web-{48138FEA-562E-32C6-2D1F-BB0EE4DD1D8E}" dt="2024-09-10T08:10:31.142" v="55" actId="20577"/>
        <pc:sldMkLst>
          <pc:docMk/>
          <pc:sldMk cId="111893438" sldId="1983"/>
        </pc:sldMkLst>
        <pc:spChg chg="mod">
          <ac:chgData name="BÜRGER Tomáš" userId="S::tomas.burger@asseco-ce.com::f5b8df6d-73f5-4c4f-8795-b4d9459f9abf" providerId="AD" clId="Web-{48138FEA-562E-32C6-2D1F-BB0EE4DD1D8E}" dt="2024-09-10T08:10:31.142" v="55" actId="20577"/>
          <ac:spMkLst>
            <pc:docMk/>
            <pc:sldMk cId="111893438" sldId="1983"/>
            <ac:spMk id="7" creationId="{C726B7F2-96B7-E77A-B435-4FF50DE3D4C2}"/>
          </ac:spMkLst>
        </pc:spChg>
      </pc:sldChg>
      <pc:sldChg chg="modSp">
        <pc:chgData name="BÜRGER Tomáš" userId="S::tomas.burger@asseco-ce.com::f5b8df6d-73f5-4c4f-8795-b4d9459f9abf" providerId="AD" clId="Web-{48138FEA-562E-32C6-2D1F-BB0EE4DD1D8E}" dt="2024-09-10T08:12:17.755" v="66" actId="20577"/>
        <pc:sldMkLst>
          <pc:docMk/>
          <pc:sldMk cId="1352620818" sldId="1984"/>
        </pc:sldMkLst>
        <pc:spChg chg="mod">
          <ac:chgData name="BÜRGER Tomáš" userId="S::tomas.burger@asseco-ce.com::f5b8df6d-73f5-4c4f-8795-b4d9459f9abf" providerId="AD" clId="Web-{48138FEA-562E-32C6-2D1F-BB0EE4DD1D8E}" dt="2024-09-10T08:12:17.755" v="66" actId="20577"/>
          <ac:spMkLst>
            <pc:docMk/>
            <pc:sldMk cId="1352620818" sldId="1984"/>
            <ac:spMk id="7" creationId="{C726B7F2-96B7-E77A-B435-4FF50DE3D4C2}"/>
          </ac:spMkLst>
        </pc:spChg>
      </pc:sldChg>
      <pc:sldChg chg="modSp">
        <pc:chgData name="BÜRGER Tomáš" userId="S::tomas.burger@asseco-ce.com::f5b8df6d-73f5-4c4f-8795-b4d9459f9abf" providerId="AD" clId="Web-{48138FEA-562E-32C6-2D1F-BB0EE4DD1D8E}" dt="2024-09-10T07:48:47.534" v="13" actId="20577"/>
        <pc:sldMkLst>
          <pc:docMk/>
          <pc:sldMk cId="555802905" sldId="2000"/>
        </pc:sldMkLst>
        <pc:spChg chg="mod">
          <ac:chgData name="BÜRGER Tomáš" userId="S::tomas.burger@asseco-ce.com::f5b8df6d-73f5-4c4f-8795-b4d9459f9abf" providerId="AD" clId="Web-{48138FEA-562E-32C6-2D1F-BB0EE4DD1D8E}" dt="2024-09-10T07:48:47.534" v="13" actId="20577"/>
          <ac:spMkLst>
            <pc:docMk/>
            <pc:sldMk cId="555802905" sldId="2000"/>
            <ac:spMk id="4" creationId="{CE0002E7-21FD-C13C-736C-80A3CA1273BD}"/>
          </ac:spMkLst>
        </pc:spChg>
      </pc:sldChg>
      <pc:sldChg chg="modSp">
        <pc:chgData name="BÜRGER Tomáš" userId="S::tomas.burger@asseco-ce.com::f5b8df6d-73f5-4c4f-8795-b4d9459f9abf" providerId="AD" clId="Web-{48138FEA-562E-32C6-2D1F-BB0EE4DD1D8E}" dt="2024-09-10T08:14:29.369" v="78" actId="20577"/>
        <pc:sldMkLst>
          <pc:docMk/>
          <pc:sldMk cId="1825094817" sldId="2038"/>
        </pc:sldMkLst>
        <pc:spChg chg="mod">
          <ac:chgData name="BÜRGER Tomáš" userId="S::tomas.burger@asseco-ce.com::f5b8df6d-73f5-4c4f-8795-b4d9459f9abf" providerId="AD" clId="Web-{48138FEA-562E-32C6-2D1F-BB0EE4DD1D8E}" dt="2024-09-10T08:14:29.369" v="78" actId="20577"/>
          <ac:spMkLst>
            <pc:docMk/>
            <pc:sldMk cId="1825094817" sldId="2038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48138FEA-562E-32C6-2D1F-BB0EE4DD1D8E}" dt="2024-09-10T08:14:23.322" v="71" actId="20577"/>
          <ac:spMkLst>
            <pc:docMk/>
            <pc:sldMk cId="1825094817" sldId="2038"/>
            <ac:spMk id="5" creationId="{3972223B-AE43-4696-BB2C-FB054B7A83D3}"/>
          </ac:spMkLst>
        </pc:spChg>
      </pc:sldChg>
    </pc:docChg>
  </pc:docChgLst>
  <pc:docChgLst>
    <pc:chgData name="SANIGOVÁ Miroslava" userId="9d442f15-f2de-4865-964f-0ef2f4859a0c" providerId="ADAL" clId="{087A7305-3204-4CB1-8926-8603B6F81AFA}"/>
    <pc:docChg chg="undo custSel addSld delSld modSld">
      <pc:chgData name="SANIGOVÁ Miroslava" userId="9d442f15-f2de-4865-964f-0ef2f4859a0c" providerId="ADAL" clId="{087A7305-3204-4CB1-8926-8603B6F81AFA}" dt="2024-09-16T15:37:33.576" v="589" actId="790"/>
      <pc:docMkLst>
        <pc:docMk/>
      </pc:docMkLst>
      <pc:sldChg chg="modSp mod">
        <pc:chgData name="SANIGOVÁ Miroslava" userId="9d442f15-f2de-4865-964f-0ef2f4859a0c" providerId="ADAL" clId="{087A7305-3204-4CB1-8926-8603B6F81AFA}" dt="2024-09-13T13:07:49.096" v="273" actId="20577"/>
        <pc:sldMkLst>
          <pc:docMk/>
          <pc:sldMk cId="397178770" sldId="1425"/>
        </pc:sldMkLst>
        <pc:spChg chg="mod">
          <ac:chgData name="SANIGOVÁ Miroslava" userId="9d442f15-f2de-4865-964f-0ef2f4859a0c" providerId="ADAL" clId="{087A7305-3204-4CB1-8926-8603B6F81AFA}" dt="2024-09-13T13:07:49.096" v="273" actId="20577"/>
          <ac:spMkLst>
            <pc:docMk/>
            <pc:sldMk cId="397178770" sldId="1425"/>
            <ac:spMk id="4" creationId="{BD679955-F94F-4655-86A8-C131828F0344}"/>
          </ac:spMkLst>
        </pc:spChg>
      </pc:sldChg>
      <pc:sldChg chg="del">
        <pc:chgData name="SANIGOVÁ Miroslava" userId="9d442f15-f2de-4865-964f-0ef2f4859a0c" providerId="ADAL" clId="{087A7305-3204-4CB1-8926-8603B6F81AFA}" dt="2024-09-12T11:09:18.875" v="8" actId="47"/>
        <pc:sldMkLst>
          <pc:docMk/>
          <pc:sldMk cId="422595347" sldId="1621"/>
        </pc:sldMkLst>
      </pc:sldChg>
      <pc:sldChg chg="del">
        <pc:chgData name="SANIGOVÁ Miroslava" userId="9d442f15-f2de-4865-964f-0ef2f4859a0c" providerId="ADAL" clId="{087A7305-3204-4CB1-8926-8603B6F81AFA}" dt="2024-09-12T11:09:11.347" v="6" actId="47"/>
        <pc:sldMkLst>
          <pc:docMk/>
          <pc:sldMk cId="3594136577" sldId="1622"/>
        </pc:sldMkLst>
      </pc:sldChg>
      <pc:sldChg chg="modSp mod">
        <pc:chgData name="SANIGOVÁ Miroslava" userId="9d442f15-f2de-4865-964f-0ef2f4859a0c" providerId="ADAL" clId="{087A7305-3204-4CB1-8926-8603B6F81AFA}" dt="2024-09-16T15:01:20.029" v="577" actId="20577"/>
        <pc:sldMkLst>
          <pc:docMk/>
          <pc:sldMk cId="4186636918" sldId="1833"/>
        </pc:sldMkLst>
        <pc:spChg chg="mod">
          <ac:chgData name="SANIGOVÁ Miroslava" userId="9d442f15-f2de-4865-964f-0ef2f4859a0c" providerId="ADAL" clId="{087A7305-3204-4CB1-8926-8603B6F81AFA}" dt="2024-09-16T15:01:20.029" v="577" actId="20577"/>
          <ac:spMkLst>
            <pc:docMk/>
            <pc:sldMk cId="4186636918" sldId="1833"/>
            <ac:spMk id="5" creationId="{3972223B-AE43-4696-BB2C-FB054B7A83D3}"/>
          </ac:spMkLst>
        </pc:spChg>
      </pc:sldChg>
      <pc:sldChg chg="modSp mod">
        <pc:chgData name="SANIGOVÁ Miroslava" userId="9d442f15-f2de-4865-964f-0ef2f4859a0c" providerId="ADAL" clId="{087A7305-3204-4CB1-8926-8603B6F81AFA}" dt="2024-09-16T15:37:33.576" v="589" actId="790"/>
        <pc:sldMkLst>
          <pc:docMk/>
          <pc:sldMk cId="2444742085" sldId="1851"/>
        </pc:sldMkLst>
        <pc:spChg chg="mod">
          <ac:chgData name="SANIGOVÁ Miroslava" userId="9d442f15-f2de-4865-964f-0ef2f4859a0c" providerId="ADAL" clId="{087A7305-3204-4CB1-8926-8603B6F81AFA}" dt="2024-09-16T15:37:27.118" v="588" actId="790"/>
          <ac:spMkLst>
            <pc:docMk/>
            <pc:sldMk cId="2444742085" sldId="1851"/>
            <ac:spMk id="5" creationId="{142E49C8-58D5-4720-14B9-0B4E8DEEB6E3}"/>
          </ac:spMkLst>
        </pc:spChg>
        <pc:spChg chg="mod">
          <ac:chgData name="SANIGOVÁ Miroslava" userId="9d442f15-f2de-4865-964f-0ef2f4859a0c" providerId="ADAL" clId="{087A7305-3204-4CB1-8926-8603B6F81AFA}" dt="2024-09-16T15:37:33.576" v="589" actId="790"/>
          <ac:spMkLst>
            <pc:docMk/>
            <pc:sldMk cId="2444742085" sldId="1851"/>
            <ac:spMk id="10" creationId="{42362DE7-60B3-7128-E54A-113EFA173D95}"/>
          </ac:spMkLst>
        </pc:spChg>
      </pc:sldChg>
      <pc:sldChg chg="addSp delSp modSp mod">
        <pc:chgData name="SANIGOVÁ Miroslava" userId="9d442f15-f2de-4865-964f-0ef2f4859a0c" providerId="ADAL" clId="{087A7305-3204-4CB1-8926-8603B6F81AFA}" dt="2024-09-16T13:00:40.319" v="549" actId="404"/>
        <pc:sldMkLst>
          <pc:docMk/>
          <pc:sldMk cId="2431534173" sldId="1857"/>
        </pc:sldMkLst>
        <pc:spChg chg="mod">
          <ac:chgData name="SANIGOVÁ Miroslava" userId="9d442f15-f2de-4865-964f-0ef2f4859a0c" providerId="ADAL" clId="{087A7305-3204-4CB1-8926-8603B6F81AFA}" dt="2024-09-13T13:50:34.971" v="467" actId="20577"/>
          <ac:spMkLst>
            <pc:docMk/>
            <pc:sldMk cId="2431534173" sldId="1857"/>
            <ac:spMk id="5" creationId="{7E762907-6959-91DF-55C0-DB4EFB05D49A}"/>
          </ac:spMkLst>
        </pc:spChg>
        <pc:spChg chg="mod">
          <ac:chgData name="SANIGOVÁ Miroslava" userId="9d442f15-f2de-4865-964f-0ef2f4859a0c" providerId="ADAL" clId="{087A7305-3204-4CB1-8926-8603B6F81AFA}" dt="2024-09-16T13:00:40.319" v="549" actId="404"/>
          <ac:spMkLst>
            <pc:docMk/>
            <pc:sldMk cId="2431534173" sldId="1857"/>
            <ac:spMk id="6" creationId="{877601C1-D98A-A9A9-E662-0F9FE7DD13E2}"/>
          </ac:spMkLst>
        </pc:spChg>
        <pc:picChg chg="add del mod">
          <ac:chgData name="SANIGOVÁ Miroslava" userId="9d442f15-f2de-4865-964f-0ef2f4859a0c" providerId="ADAL" clId="{087A7305-3204-4CB1-8926-8603B6F81AFA}" dt="2024-09-16T12:06:50.325" v="499" actId="478"/>
          <ac:picMkLst>
            <pc:docMk/>
            <pc:sldMk cId="2431534173" sldId="1857"/>
            <ac:picMk id="7" creationId="{7E8C05D7-0079-A24D-6378-5884881904DB}"/>
          </ac:picMkLst>
        </pc:picChg>
        <pc:picChg chg="add mod">
          <ac:chgData name="SANIGOVÁ Miroslava" userId="9d442f15-f2de-4865-964f-0ef2f4859a0c" providerId="ADAL" clId="{087A7305-3204-4CB1-8926-8603B6F81AFA}" dt="2024-09-16T12:07:04.478" v="504" actId="1076"/>
          <ac:picMkLst>
            <pc:docMk/>
            <pc:sldMk cId="2431534173" sldId="1857"/>
            <ac:picMk id="9" creationId="{6C4EA859-326C-3813-25F9-CEA659281B4E}"/>
          </ac:picMkLst>
        </pc:picChg>
        <pc:picChg chg="del">
          <ac:chgData name="SANIGOVÁ Miroslava" userId="9d442f15-f2de-4865-964f-0ef2f4859a0c" providerId="ADAL" clId="{087A7305-3204-4CB1-8926-8603B6F81AFA}" dt="2024-09-16T12:02:56.624" v="493" actId="478"/>
          <ac:picMkLst>
            <pc:docMk/>
            <pc:sldMk cId="2431534173" sldId="1857"/>
            <ac:picMk id="12" creationId="{CCA56B02-85A1-64E5-A2AB-3E8264FF41D6}"/>
          </ac:picMkLst>
        </pc:picChg>
      </pc:sldChg>
      <pc:sldChg chg="del">
        <pc:chgData name="SANIGOVÁ Miroslava" userId="9d442f15-f2de-4865-964f-0ef2f4859a0c" providerId="ADAL" clId="{087A7305-3204-4CB1-8926-8603B6F81AFA}" dt="2024-09-12T11:07:10.237" v="2" actId="47"/>
        <pc:sldMkLst>
          <pc:docMk/>
          <pc:sldMk cId="211799516" sldId="1859"/>
        </pc:sldMkLst>
      </pc:sldChg>
      <pc:sldChg chg="del">
        <pc:chgData name="SANIGOVÁ Miroslava" userId="9d442f15-f2de-4865-964f-0ef2f4859a0c" providerId="ADAL" clId="{087A7305-3204-4CB1-8926-8603B6F81AFA}" dt="2024-09-12T11:07:10.237" v="2" actId="47"/>
        <pc:sldMkLst>
          <pc:docMk/>
          <pc:sldMk cId="854129891" sldId="1860"/>
        </pc:sldMkLst>
      </pc:sldChg>
      <pc:sldChg chg="del">
        <pc:chgData name="SANIGOVÁ Miroslava" userId="9d442f15-f2de-4865-964f-0ef2f4859a0c" providerId="ADAL" clId="{087A7305-3204-4CB1-8926-8603B6F81AFA}" dt="2024-09-12T11:07:10.237" v="2" actId="47"/>
        <pc:sldMkLst>
          <pc:docMk/>
          <pc:sldMk cId="2585151863" sldId="1861"/>
        </pc:sldMkLst>
      </pc:sldChg>
      <pc:sldChg chg="del">
        <pc:chgData name="SANIGOVÁ Miroslava" userId="9d442f15-f2de-4865-964f-0ef2f4859a0c" providerId="ADAL" clId="{087A7305-3204-4CB1-8926-8603B6F81AFA}" dt="2024-09-12T11:07:10.237" v="2" actId="47"/>
        <pc:sldMkLst>
          <pc:docMk/>
          <pc:sldMk cId="4200180770" sldId="1864"/>
        </pc:sldMkLst>
      </pc:sldChg>
      <pc:sldChg chg="del">
        <pc:chgData name="SANIGOVÁ Miroslava" userId="9d442f15-f2de-4865-964f-0ef2f4859a0c" providerId="ADAL" clId="{087A7305-3204-4CB1-8926-8603B6F81AFA}" dt="2024-09-12T11:09:07.191" v="5" actId="47"/>
        <pc:sldMkLst>
          <pc:docMk/>
          <pc:sldMk cId="1508678886" sldId="1868"/>
        </pc:sldMkLst>
      </pc:sldChg>
      <pc:sldChg chg="del">
        <pc:chgData name="SANIGOVÁ Miroslava" userId="9d442f15-f2de-4865-964f-0ef2f4859a0c" providerId="ADAL" clId="{087A7305-3204-4CB1-8926-8603B6F81AFA}" dt="2024-09-12T11:09:15.355" v="7" actId="47"/>
        <pc:sldMkLst>
          <pc:docMk/>
          <pc:sldMk cId="1454910437" sldId="1869"/>
        </pc:sldMkLst>
      </pc:sldChg>
      <pc:sldChg chg="del">
        <pc:chgData name="SANIGOVÁ Miroslava" userId="9d442f15-f2de-4865-964f-0ef2f4859a0c" providerId="ADAL" clId="{087A7305-3204-4CB1-8926-8603B6F81AFA}" dt="2024-09-12T11:09:46.972" v="10" actId="47"/>
        <pc:sldMkLst>
          <pc:docMk/>
          <pc:sldMk cId="3863594700" sldId="1872"/>
        </pc:sldMkLst>
      </pc:sldChg>
      <pc:sldChg chg="delSp modSp mod">
        <pc:chgData name="SANIGOVÁ Miroslava" userId="9d442f15-f2de-4865-964f-0ef2f4859a0c" providerId="ADAL" clId="{087A7305-3204-4CB1-8926-8603B6F81AFA}" dt="2024-09-13T08:45:09.480" v="94" actId="478"/>
        <pc:sldMkLst>
          <pc:docMk/>
          <pc:sldMk cId="2541917955" sldId="1876"/>
        </pc:sldMkLst>
        <pc:spChg chg="del mod">
          <ac:chgData name="SANIGOVÁ Miroslava" userId="9d442f15-f2de-4865-964f-0ef2f4859a0c" providerId="ADAL" clId="{087A7305-3204-4CB1-8926-8603B6F81AFA}" dt="2024-09-13T08:45:09.480" v="94" actId="478"/>
          <ac:spMkLst>
            <pc:docMk/>
            <pc:sldMk cId="2541917955" sldId="1876"/>
            <ac:spMk id="4" creationId="{5E56EA78-39D7-DCFB-485D-69D985ED4880}"/>
          </ac:spMkLst>
        </pc:spChg>
      </pc:sldChg>
      <pc:sldChg chg="del">
        <pc:chgData name="SANIGOVÁ Miroslava" userId="9d442f15-f2de-4865-964f-0ef2f4859a0c" providerId="ADAL" clId="{087A7305-3204-4CB1-8926-8603B6F81AFA}" dt="2024-09-12T11:07:47.993" v="3" actId="47"/>
        <pc:sldMkLst>
          <pc:docMk/>
          <pc:sldMk cId="3818583360" sldId="1877"/>
        </pc:sldMkLst>
      </pc:sldChg>
      <pc:sldChg chg="delSp modSp mod">
        <pc:chgData name="SANIGOVÁ Miroslava" userId="9d442f15-f2de-4865-964f-0ef2f4859a0c" providerId="ADAL" clId="{087A7305-3204-4CB1-8926-8603B6F81AFA}" dt="2024-09-13T13:51:54.222" v="492" actId="478"/>
        <pc:sldMkLst>
          <pc:docMk/>
          <pc:sldMk cId="3030685184" sldId="1881"/>
        </pc:sldMkLst>
        <pc:spChg chg="del mod">
          <ac:chgData name="SANIGOVÁ Miroslava" userId="9d442f15-f2de-4865-964f-0ef2f4859a0c" providerId="ADAL" clId="{087A7305-3204-4CB1-8926-8603B6F81AFA}" dt="2024-09-13T13:51:54.222" v="492" actId="478"/>
          <ac:spMkLst>
            <pc:docMk/>
            <pc:sldMk cId="3030685184" sldId="1881"/>
            <ac:spMk id="8" creationId="{487AB571-E506-2008-0EB3-B3115508AAAC}"/>
          </ac:spMkLst>
        </pc:spChg>
      </pc:sldChg>
      <pc:sldChg chg="addSp delSp modSp mod">
        <pc:chgData name="SANIGOVÁ Miroslava" userId="9d442f15-f2de-4865-964f-0ef2f4859a0c" providerId="ADAL" clId="{087A7305-3204-4CB1-8926-8603B6F81AFA}" dt="2024-09-16T13:19:22.893" v="561" actId="478"/>
        <pc:sldMkLst>
          <pc:docMk/>
          <pc:sldMk cId="1957406156" sldId="1882"/>
        </pc:sldMkLst>
        <pc:spChg chg="add del mod">
          <ac:chgData name="SANIGOVÁ Miroslava" userId="9d442f15-f2de-4865-964f-0ef2f4859a0c" providerId="ADAL" clId="{087A7305-3204-4CB1-8926-8603B6F81AFA}" dt="2024-09-16T12:22:36.922" v="521" actId="478"/>
          <ac:spMkLst>
            <pc:docMk/>
            <pc:sldMk cId="1957406156" sldId="1882"/>
            <ac:spMk id="7" creationId="{40B82CCD-B164-AFF9-6161-DFBCD28CEB96}"/>
          </ac:spMkLst>
        </pc:spChg>
        <pc:spChg chg="add del mod">
          <ac:chgData name="SANIGOVÁ Miroslava" userId="9d442f15-f2de-4865-964f-0ef2f4859a0c" providerId="ADAL" clId="{087A7305-3204-4CB1-8926-8603B6F81AFA}" dt="2024-09-16T13:19:22.893" v="561" actId="478"/>
          <ac:spMkLst>
            <pc:docMk/>
            <pc:sldMk cId="1957406156" sldId="1882"/>
            <ac:spMk id="12" creationId="{11BAAE48-FB8A-EBF5-2C6D-89DFC286B3DA}"/>
          </ac:spMkLst>
        </pc:spChg>
        <pc:picChg chg="add del mod">
          <ac:chgData name="SANIGOVÁ Miroslava" userId="9d442f15-f2de-4865-964f-0ef2f4859a0c" providerId="ADAL" clId="{087A7305-3204-4CB1-8926-8603B6F81AFA}" dt="2024-09-16T13:18:12.174" v="550" actId="478"/>
          <ac:picMkLst>
            <pc:docMk/>
            <pc:sldMk cId="1957406156" sldId="1882"/>
            <ac:picMk id="9" creationId="{984738F2-D6D0-4434-FA24-DFA65C9EB678}"/>
          </ac:picMkLst>
        </pc:picChg>
        <pc:picChg chg="add del mod">
          <ac:chgData name="SANIGOVÁ Miroslava" userId="9d442f15-f2de-4865-964f-0ef2f4859a0c" providerId="ADAL" clId="{087A7305-3204-4CB1-8926-8603B6F81AFA}" dt="2024-09-16T12:22:34.329" v="520" actId="22"/>
          <ac:picMkLst>
            <pc:docMk/>
            <pc:sldMk cId="1957406156" sldId="1882"/>
            <ac:picMk id="10" creationId="{66B7C1E3-E3A1-42CA-3C5E-932C9F683396}"/>
          </ac:picMkLst>
        </pc:picChg>
        <pc:picChg chg="add del mod">
          <ac:chgData name="SANIGOVÁ Miroslava" userId="9d442f15-f2de-4865-964f-0ef2f4859a0c" providerId="ADAL" clId="{087A7305-3204-4CB1-8926-8603B6F81AFA}" dt="2024-09-16T13:18:26.133" v="554" actId="478"/>
          <ac:picMkLst>
            <pc:docMk/>
            <pc:sldMk cId="1957406156" sldId="1882"/>
            <ac:picMk id="14" creationId="{D58336D3-A908-A1C3-EB5D-461971477FA6}"/>
          </ac:picMkLst>
        </pc:picChg>
        <pc:picChg chg="add mod">
          <ac:chgData name="SANIGOVÁ Miroslava" userId="9d442f15-f2de-4865-964f-0ef2f4859a0c" providerId="ADAL" clId="{087A7305-3204-4CB1-8926-8603B6F81AFA}" dt="2024-09-16T13:19:17.114" v="559" actId="1076"/>
          <ac:picMkLst>
            <pc:docMk/>
            <pc:sldMk cId="1957406156" sldId="1882"/>
            <ac:picMk id="16" creationId="{1D80775B-30BE-919C-3302-95F95B7E7A8B}"/>
          </ac:picMkLst>
        </pc:picChg>
      </pc:sldChg>
      <pc:sldChg chg="addSp delSp modSp mod">
        <pc:chgData name="SANIGOVÁ Miroslava" userId="9d442f15-f2de-4865-964f-0ef2f4859a0c" providerId="ADAL" clId="{087A7305-3204-4CB1-8926-8603B6F81AFA}" dt="2024-09-16T13:23:45.885" v="570" actId="478"/>
        <pc:sldMkLst>
          <pc:docMk/>
          <pc:sldMk cId="4138447659" sldId="1883"/>
        </pc:sldMkLst>
        <pc:spChg chg="del mod">
          <ac:chgData name="SANIGOVÁ Miroslava" userId="9d442f15-f2de-4865-964f-0ef2f4859a0c" providerId="ADAL" clId="{087A7305-3204-4CB1-8926-8603B6F81AFA}" dt="2024-09-16T13:23:45.885" v="570" actId="478"/>
          <ac:spMkLst>
            <pc:docMk/>
            <pc:sldMk cId="4138447659" sldId="1883"/>
            <ac:spMk id="9" creationId="{20C95570-E65C-F012-94C2-16828A7E794E}"/>
          </ac:spMkLst>
        </pc:spChg>
        <pc:picChg chg="del">
          <ac:chgData name="SANIGOVÁ Miroslava" userId="9d442f15-f2de-4865-964f-0ef2f4859a0c" providerId="ADAL" clId="{087A7305-3204-4CB1-8926-8603B6F81AFA}" dt="2024-09-16T13:23:25.610" v="562" actId="478"/>
          <ac:picMkLst>
            <pc:docMk/>
            <pc:sldMk cId="4138447659" sldId="1883"/>
            <ac:picMk id="7" creationId="{EC64598B-2B9A-72F3-AE1C-D426A3641B69}"/>
          </ac:picMkLst>
        </pc:picChg>
        <pc:picChg chg="add mod">
          <ac:chgData name="SANIGOVÁ Miroslava" userId="9d442f15-f2de-4865-964f-0ef2f4859a0c" providerId="ADAL" clId="{087A7305-3204-4CB1-8926-8603B6F81AFA}" dt="2024-09-16T13:23:42.421" v="568" actId="1076"/>
          <ac:picMkLst>
            <pc:docMk/>
            <pc:sldMk cId="4138447659" sldId="1883"/>
            <ac:picMk id="8" creationId="{C1938A5D-5951-4BD6-D9D4-D4207A1542C1}"/>
          </ac:picMkLst>
        </pc:picChg>
      </pc:sldChg>
      <pc:sldChg chg="del">
        <pc:chgData name="SANIGOVÁ Miroslava" userId="9d442f15-f2de-4865-964f-0ef2f4859a0c" providerId="ADAL" clId="{087A7305-3204-4CB1-8926-8603B6F81AFA}" dt="2024-09-12T11:09:46.972" v="10" actId="47"/>
        <pc:sldMkLst>
          <pc:docMk/>
          <pc:sldMk cId="663336452" sldId="1890"/>
        </pc:sldMkLst>
      </pc:sldChg>
      <pc:sldChg chg="del">
        <pc:chgData name="SANIGOVÁ Miroslava" userId="9d442f15-f2de-4865-964f-0ef2f4859a0c" providerId="ADAL" clId="{087A7305-3204-4CB1-8926-8603B6F81AFA}" dt="2024-09-12T11:09:46.972" v="10" actId="47"/>
        <pc:sldMkLst>
          <pc:docMk/>
          <pc:sldMk cId="3510691982" sldId="1891"/>
        </pc:sldMkLst>
      </pc:sldChg>
      <pc:sldChg chg="del">
        <pc:chgData name="SANIGOVÁ Miroslava" userId="9d442f15-f2de-4865-964f-0ef2f4859a0c" providerId="ADAL" clId="{087A7305-3204-4CB1-8926-8603B6F81AFA}" dt="2024-09-12T11:06:08.296" v="0" actId="47"/>
        <pc:sldMkLst>
          <pc:docMk/>
          <pc:sldMk cId="3912057607" sldId="2043"/>
        </pc:sldMkLst>
      </pc:sldChg>
      <pc:sldChg chg="del">
        <pc:chgData name="SANIGOVÁ Miroslava" userId="9d442f15-f2de-4865-964f-0ef2f4859a0c" providerId="ADAL" clId="{087A7305-3204-4CB1-8926-8603B6F81AFA}" dt="2024-09-12T11:06:08.296" v="0" actId="47"/>
        <pc:sldMkLst>
          <pc:docMk/>
          <pc:sldMk cId="2012762345" sldId="2044"/>
        </pc:sldMkLst>
      </pc:sldChg>
      <pc:sldChg chg="del">
        <pc:chgData name="SANIGOVÁ Miroslava" userId="9d442f15-f2de-4865-964f-0ef2f4859a0c" providerId="ADAL" clId="{087A7305-3204-4CB1-8926-8603B6F81AFA}" dt="2024-09-12T11:06:08.296" v="0" actId="47"/>
        <pc:sldMkLst>
          <pc:docMk/>
          <pc:sldMk cId="3252312980" sldId="2045"/>
        </pc:sldMkLst>
      </pc:sldChg>
      <pc:sldChg chg="del">
        <pc:chgData name="SANIGOVÁ Miroslava" userId="9d442f15-f2de-4865-964f-0ef2f4859a0c" providerId="ADAL" clId="{087A7305-3204-4CB1-8926-8603B6F81AFA}" dt="2024-09-12T11:10:54.684" v="23" actId="47"/>
        <pc:sldMkLst>
          <pc:docMk/>
          <pc:sldMk cId="66611187" sldId="2046"/>
        </pc:sldMkLst>
      </pc:sldChg>
      <pc:sldChg chg="addSp delSp modSp add mod">
        <pc:chgData name="SANIGOVÁ Miroslava" userId="9d442f15-f2de-4865-964f-0ef2f4859a0c" providerId="ADAL" clId="{087A7305-3204-4CB1-8926-8603B6F81AFA}" dt="2024-09-13T13:50:48.111" v="480" actId="20577"/>
        <pc:sldMkLst>
          <pc:docMk/>
          <pc:sldMk cId="2611934418" sldId="2047"/>
        </pc:sldMkLst>
        <pc:spChg chg="mod">
          <ac:chgData name="SANIGOVÁ Miroslava" userId="9d442f15-f2de-4865-964f-0ef2f4859a0c" providerId="ADAL" clId="{087A7305-3204-4CB1-8926-8603B6F81AFA}" dt="2024-09-13T13:50:48.111" v="480" actId="20577"/>
          <ac:spMkLst>
            <pc:docMk/>
            <pc:sldMk cId="2611934418" sldId="2047"/>
            <ac:spMk id="5" creationId="{7E762907-6959-91DF-55C0-DB4EFB05D49A}"/>
          </ac:spMkLst>
        </pc:spChg>
        <pc:picChg chg="add mod">
          <ac:chgData name="SANIGOVÁ Miroslava" userId="9d442f15-f2de-4865-964f-0ef2f4859a0c" providerId="ADAL" clId="{087A7305-3204-4CB1-8926-8603B6F81AFA}" dt="2024-09-12T12:11:06.079" v="30" actId="14100"/>
          <ac:picMkLst>
            <pc:docMk/>
            <pc:sldMk cId="2611934418" sldId="2047"/>
            <ac:picMk id="6" creationId="{642C56B6-E2E5-D590-0E25-653E1F031EA6}"/>
          </ac:picMkLst>
        </pc:picChg>
        <pc:picChg chg="del">
          <ac:chgData name="SANIGOVÁ Miroslava" userId="9d442f15-f2de-4865-964f-0ef2f4859a0c" providerId="ADAL" clId="{087A7305-3204-4CB1-8926-8603B6F81AFA}" dt="2024-09-12T12:10:45.709" v="24" actId="478"/>
          <ac:picMkLst>
            <pc:docMk/>
            <pc:sldMk cId="2611934418" sldId="2047"/>
            <ac:picMk id="13" creationId="{92B9A0B2-1974-7247-9B28-B9805C3C477A}"/>
          </ac:picMkLst>
        </pc:picChg>
      </pc:sldChg>
      <pc:sldChg chg="addSp delSp modSp add mod">
        <pc:chgData name="SANIGOVÁ Miroslava" userId="9d442f15-f2de-4865-964f-0ef2f4859a0c" providerId="ADAL" clId="{087A7305-3204-4CB1-8926-8603B6F81AFA}" dt="2024-09-13T13:50:54.674" v="484"/>
        <pc:sldMkLst>
          <pc:docMk/>
          <pc:sldMk cId="3341925830" sldId="2048"/>
        </pc:sldMkLst>
        <pc:spChg chg="mod">
          <ac:chgData name="SANIGOVÁ Miroslava" userId="9d442f15-f2de-4865-964f-0ef2f4859a0c" providerId="ADAL" clId="{087A7305-3204-4CB1-8926-8603B6F81AFA}" dt="2024-09-13T13:50:54.674" v="484"/>
          <ac:spMkLst>
            <pc:docMk/>
            <pc:sldMk cId="3341925830" sldId="2048"/>
            <ac:spMk id="5" creationId="{7E762907-6959-91DF-55C0-DB4EFB05D49A}"/>
          </ac:spMkLst>
        </pc:spChg>
        <pc:picChg chg="add mod">
          <ac:chgData name="SANIGOVÁ Miroslava" userId="9d442f15-f2de-4865-964f-0ef2f4859a0c" providerId="ADAL" clId="{087A7305-3204-4CB1-8926-8603B6F81AFA}" dt="2024-09-12T12:11:56.315" v="34" actId="1076"/>
          <ac:picMkLst>
            <pc:docMk/>
            <pc:sldMk cId="3341925830" sldId="2048"/>
            <ac:picMk id="6" creationId="{5C7E8FD4-96A6-6565-A5EB-34FF0F5DD1C3}"/>
          </ac:picMkLst>
        </pc:picChg>
        <pc:picChg chg="del">
          <ac:chgData name="SANIGOVÁ Miroslava" userId="9d442f15-f2de-4865-964f-0ef2f4859a0c" providerId="ADAL" clId="{087A7305-3204-4CB1-8926-8603B6F81AFA}" dt="2024-09-12T12:11:48.497" v="31" actId="478"/>
          <ac:picMkLst>
            <pc:docMk/>
            <pc:sldMk cId="3341925830" sldId="2048"/>
            <ac:picMk id="8" creationId="{52327B06-1ACD-5849-1DAB-0D523394FEC6}"/>
          </ac:picMkLst>
        </pc:picChg>
      </pc:sldChg>
      <pc:sldChg chg="addSp delSp modSp add mod">
        <pc:chgData name="SANIGOVÁ Miroslava" userId="9d442f15-f2de-4865-964f-0ef2f4859a0c" providerId="ADAL" clId="{087A7305-3204-4CB1-8926-8603B6F81AFA}" dt="2024-09-13T13:51:05.517" v="490" actId="20577"/>
        <pc:sldMkLst>
          <pc:docMk/>
          <pc:sldMk cId="80737943" sldId="2049"/>
        </pc:sldMkLst>
        <pc:spChg chg="del mod">
          <ac:chgData name="SANIGOVÁ Miroslava" userId="9d442f15-f2de-4865-964f-0ef2f4859a0c" providerId="ADAL" clId="{087A7305-3204-4CB1-8926-8603B6F81AFA}" dt="2024-09-12T12:16:02.265" v="53" actId="478"/>
          <ac:spMkLst>
            <pc:docMk/>
            <pc:sldMk cId="80737943" sldId="2049"/>
            <ac:spMk id="4" creationId="{1D477817-E3C1-16B5-EF9E-DED18A92C7EA}"/>
          </ac:spMkLst>
        </pc:spChg>
        <pc:spChg chg="mod">
          <ac:chgData name="SANIGOVÁ Miroslava" userId="9d442f15-f2de-4865-964f-0ef2f4859a0c" providerId="ADAL" clId="{087A7305-3204-4CB1-8926-8603B6F81AFA}" dt="2024-09-13T13:51:05.517" v="490" actId="20577"/>
          <ac:spMkLst>
            <pc:docMk/>
            <pc:sldMk cId="80737943" sldId="2049"/>
            <ac:spMk id="5" creationId="{7E762907-6959-91DF-55C0-DB4EFB05D49A}"/>
          </ac:spMkLst>
        </pc:spChg>
        <pc:picChg chg="del">
          <ac:chgData name="SANIGOVÁ Miroslava" userId="9d442f15-f2de-4865-964f-0ef2f4859a0c" providerId="ADAL" clId="{087A7305-3204-4CB1-8926-8603B6F81AFA}" dt="2024-09-12T12:14:37.682" v="35" actId="478"/>
          <ac:picMkLst>
            <pc:docMk/>
            <pc:sldMk cId="80737943" sldId="2049"/>
            <ac:picMk id="7" creationId="{59FF418D-8508-31FC-B8BB-4AC260F47DE1}"/>
          </ac:picMkLst>
        </pc:picChg>
        <pc:picChg chg="add mod">
          <ac:chgData name="SANIGOVÁ Miroslava" userId="9d442f15-f2de-4865-964f-0ef2f4859a0c" providerId="ADAL" clId="{087A7305-3204-4CB1-8926-8603B6F81AFA}" dt="2024-09-12T12:14:48.104" v="39" actId="1076"/>
          <ac:picMkLst>
            <pc:docMk/>
            <pc:sldMk cId="80737943" sldId="2049"/>
            <ac:picMk id="8" creationId="{C5B20D0D-FB3B-2EA8-E7E1-A778E28D4E9A}"/>
          </ac:picMkLst>
        </pc:picChg>
      </pc:sldChg>
      <pc:sldChg chg="add">
        <pc:chgData name="SANIGOVÁ Miroslava" userId="9d442f15-f2de-4865-964f-0ef2f4859a0c" providerId="ADAL" clId="{087A7305-3204-4CB1-8926-8603B6F81AFA}" dt="2024-09-12T11:09:05.067" v="4"/>
        <pc:sldMkLst>
          <pc:docMk/>
          <pc:sldMk cId="1825012461" sldId="2050"/>
        </pc:sldMkLst>
      </pc:sldChg>
      <pc:sldChg chg="add">
        <pc:chgData name="SANIGOVÁ Miroslava" userId="9d442f15-f2de-4865-964f-0ef2f4859a0c" providerId="ADAL" clId="{087A7305-3204-4CB1-8926-8603B6F81AFA}" dt="2024-09-12T11:09:05.067" v="4"/>
        <pc:sldMkLst>
          <pc:docMk/>
          <pc:sldMk cId="1772722148" sldId="2051"/>
        </pc:sldMkLst>
      </pc:sldChg>
      <pc:sldChg chg="modSp add mod">
        <pc:chgData name="SANIGOVÁ Miroslava" userId="9d442f15-f2de-4865-964f-0ef2f4859a0c" providerId="ADAL" clId="{087A7305-3204-4CB1-8926-8603B6F81AFA}" dt="2024-09-12T11:10:04.411" v="20" actId="20577"/>
        <pc:sldMkLst>
          <pc:docMk/>
          <pc:sldMk cId="1373944097" sldId="2052"/>
        </pc:sldMkLst>
        <pc:spChg chg="mod">
          <ac:chgData name="SANIGOVÁ Miroslava" userId="9d442f15-f2de-4865-964f-0ef2f4859a0c" providerId="ADAL" clId="{087A7305-3204-4CB1-8926-8603B6F81AFA}" dt="2024-09-12T11:10:04.411" v="20" actId="20577"/>
          <ac:spMkLst>
            <pc:docMk/>
            <pc:sldMk cId="1373944097" sldId="2052"/>
            <ac:spMk id="6" creationId="{C030B381-F2DB-D98E-8ED8-9DF3424E8C1C}"/>
          </ac:spMkLst>
        </pc:spChg>
      </pc:sldChg>
      <pc:sldChg chg="modSp add mod">
        <pc:chgData name="SANIGOVÁ Miroslava" userId="9d442f15-f2de-4865-964f-0ef2f4859a0c" providerId="ADAL" clId="{087A7305-3204-4CB1-8926-8603B6F81AFA}" dt="2024-09-12T13:14:33.847" v="55"/>
        <pc:sldMkLst>
          <pc:docMk/>
          <pc:sldMk cId="693530220" sldId="2053"/>
        </pc:sldMkLst>
        <pc:spChg chg="mod">
          <ac:chgData name="SANIGOVÁ Miroslava" userId="9d442f15-f2de-4865-964f-0ef2f4859a0c" providerId="ADAL" clId="{087A7305-3204-4CB1-8926-8603B6F81AFA}" dt="2024-09-12T13:14:33.847" v="55"/>
          <ac:spMkLst>
            <pc:docMk/>
            <pc:sldMk cId="693530220" sldId="2053"/>
            <ac:spMk id="2" creationId="{538B0E48-E631-0AA4-6042-32A124697FF9}"/>
          </ac:spMkLst>
        </pc:spChg>
      </pc:sldChg>
      <pc:sldChg chg="add del">
        <pc:chgData name="SANIGOVÁ Miroslava" userId="9d442f15-f2de-4865-964f-0ef2f4859a0c" providerId="ADAL" clId="{087A7305-3204-4CB1-8926-8603B6F81AFA}" dt="2024-09-12T11:10:16.286" v="21" actId="47"/>
        <pc:sldMkLst>
          <pc:docMk/>
          <pc:sldMk cId="898106901" sldId="2053"/>
        </pc:sldMkLst>
      </pc:sldChg>
      <pc:sldChg chg="delSp modSp add mod">
        <pc:chgData name="SANIGOVÁ Miroslava" userId="9d442f15-f2de-4865-964f-0ef2f4859a0c" providerId="ADAL" clId="{087A7305-3204-4CB1-8926-8603B6F81AFA}" dt="2024-09-13T13:37:35.203" v="424" actId="20577"/>
        <pc:sldMkLst>
          <pc:docMk/>
          <pc:sldMk cId="1259952862" sldId="2054"/>
        </pc:sldMkLst>
        <pc:spChg chg="mod">
          <ac:chgData name="SANIGOVÁ Miroslava" userId="9d442f15-f2de-4865-964f-0ef2f4859a0c" providerId="ADAL" clId="{087A7305-3204-4CB1-8926-8603B6F81AFA}" dt="2024-09-13T13:37:35.203" v="424" actId="20577"/>
          <ac:spMkLst>
            <pc:docMk/>
            <pc:sldMk cId="1259952862" sldId="2054"/>
            <ac:spMk id="4" creationId="{CE0002E7-21FD-C13C-736C-80A3CA1273BD}"/>
          </ac:spMkLst>
        </pc:spChg>
        <pc:spChg chg="mod">
          <ac:chgData name="SANIGOVÁ Miroslava" userId="9d442f15-f2de-4865-964f-0ef2f4859a0c" providerId="ADAL" clId="{087A7305-3204-4CB1-8926-8603B6F81AFA}" dt="2024-09-12T13:17:58.299" v="66" actId="20577"/>
          <ac:spMkLst>
            <pc:docMk/>
            <pc:sldMk cId="1259952862" sldId="2054"/>
            <ac:spMk id="7" creationId="{F79B1EBE-E84C-1007-153A-C0915F76BCCB}"/>
          </ac:spMkLst>
        </pc:spChg>
        <pc:spChg chg="del mod">
          <ac:chgData name="SANIGOVÁ Miroslava" userId="9d442f15-f2de-4865-964f-0ef2f4859a0c" providerId="ADAL" clId="{087A7305-3204-4CB1-8926-8603B6F81AFA}" dt="2024-09-13T11:23:18.198" v="108" actId="478"/>
          <ac:spMkLst>
            <pc:docMk/>
            <pc:sldMk cId="1259952862" sldId="2054"/>
            <ac:spMk id="10" creationId="{D4EAF8D1-653B-CD60-6B3E-CF7F476ED056}"/>
          </ac:spMkLst>
        </pc:spChg>
      </pc:sldChg>
      <pc:sldChg chg="modSp add mod">
        <pc:chgData name="SANIGOVÁ Miroslava" userId="9d442f15-f2de-4865-964f-0ef2f4859a0c" providerId="ADAL" clId="{087A7305-3204-4CB1-8926-8603B6F81AFA}" dt="2024-09-12T13:18:14.476" v="69" actId="20577"/>
        <pc:sldMkLst>
          <pc:docMk/>
          <pc:sldMk cId="1790703967" sldId="2055"/>
        </pc:sldMkLst>
        <pc:spChg chg="mod">
          <ac:chgData name="SANIGOVÁ Miroslava" userId="9d442f15-f2de-4865-964f-0ef2f4859a0c" providerId="ADAL" clId="{087A7305-3204-4CB1-8926-8603B6F81AFA}" dt="2024-09-12T13:14:47.490" v="56"/>
          <ac:spMkLst>
            <pc:docMk/>
            <pc:sldMk cId="1790703967" sldId="2055"/>
            <ac:spMk id="2" creationId="{33EA9B65-2EDF-D4FF-2AF9-4BB5182B456B}"/>
          </ac:spMkLst>
        </pc:spChg>
        <pc:spChg chg="mod">
          <ac:chgData name="SANIGOVÁ Miroslava" userId="9d442f15-f2de-4865-964f-0ef2f4859a0c" providerId="ADAL" clId="{087A7305-3204-4CB1-8926-8603B6F81AFA}" dt="2024-09-12T13:18:14.476" v="69" actId="20577"/>
          <ac:spMkLst>
            <pc:docMk/>
            <pc:sldMk cId="1790703967" sldId="2055"/>
            <ac:spMk id="4" creationId="{3ED75D37-CF7A-AF7A-BBAF-F0900C23AD76}"/>
          </ac:spMkLst>
        </pc:spChg>
      </pc:sldChg>
      <pc:sldChg chg="modSp add mod">
        <pc:chgData name="SANIGOVÁ Miroslava" userId="9d442f15-f2de-4865-964f-0ef2f4859a0c" providerId="ADAL" clId="{087A7305-3204-4CB1-8926-8603B6F81AFA}" dt="2024-09-12T13:18:25.061" v="73" actId="20577"/>
        <pc:sldMkLst>
          <pc:docMk/>
          <pc:sldMk cId="1063807750" sldId="2056"/>
        </pc:sldMkLst>
        <pc:spChg chg="mod">
          <ac:chgData name="SANIGOVÁ Miroslava" userId="9d442f15-f2de-4865-964f-0ef2f4859a0c" providerId="ADAL" clId="{087A7305-3204-4CB1-8926-8603B6F81AFA}" dt="2024-09-12T13:14:51.930" v="57"/>
          <ac:spMkLst>
            <pc:docMk/>
            <pc:sldMk cId="1063807750" sldId="2056"/>
            <ac:spMk id="2" creationId="{33EA9B65-2EDF-D4FF-2AF9-4BB5182B456B}"/>
          </ac:spMkLst>
        </pc:spChg>
        <pc:spChg chg="mod">
          <ac:chgData name="SANIGOVÁ Miroslava" userId="9d442f15-f2de-4865-964f-0ef2f4859a0c" providerId="ADAL" clId="{087A7305-3204-4CB1-8926-8603B6F81AFA}" dt="2024-09-12T13:18:25.061" v="73" actId="20577"/>
          <ac:spMkLst>
            <pc:docMk/>
            <pc:sldMk cId="1063807750" sldId="2056"/>
            <ac:spMk id="4" creationId="{3ED75D37-CF7A-AF7A-BBAF-F0900C23AD76}"/>
          </ac:spMkLst>
        </pc:spChg>
      </pc:sldChg>
      <pc:sldChg chg="modSp add mod">
        <pc:chgData name="SANIGOVÁ Miroslava" userId="9d442f15-f2de-4865-964f-0ef2f4859a0c" providerId="ADAL" clId="{087A7305-3204-4CB1-8926-8603B6F81AFA}" dt="2024-09-13T13:39:04.869" v="425" actId="404"/>
        <pc:sldMkLst>
          <pc:docMk/>
          <pc:sldMk cId="9034064" sldId="2057"/>
        </pc:sldMkLst>
        <pc:spChg chg="mod">
          <ac:chgData name="SANIGOVÁ Miroslava" userId="9d442f15-f2de-4865-964f-0ef2f4859a0c" providerId="ADAL" clId="{087A7305-3204-4CB1-8926-8603B6F81AFA}" dt="2024-09-12T13:14:58.084" v="58"/>
          <ac:spMkLst>
            <pc:docMk/>
            <pc:sldMk cId="9034064" sldId="2057"/>
            <ac:spMk id="2" creationId="{33EA9B65-2EDF-D4FF-2AF9-4BB5182B456B}"/>
          </ac:spMkLst>
        </pc:spChg>
        <pc:spChg chg="mod">
          <ac:chgData name="SANIGOVÁ Miroslava" userId="9d442f15-f2de-4865-964f-0ef2f4859a0c" providerId="ADAL" clId="{087A7305-3204-4CB1-8926-8603B6F81AFA}" dt="2024-09-13T13:39:04.869" v="425" actId="404"/>
          <ac:spMkLst>
            <pc:docMk/>
            <pc:sldMk cId="9034064" sldId="2057"/>
            <ac:spMk id="4" creationId="{3ED75D37-CF7A-AF7A-BBAF-F0900C23AD76}"/>
          </ac:spMkLst>
        </pc:spChg>
      </pc:sldChg>
      <pc:sldChg chg="modSp add mod">
        <pc:chgData name="SANIGOVÁ Miroslava" userId="9d442f15-f2de-4865-964f-0ef2f4859a0c" providerId="ADAL" clId="{087A7305-3204-4CB1-8926-8603B6F81AFA}" dt="2024-09-13T11:23:00.626" v="104" actId="404"/>
        <pc:sldMkLst>
          <pc:docMk/>
          <pc:sldMk cId="490520148" sldId="2058"/>
        </pc:sldMkLst>
        <pc:spChg chg="mod">
          <ac:chgData name="SANIGOVÁ Miroslava" userId="9d442f15-f2de-4865-964f-0ef2f4859a0c" providerId="ADAL" clId="{087A7305-3204-4CB1-8926-8603B6F81AFA}" dt="2024-09-13T11:23:00.626" v="104" actId="404"/>
          <ac:spMkLst>
            <pc:docMk/>
            <pc:sldMk cId="490520148" sldId="2058"/>
            <ac:spMk id="2" creationId="{33EA9B65-2EDF-D4FF-2AF9-4BB5182B456B}"/>
          </ac:spMkLst>
        </pc:spChg>
        <pc:spChg chg="mod">
          <ac:chgData name="SANIGOVÁ Miroslava" userId="9d442f15-f2de-4865-964f-0ef2f4859a0c" providerId="ADAL" clId="{087A7305-3204-4CB1-8926-8603B6F81AFA}" dt="2024-09-12T13:20:05.972" v="82" actId="404"/>
          <ac:spMkLst>
            <pc:docMk/>
            <pc:sldMk cId="490520148" sldId="2058"/>
            <ac:spMk id="6" creationId="{188F089C-780B-ED83-B119-A4C9EE97494A}"/>
          </ac:spMkLst>
        </pc:spChg>
        <pc:picChg chg="mod">
          <ac:chgData name="SANIGOVÁ Miroslava" userId="9d442f15-f2de-4865-964f-0ef2f4859a0c" providerId="ADAL" clId="{087A7305-3204-4CB1-8926-8603B6F81AFA}" dt="2024-09-12T13:20:11.158" v="83" actId="1076"/>
          <ac:picMkLst>
            <pc:docMk/>
            <pc:sldMk cId="490520148" sldId="2058"/>
            <ac:picMk id="13" creationId="{7F196C3F-CFBC-853C-6EF4-500DD4F164B2}"/>
          </ac:picMkLst>
        </pc:picChg>
      </pc:sldChg>
      <pc:sldChg chg="modSp add mod">
        <pc:chgData name="SANIGOVÁ Miroslava" userId="9d442f15-f2de-4865-964f-0ef2f4859a0c" providerId="ADAL" clId="{087A7305-3204-4CB1-8926-8603B6F81AFA}" dt="2024-09-13T11:23:04.793" v="105" actId="404"/>
        <pc:sldMkLst>
          <pc:docMk/>
          <pc:sldMk cId="3547366266" sldId="2059"/>
        </pc:sldMkLst>
        <pc:spChg chg="mod">
          <ac:chgData name="SANIGOVÁ Miroslava" userId="9d442f15-f2de-4865-964f-0ef2f4859a0c" providerId="ADAL" clId="{087A7305-3204-4CB1-8926-8603B6F81AFA}" dt="2024-09-13T11:23:04.793" v="105" actId="404"/>
          <ac:spMkLst>
            <pc:docMk/>
            <pc:sldMk cId="3547366266" sldId="2059"/>
            <ac:spMk id="2" creationId="{33EA9B65-2EDF-D4FF-2AF9-4BB5182B456B}"/>
          </ac:spMkLst>
        </pc:spChg>
        <pc:spChg chg="mod">
          <ac:chgData name="SANIGOVÁ Miroslava" userId="9d442f15-f2de-4865-964f-0ef2f4859a0c" providerId="ADAL" clId="{087A7305-3204-4CB1-8926-8603B6F81AFA}" dt="2024-09-12T13:20:01.321" v="80" actId="404"/>
          <ac:spMkLst>
            <pc:docMk/>
            <pc:sldMk cId="3547366266" sldId="2059"/>
            <ac:spMk id="6" creationId="{188F089C-780B-ED83-B119-A4C9EE97494A}"/>
          </ac:spMkLst>
        </pc:spChg>
      </pc:sldChg>
      <pc:sldChg chg="modSp add mod">
        <pc:chgData name="SANIGOVÁ Miroslava" userId="9d442f15-f2de-4865-964f-0ef2f4859a0c" providerId="ADAL" clId="{087A7305-3204-4CB1-8926-8603B6F81AFA}" dt="2024-09-13T13:46:15.821" v="453" actId="790"/>
        <pc:sldMkLst>
          <pc:docMk/>
          <pc:sldMk cId="2795956499" sldId="2060"/>
        </pc:sldMkLst>
        <pc:spChg chg="mod">
          <ac:chgData name="SANIGOVÁ Miroslava" userId="9d442f15-f2de-4865-964f-0ef2f4859a0c" providerId="ADAL" clId="{087A7305-3204-4CB1-8926-8603B6F81AFA}" dt="2024-09-13T11:23:07.925" v="106" actId="404"/>
          <ac:spMkLst>
            <pc:docMk/>
            <pc:sldMk cId="2795956499" sldId="2060"/>
            <ac:spMk id="2" creationId="{3343F244-7E8E-6ED6-51CC-EA9887B343C6}"/>
          </ac:spMkLst>
        </pc:spChg>
        <pc:spChg chg="mod">
          <ac:chgData name="SANIGOVÁ Miroslava" userId="9d442f15-f2de-4865-964f-0ef2f4859a0c" providerId="ADAL" clId="{087A7305-3204-4CB1-8926-8603B6F81AFA}" dt="2024-09-13T13:34:28.298" v="419" actId="20577"/>
          <ac:spMkLst>
            <pc:docMk/>
            <pc:sldMk cId="2795956499" sldId="2060"/>
            <ac:spMk id="4" creationId="{CA62503F-A59B-6E22-8312-8FD1656B437B}"/>
          </ac:spMkLst>
        </pc:spChg>
        <pc:spChg chg="mod">
          <ac:chgData name="SANIGOVÁ Miroslava" userId="9d442f15-f2de-4865-964f-0ef2f4859a0c" providerId="ADAL" clId="{087A7305-3204-4CB1-8926-8603B6F81AFA}" dt="2024-09-13T13:46:15.821" v="453" actId="790"/>
          <ac:spMkLst>
            <pc:docMk/>
            <pc:sldMk cId="2795956499" sldId="2060"/>
            <ac:spMk id="5" creationId="{F0AE9BAF-8A10-976B-0BF6-409C62013EDB}"/>
          </ac:spMkLst>
        </pc:spChg>
        <pc:spChg chg="mod">
          <ac:chgData name="SANIGOVÁ Miroslava" userId="9d442f15-f2de-4865-964f-0ef2f4859a0c" providerId="ADAL" clId="{087A7305-3204-4CB1-8926-8603B6F81AFA}" dt="2024-09-13T13:45:54.368" v="452" actId="6549"/>
          <ac:spMkLst>
            <pc:docMk/>
            <pc:sldMk cId="2795956499" sldId="2060"/>
            <ac:spMk id="11" creationId="{43B5EE83-1A90-9F11-0ED2-1F408BA8F5E1}"/>
          </ac:spMkLst>
        </pc:spChg>
        <pc:picChg chg="mod">
          <ac:chgData name="SANIGOVÁ Miroslava" userId="9d442f15-f2de-4865-964f-0ef2f4859a0c" providerId="ADAL" clId="{087A7305-3204-4CB1-8926-8603B6F81AFA}" dt="2024-09-12T13:20:25.212" v="85" actId="1076"/>
          <ac:picMkLst>
            <pc:docMk/>
            <pc:sldMk cId="2795956499" sldId="2060"/>
            <ac:picMk id="18" creationId="{28D72EFB-63AE-D8D2-470C-08AA6A60CA11}"/>
          </ac:picMkLst>
        </pc:picChg>
      </pc:sldChg>
      <pc:sldChg chg="new add del">
        <pc:chgData name="SANIGOVÁ Miroslava" userId="9d442f15-f2de-4865-964f-0ef2f4859a0c" providerId="ADAL" clId="{087A7305-3204-4CB1-8926-8603B6F81AFA}" dt="2024-09-12T12:15:03.188" v="43" actId="680"/>
        <pc:sldMkLst>
          <pc:docMk/>
          <pc:sldMk cId="2799047442" sldId="2061"/>
        </pc:sldMkLst>
      </pc:sldChg>
      <pc:sldChg chg="addSp delSp modSp add del mod">
        <pc:chgData name="SANIGOVÁ Miroslava" userId="9d442f15-f2de-4865-964f-0ef2f4859a0c" providerId="ADAL" clId="{087A7305-3204-4CB1-8926-8603B6F81AFA}" dt="2024-09-13T13:49:46.843" v="455" actId="47"/>
        <pc:sldMkLst>
          <pc:docMk/>
          <pc:sldMk cId="3216800576" sldId="2061"/>
        </pc:sldMkLst>
        <pc:spChg chg="del mod">
          <ac:chgData name="SANIGOVÁ Miroslava" userId="9d442f15-f2de-4865-964f-0ef2f4859a0c" providerId="ADAL" clId="{087A7305-3204-4CB1-8926-8603B6F81AFA}" dt="2024-09-12T12:15:56.559" v="51" actId="478"/>
          <ac:spMkLst>
            <pc:docMk/>
            <pc:sldMk cId="3216800576" sldId="2061"/>
            <ac:spMk id="4" creationId="{1D477817-E3C1-16B5-EF9E-DED18A92C7EA}"/>
          </ac:spMkLst>
        </pc:spChg>
        <pc:picChg chg="add mod">
          <ac:chgData name="SANIGOVÁ Miroslava" userId="9d442f15-f2de-4865-964f-0ef2f4859a0c" providerId="ADAL" clId="{087A7305-3204-4CB1-8926-8603B6F81AFA}" dt="2024-09-12T12:16:47.433" v="54" actId="14100"/>
          <ac:picMkLst>
            <pc:docMk/>
            <pc:sldMk cId="3216800576" sldId="2061"/>
            <ac:picMk id="7" creationId="{5A25DFA6-52DF-570D-FD33-95B3795E8A87}"/>
          </ac:picMkLst>
        </pc:picChg>
        <pc:picChg chg="del">
          <ac:chgData name="SANIGOVÁ Miroslava" userId="9d442f15-f2de-4865-964f-0ef2f4859a0c" providerId="ADAL" clId="{087A7305-3204-4CB1-8926-8603B6F81AFA}" dt="2024-09-12T12:15:09.709" v="45" actId="478"/>
          <ac:picMkLst>
            <pc:docMk/>
            <pc:sldMk cId="3216800576" sldId="2061"/>
            <ac:picMk id="8" creationId="{C5B20D0D-FB3B-2EA8-E7E1-A778E28D4E9A}"/>
          </ac:picMkLst>
        </pc:picChg>
      </pc:sldChg>
      <pc:sldChg chg="addSp delSp modSp mod">
        <pc:chgData name="SANIGOVÁ Miroslava" userId="9d442f15-f2de-4865-964f-0ef2f4859a0c" providerId="ADAL" clId="{087A7305-3204-4CB1-8926-8603B6F81AFA}" dt="2024-09-13T13:31:07.455" v="418" actId="255"/>
        <pc:sldMkLst>
          <pc:docMk/>
          <pc:sldMk cId="462757125" sldId="2066"/>
        </pc:sldMkLst>
        <pc:spChg chg="del mod">
          <ac:chgData name="SANIGOVÁ Miroslava" userId="9d442f15-f2de-4865-964f-0ef2f4859a0c" providerId="ADAL" clId="{087A7305-3204-4CB1-8926-8603B6F81AFA}" dt="2024-09-13T08:45:04.880" v="92" actId="478"/>
          <ac:spMkLst>
            <pc:docMk/>
            <pc:sldMk cId="462757125" sldId="2066"/>
            <ac:spMk id="4" creationId="{5E56EA78-39D7-DCFB-485D-69D985ED4880}"/>
          </ac:spMkLst>
        </pc:spChg>
        <pc:spChg chg="mod">
          <ac:chgData name="SANIGOVÁ Miroslava" userId="9d442f15-f2de-4865-964f-0ef2f4859a0c" providerId="ADAL" clId="{087A7305-3204-4CB1-8926-8603B6F81AFA}" dt="2024-09-13T13:31:07.455" v="418" actId="255"/>
          <ac:spMkLst>
            <pc:docMk/>
            <pc:sldMk cId="462757125" sldId="2066"/>
            <ac:spMk id="6" creationId="{79FB3BD3-66FA-A09A-D7E6-9CFC541B8AD5}"/>
          </ac:spMkLst>
        </pc:spChg>
        <pc:picChg chg="add del mod">
          <ac:chgData name="SANIGOVÁ Miroslava" userId="9d442f15-f2de-4865-964f-0ef2f4859a0c" providerId="ADAL" clId="{087A7305-3204-4CB1-8926-8603B6F81AFA}" dt="2024-09-13T13:24:08.976" v="365" actId="478"/>
          <ac:picMkLst>
            <pc:docMk/>
            <pc:sldMk cId="462757125" sldId="2066"/>
            <ac:picMk id="8" creationId="{298163BE-5531-3399-B165-08145B6782EC}"/>
          </ac:picMkLst>
        </pc:picChg>
        <pc:picChg chg="del mod">
          <ac:chgData name="SANIGOVÁ Miroslava" userId="9d442f15-f2de-4865-964f-0ef2f4859a0c" providerId="ADAL" clId="{087A7305-3204-4CB1-8926-8603B6F81AFA}" dt="2024-09-13T13:23:17.268" v="358" actId="478"/>
          <ac:picMkLst>
            <pc:docMk/>
            <pc:sldMk cId="462757125" sldId="2066"/>
            <ac:picMk id="9" creationId="{19DCA155-79E0-4603-BA33-4BD41D896B60}"/>
          </ac:picMkLst>
        </pc:picChg>
        <pc:picChg chg="add mod">
          <ac:chgData name="SANIGOVÁ Miroslava" userId="9d442f15-f2de-4865-964f-0ef2f4859a0c" providerId="ADAL" clId="{087A7305-3204-4CB1-8926-8603B6F81AFA}" dt="2024-09-13T13:24:33.476" v="371" actId="1076"/>
          <ac:picMkLst>
            <pc:docMk/>
            <pc:sldMk cId="462757125" sldId="2066"/>
            <ac:picMk id="11" creationId="{DFBA9C5A-8BB7-A897-5A64-74BBA2769782}"/>
          </ac:picMkLst>
        </pc:picChg>
        <pc:picChg chg="add mod">
          <ac:chgData name="SANIGOVÁ Miroslava" userId="9d442f15-f2de-4865-964f-0ef2f4859a0c" providerId="ADAL" clId="{087A7305-3204-4CB1-8926-8603B6F81AFA}" dt="2024-09-13T13:24:27.104" v="370" actId="1076"/>
          <ac:picMkLst>
            <pc:docMk/>
            <pc:sldMk cId="462757125" sldId="2066"/>
            <ac:picMk id="13" creationId="{7932D786-8DBB-DB01-BB38-3203AE4FE3C5}"/>
          </ac:picMkLst>
        </pc:picChg>
      </pc:sldChg>
      <pc:sldChg chg="addSp delSp modSp new mod">
        <pc:chgData name="SANIGOVÁ Miroslava" userId="9d442f15-f2de-4865-964f-0ef2f4859a0c" providerId="ADAL" clId="{087A7305-3204-4CB1-8926-8603B6F81AFA}" dt="2024-09-13T11:39:02.358" v="271" actId="14100"/>
        <pc:sldMkLst>
          <pc:docMk/>
          <pc:sldMk cId="591453284" sldId="2067"/>
        </pc:sldMkLst>
        <pc:spChg chg="mod">
          <ac:chgData name="SANIGOVÁ Miroslava" userId="9d442f15-f2de-4865-964f-0ef2f4859a0c" providerId="ADAL" clId="{087A7305-3204-4CB1-8926-8603B6F81AFA}" dt="2024-09-13T11:22:35.048" v="100" actId="403"/>
          <ac:spMkLst>
            <pc:docMk/>
            <pc:sldMk cId="591453284" sldId="2067"/>
            <ac:spMk id="2" creationId="{F65E704B-810F-8098-3A00-7790625EDEEB}"/>
          </ac:spMkLst>
        </pc:spChg>
        <pc:spChg chg="mod">
          <ac:chgData name="SANIGOVÁ Miroslava" userId="9d442f15-f2de-4865-964f-0ef2f4859a0c" providerId="ADAL" clId="{087A7305-3204-4CB1-8926-8603B6F81AFA}" dt="2024-09-13T11:23:52.423" v="143" actId="20577"/>
          <ac:spMkLst>
            <pc:docMk/>
            <pc:sldMk cId="591453284" sldId="2067"/>
            <ac:spMk id="4" creationId="{8B53B03A-BA07-7AB8-76BB-CFB902CB411F}"/>
          </ac:spMkLst>
        </pc:spChg>
        <pc:spChg chg="mod">
          <ac:chgData name="SANIGOVÁ Miroslava" userId="9d442f15-f2de-4865-964f-0ef2f4859a0c" providerId="ADAL" clId="{087A7305-3204-4CB1-8926-8603B6F81AFA}" dt="2024-09-13T11:23:39.958" v="109"/>
          <ac:spMkLst>
            <pc:docMk/>
            <pc:sldMk cId="591453284" sldId="2067"/>
            <ac:spMk id="5" creationId="{7FF3DA59-2919-E269-B71E-A172F72F86D0}"/>
          </ac:spMkLst>
        </pc:spChg>
        <pc:spChg chg="mod">
          <ac:chgData name="SANIGOVÁ Miroslava" userId="9d442f15-f2de-4865-964f-0ef2f4859a0c" providerId="ADAL" clId="{087A7305-3204-4CB1-8926-8603B6F81AFA}" dt="2024-09-13T11:38:53.286" v="269" actId="27636"/>
          <ac:spMkLst>
            <pc:docMk/>
            <pc:sldMk cId="591453284" sldId="2067"/>
            <ac:spMk id="6" creationId="{F37017E3-FF01-24D9-6343-6C432C6C0703}"/>
          </ac:spMkLst>
        </pc:spChg>
        <pc:spChg chg="del">
          <ac:chgData name="SANIGOVÁ Miroslava" userId="9d442f15-f2de-4865-964f-0ef2f4859a0c" providerId="ADAL" clId="{087A7305-3204-4CB1-8926-8603B6F81AFA}" dt="2024-09-13T11:25:33.085" v="151" actId="22"/>
          <ac:spMkLst>
            <pc:docMk/>
            <pc:sldMk cId="591453284" sldId="2067"/>
            <ac:spMk id="7" creationId="{CEE48650-3C2C-42EC-2C19-9230783DD098}"/>
          </ac:spMkLst>
        </pc:spChg>
        <pc:picChg chg="add mod ord">
          <ac:chgData name="SANIGOVÁ Miroslava" userId="9d442f15-f2de-4865-964f-0ef2f4859a0c" providerId="ADAL" clId="{087A7305-3204-4CB1-8926-8603B6F81AFA}" dt="2024-09-13T11:39:02.358" v="271" actId="14100"/>
          <ac:picMkLst>
            <pc:docMk/>
            <pc:sldMk cId="591453284" sldId="2067"/>
            <ac:picMk id="9" creationId="{FD4179B4-61D8-C611-D944-79E345F69385}"/>
          </ac:picMkLst>
        </pc:picChg>
      </pc:sldChg>
      <pc:sldChg chg="del">
        <pc:chgData name="SANIGOVÁ Miroslava" userId="9d442f15-f2de-4865-964f-0ef2f4859a0c" providerId="ADAL" clId="{087A7305-3204-4CB1-8926-8603B6F81AFA}" dt="2024-09-13T13:46:54.569" v="454" actId="2696"/>
        <pc:sldMkLst>
          <pc:docMk/>
          <pc:sldMk cId="591453284" sldId="2083"/>
        </pc:sldMkLst>
      </pc:sldChg>
    </pc:docChg>
  </pc:docChgLst>
  <pc:docChgLst>
    <pc:chgData name="NÉMETHOVÁ Eva" userId="S::eva.nemethova@asseco-ce.com::eed6ceca-56a0-44f4-bf14-0f04fc1da483" providerId="AD" clId="Web-{FC73580D-54F6-86F4-D0CE-AA5DD07CDD2B}"/>
    <pc:docChg chg="modSld">
      <pc:chgData name="NÉMETHOVÁ Eva" userId="S::eva.nemethova@asseco-ce.com::eed6ceca-56a0-44f4-bf14-0f04fc1da483" providerId="AD" clId="Web-{FC73580D-54F6-86F4-D0CE-AA5DD07CDD2B}" dt="2024-09-10T09:47:19.044" v="12" actId="1076"/>
      <pc:docMkLst>
        <pc:docMk/>
      </pc:docMkLst>
      <pc:sldChg chg="delSp modSp">
        <pc:chgData name="NÉMETHOVÁ Eva" userId="S::eva.nemethova@asseco-ce.com::eed6ceca-56a0-44f4-bf14-0f04fc1da483" providerId="AD" clId="Web-{FC73580D-54F6-86F4-D0CE-AA5DD07CDD2B}" dt="2024-09-10T09:47:19.044" v="12" actId="1076"/>
        <pc:sldMkLst>
          <pc:docMk/>
          <pc:sldMk cId="3702756127" sldId="1841"/>
        </pc:sldMkLst>
        <pc:spChg chg="mod">
          <ac:chgData name="NÉMETHOVÁ Eva" userId="S::eva.nemethova@asseco-ce.com::eed6ceca-56a0-44f4-bf14-0f04fc1da483" providerId="AD" clId="Web-{FC73580D-54F6-86F4-D0CE-AA5DD07CDD2B}" dt="2024-09-10T09:47:07.168" v="9" actId="20577"/>
          <ac:spMkLst>
            <pc:docMk/>
            <pc:sldMk cId="3702756127" sldId="1841"/>
            <ac:spMk id="4" creationId="{9C838374-A5A7-AF6A-E81C-855AD4270154}"/>
          </ac:spMkLst>
        </pc:spChg>
        <pc:spChg chg="del mod">
          <ac:chgData name="NÉMETHOVÁ Eva" userId="S::eva.nemethova@asseco-ce.com::eed6ceca-56a0-44f4-bf14-0f04fc1da483" providerId="AD" clId="Web-{FC73580D-54F6-86F4-D0CE-AA5DD07CDD2B}" dt="2024-09-10T09:47:13.747" v="10"/>
          <ac:spMkLst>
            <pc:docMk/>
            <pc:sldMk cId="3702756127" sldId="1841"/>
            <ac:spMk id="7" creationId="{4FF1B37B-A1F7-0D1E-8A2C-2874269AA1F5}"/>
          </ac:spMkLst>
        </pc:spChg>
        <pc:picChg chg="mod">
          <ac:chgData name="NÉMETHOVÁ Eva" userId="S::eva.nemethova@asseco-ce.com::eed6ceca-56a0-44f4-bf14-0f04fc1da483" providerId="AD" clId="Web-{FC73580D-54F6-86F4-D0CE-AA5DD07CDD2B}" dt="2024-09-10T09:47:17.090" v="11" actId="1076"/>
          <ac:picMkLst>
            <pc:docMk/>
            <pc:sldMk cId="3702756127" sldId="1841"/>
            <ac:picMk id="8" creationId="{2EF35356-B973-7C77-BF13-7ADF01D640E3}"/>
          </ac:picMkLst>
        </pc:picChg>
        <pc:picChg chg="mod">
          <ac:chgData name="NÉMETHOVÁ Eva" userId="S::eva.nemethova@asseco-ce.com::eed6ceca-56a0-44f4-bf14-0f04fc1da483" providerId="AD" clId="Web-{FC73580D-54F6-86F4-D0CE-AA5DD07CDD2B}" dt="2024-09-10T09:47:19.044" v="12" actId="1076"/>
          <ac:picMkLst>
            <pc:docMk/>
            <pc:sldMk cId="3702756127" sldId="1841"/>
            <ac:picMk id="9" creationId="{A654584B-8739-CFBA-83E1-FA7399B785F4}"/>
          </ac:picMkLst>
        </pc:picChg>
      </pc:sldChg>
    </pc:docChg>
  </pc:docChgLst>
  <pc:docChgLst>
    <pc:chgData name="Jana Obstová (Hroteková)" userId="S::jhrotekova_techniserv-it.cz#ext#@assecoce.onmicrosoft.com::562926a8-3db2-4a45-8a91-7f6e2524919d" providerId="AD" clId="Web-{9A1BEE37-EB54-332E-13DD-595A92114B84}"/>
    <pc:docChg chg="addSld delSld modSld sldOrd">
      <pc:chgData name="Jana Obstová (Hroteková)" userId="S::jhrotekova_techniserv-it.cz#ext#@assecoce.onmicrosoft.com::562926a8-3db2-4a45-8a91-7f6e2524919d" providerId="AD" clId="Web-{9A1BEE37-EB54-332E-13DD-595A92114B84}" dt="2024-09-05T18:08:14.101" v="481"/>
      <pc:docMkLst>
        <pc:docMk/>
      </pc:docMkLst>
      <pc:sldChg chg="del">
        <pc:chgData name="Jana Obstová (Hroteková)" userId="S::jhrotekova_techniserv-it.cz#ext#@assecoce.onmicrosoft.com::562926a8-3db2-4a45-8a91-7f6e2524919d" providerId="AD" clId="Web-{9A1BEE37-EB54-332E-13DD-595A92114B84}" dt="2024-09-05T11:44:57.012" v="82"/>
        <pc:sldMkLst>
          <pc:docMk/>
          <pc:sldMk cId="2904180360" sldId="1533"/>
        </pc:sldMkLst>
      </pc:sldChg>
      <pc:sldChg chg="del">
        <pc:chgData name="Jana Obstová (Hroteková)" userId="S::jhrotekova_techniserv-it.cz#ext#@assecoce.onmicrosoft.com::562926a8-3db2-4a45-8a91-7f6e2524919d" providerId="AD" clId="Web-{9A1BEE37-EB54-332E-13DD-595A92114B84}" dt="2024-09-05T11:44:56.996" v="81"/>
        <pc:sldMkLst>
          <pc:docMk/>
          <pc:sldMk cId="2853350306" sldId="1534"/>
        </pc:sldMkLst>
      </pc:sldChg>
      <pc:sldChg chg="del">
        <pc:chgData name="Jana Obstová (Hroteková)" userId="S::jhrotekova_techniserv-it.cz#ext#@assecoce.onmicrosoft.com::562926a8-3db2-4a45-8a91-7f6e2524919d" providerId="AD" clId="Web-{9A1BEE37-EB54-332E-13DD-595A92114B84}" dt="2024-09-05T11:44:56.980" v="80"/>
        <pc:sldMkLst>
          <pc:docMk/>
          <pc:sldMk cId="352099070" sldId="1535"/>
        </pc:sldMkLst>
      </pc:sldChg>
      <pc:sldChg chg="del">
        <pc:chgData name="Jana Obstová (Hroteková)" userId="S::jhrotekova_techniserv-it.cz#ext#@assecoce.onmicrosoft.com::562926a8-3db2-4a45-8a91-7f6e2524919d" providerId="AD" clId="Web-{9A1BEE37-EB54-332E-13DD-595A92114B84}" dt="2024-09-05T11:44:56.949" v="79"/>
        <pc:sldMkLst>
          <pc:docMk/>
          <pc:sldMk cId="1978946643" sldId="1537"/>
        </pc:sldMkLst>
      </pc:sldChg>
      <pc:sldChg chg="ord">
        <pc:chgData name="Jana Obstová (Hroteková)" userId="S::jhrotekova_techniserv-it.cz#ext#@assecoce.onmicrosoft.com::562926a8-3db2-4a45-8a91-7f6e2524919d" providerId="AD" clId="Web-{9A1BEE37-EB54-332E-13DD-595A92114B84}" dt="2024-09-05T11:45:20.794" v="84"/>
        <pc:sldMkLst>
          <pc:docMk/>
          <pc:sldMk cId="371288692" sldId="1539"/>
        </pc:sldMkLst>
      </pc:sldChg>
      <pc:sldChg chg="ord">
        <pc:chgData name="Jana Obstová (Hroteková)" userId="S::jhrotekova_techniserv-it.cz#ext#@assecoce.onmicrosoft.com::562926a8-3db2-4a45-8a91-7f6e2524919d" providerId="AD" clId="Web-{9A1BEE37-EB54-332E-13DD-595A92114B84}" dt="2024-09-05T11:45:20.794" v="83"/>
        <pc:sldMkLst>
          <pc:docMk/>
          <pc:sldMk cId="3616691007" sldId="1540"/>
        </pc:sldMkLst>
      </pc:sldChg>
      <pc:sldChg chg="del">
        <pc:chgData name="Jana Obstová (Hroteková)" userId="S::jhrotekova_techniserv-it.cz#ext#@assecoce.onmicrosoft.com::562926a8-3db2-4a45-8a91-7f6e2524919d" providerId="AD" clId="Web-{9A1BEE37-EB54-332E-13DD-595A92114B84}" dt="2024-09-05T08:38:30.379" v="1"/>
        <pc:sldMkLst>
          <pc:docMk/>
          <pc:sldMk cId="4019226394" sldId="1603"/>
        </pc:sldMkLst>
      </pc:sldChg>
      <pc:sldChg chg="del">
        <pc:chgData name="Jana Obstová (Hroteková)" userId="S::jhrotekova_techniserv-it.cz#ext#@assecoce.onmicrosoft.com::562926a8-3db2-4a45-8a91-7f6e2524919d" providerId="AD" clId="Web-{9A1BEE37-EB54-332E-13DD-595A92114B84}" dt="2024-09-05T08:50:58.639" v="8"/>
        <pc:sldMkLst>
          <pc:docMk/>
          <pc:sldMk cId="1069770890" sldId="1818"/>
        </pc:sldMkLst>
      </pc:sldChg>
      <pc:sldChg chg="delSp modSp">
        <pc:chgData name="Jana Obstová (Hroteková)" userId="S::jhrotekova_techniserv-it.cz#ext#@assecoce.onmicrosoft.com::562926a8-3db2-4a45-8a91-7f6e2524919d" providerId="AD" clId="Web-{9A1BEE37-EB54-332E-13DD-595A92114B84}" dt="2024-09-05T18:08:07.022" v="480"/>
        <pc:sldMkLst>
          <pc:docMk/>
          <pc:sldMk cId="4084826686" sldId="1819"/>
        </pc:sldMkLst>
        <pc:spChg chg="mod">
          <ac:chgData name="Jana Obstová (Hroteková)" userId="S::jhrotekova_techniserv-it.cz#ext#@assecoce.onmicrosoft.com::562926a8-3db2-4a45-8a91-7f6e2524919d" providerId="AD" clId="Web-{9A1BEE37-EB54-332E-13DD-595A92114B84}" dt="2024-09-05T17:33:10.584" v="266" actId="20577"/>
          <ac:spMkLst>
            <pc:docMk/>
            <pc:sldMk cId="4084826686" sldId="1819"/>
            <ac:spMk id="4" creationId="{ADEBE802-6556-4407-B41E-41835B1636DF}"/>
          </ac:spMkLst>
        </pc:spChg>
        <pc:spChg chg="del">
          <ac:chgData name="Jana Obstová (Hroteková)" userId="S::jhrotekova_techniserv-it.cz#ext#@assecoce.onmicrosoft.com::562926a8-3db2-4a45-8a91-7f6e2524919d" providerId="AD" clId="Web-{9A1BEE37-EB54-332E-13DD-595A92114B84}" dt="2024-09-05T18:08:07.022" v="480"/>
          <ac:spMkLst>
            <pc:docMk/>
            <pc:sldMk cId="4084826686" sldId="1819"/>
            <ac:spMk id="5" creationId="{2CE8A969-FE77-4591-800E-3F6136C9DB60}"/>
          </ac:spMkLst>
        </pc:spChg>
      </pc:sldChg>
      <pc:sldChg chg="delSp">
        <pc:chgData name="Jana Obstová (Hroteková)" userId="S::jhrotekova_techniserv-it.cz#ext#@assecoce.onmicrosoft.com::562926a8-3db2-4a45-8a91-7f6e2524919d" providerId="AD" clId="Web-{9A1BEE37-EB54-332E-13DD-595A92114B84}" dt="2024-09-05T18:08:14.101" v="481"/>
        <pc:sldMkLst>
          <pc:docMk/>
          <pc:sldMk cId="4047269780" sldId="1820"/>
        </pc:sldMkLst>
        <pc:spChg chg="del">
          <ac:chgData name="Jana Obstová (Hroteková)" userId="S::jhrotekova_techniserv-it.cz#ext#@assecoce.onmicrosoft.com::562926a8-3db2-4a45-8a91-7f6e2524919d" providerId="AD" clId="Web-{9A1BEE37-EB54-332E-13DD-595A92114B84}" dt="2024-09-05T18:08:14.101" v="481"/>
          <ac:spMkLst>
            <pc:docMk/>
            <pc:sldMk cId="4047269780" sldId="1820"/>
            <ac:spMk id="5" creationId="{2CE8A969-FE77-4591-800E-3F6136C9DB60}"/>
          </ac:spMkLst>
        </pc:spChg>
      </pc:sldChg>
      <pc:sldChg chg="modSp del">
        <pc:chgData name="Jana Obstová (Hroteková)" userId="S::jhrotekova_techniserv-it.cz#ext#@assecoce.onmicrosoft.com::562926a8-3db2-4a45-8a91-7f6e2524919d" providerId="AD" clId="Web-{9A1BEE37-EB54-332E-13DD-595A92114B84}" dt="2024-09-05T11:44:56.934" v="78"/>
        <pc:sldMkLst>
          <pc:docMk/>
          <pc:sldMk cId="1896144201" sldId="1824"/>
        </pc:sldMkLst>
        <pc:spChg chg="mod">
          <ac:chgData name="Jana Obstová (Hroteková)" userId="S::jhrotekova_techniserv-it.cz#ext#@assecoce.onmicrosoft.com::562926a8-3db2-4a45-8a91-7f6e2524919d" providerId="AD" clId="Web-{9A1BEE37-EB54-332E-13DD-595A92114B84}" dt="2024-09-05T11:42:47.898" v="43" actId="20577"/>
          <ac:spMkLst>
            <pc:docMk/>
            <pc:sldMk cId="1896144201" sldId="1824"/>
            <ac:spMk id="4" creationId="{2AD50B7D-FE5C-4529-8057-8AD9C6AA0A39}"/>
          </ac:spMkLst>
        </pc:spChg>
      </pc:sldChg>
      <pc:sldChg chg="add">
        <pc:chgData name="Jana Obstová (Hroteková)" userId="S::jhrotekova_techniserv-it.cz#ext#@assecoce.onmicrosoft.com::562926a8-3db2-4a45-8a91-7f6e2524919d" providerId="AD" clId="Web-{9A1BEE37-EB54-332E-13DD-595A92114B84}" dt="2024-09-05T08:38:19.035" v="0"/>
        <pc:sldMkLst>
          <pc:docMk/>
          <pc:sldMk cId="4214161330" sldId="1827"/>
        </pc:sldMkLst>
      </pc:sldChg>
      <pc:sldChg chg="modSp add">
        <pc:chgData name="Jana Obstová (Hroteková)" userId="S::jhrotekova_techniserv-it.cz#ext#@assecoce.onmicrosoft.com::562926a8-3db2-4a45-8a91-7f6e2524919d" providerId="AD" clId="Web-{9A1BEE37-EB54-332E-13DD-595A92114B84}" dt="2024-09-05T09:10:11.201" v="15" actId="20577"/>
        <pc:sldMkLst>
          <pc:docMk/>
          <pc:sldMk cId="2063293181" sldId="1828"/>
        </pc:sldMkLst>
        <pc:spChg chg="mod">
          <ac:chgData name="Jana Obstová (Hroteková)" userId="S::jhrotekova_techniserv-it.cz#ext#@assecoce.onmicrosoft.com::562926a8-3db2-4a45-8a91-7f6e2524919d" providerId="AD" clId="Web-{9A1BEE37-EB54-332E-13DD-595A92114B84}" dt="2024-09-05T09:10:11.201" v="15" actId="20577"/>
          <ac:spMkLst>
            <pc:docMk/>
            <pc:sldMk cId="2063293181" sldId="1828"/>
            <ac:spMk id="4" creationId="{ADEBE802-6556-4407-B41E-41835B1636DF}"/>
          </ac:spMkLst>
        </pc:spChg>
      </pc:sldChg>
      <pc:sldChg chg="add">
        <pc:chgData name="Jana Obstová (Hroteková)" userId="S::jhrotekova_techniserv-it.cz#ext#@assecoce.onmicrosoft.com::562926a8-3db2-4a45-8a91-7f6e2524919d" providerId="AD" clId="Web-{9A1BEE37-EB54-332E-13DD-595A92114B84}" dt="2024-09-05T08:50:49.467" v="3"/>
        <pc:sldMkLst>
          <pc:docMk/>
          <pc:sldMk cId="1508650280" sldId="1829"/>
        </pc:sldMkLst>
      </pc:sldChg>
      <pc:sldChg chg="add">
        <pc:chgData name="Jana Obstová (Hroteková)" userId="S::jhrotekova_techniserv-it.cz#ext#@assecoce.onmicrosoft.com::562926a8-3db2-4a45-8a91-7f6e2524919d" providerId="AD" clId="Web-{9A1BEE37-EB54-332E-13DD-595A92114B84}" dt="2024-09-05T08:50:49.514" v="4"/>
        <pc:sldMkLst>
          <pc:docMk/>
          <pc:sldMk cId="1902240005" sldId="1830"/>
        </pc:sldMkLst>
      </pc:sldChg>
      <pc:sldChg chg="add">
        <pc:chgData name="Jana Obstová (Hroteková)" userId="S::jhrotekova_techniserv-it.cz#ext#@assecoce.onmicrosoft.com::562926a8-3db2-4a45-8a91-7f6e2524919d" providerId="AD" clId="Web-{9A1BEE37-EB54-332E-13DD-595A92114B84}" dt="2024-09-05T08:50:49.560" v="5"/>
        <pc:sldMkLst>
          <pc:docMk/>
          <pc:sldMk cId="3089992217" sldId="1831"/>
        </pc:sldMkLst>
      </pc:sldChg>
      <pc:sldChg chg="add">
        <pc:chgData name="Jana Obstová (Hroteková)" userId="S::jhrotekova_techniserv-it.cz#ext#@assecoce.onmicrosoft.com::562926a8-3db2-4a45-8a91-7f6e2524919d" providerId="AD" clId="Web-{9A1BEE37-EB54-332E-13DD-595A92114B84}" dt="2024-09-05T08:50:49.592" v="6"/>
        <pc:sldMkLst>
          <pc:docMk/>
          <pc:sldMk cId="607791507" sldId="1832"/>
        </pc:sldMkLst>
      </pc:sldChg>
      <pc:sldChg chg="add">
        <pc:chgData name="Jana Obstová (Hroteková)" userId="S::jhrotekova_techniserv-it.cz#ext#@assecoce.onmicrosoft.com::562926a8-3db2-4a45-8a91-7f6e2524919d" providerId="AD" clId="Web-{9A1BEE37-EB54-332E-13DD-595A92114B84}" dt="2024-09-05T08:50:49.639" v="7"/>
        <pc:sldMkLst>
          <pc:docMk/>
          <pc:sldMk cId="4186636918" sldId="1833"/>
        </pc:sldMkLst>
      </pc:sldChg>
      <pc:sldChg chg="modSp add ord replId">
        <pc:chgData name="Jana Obstová (Hroteková)" userId="S::jhrotekova_techniserv-it.cz#ext#@assecoce.onmicrosoft.com::562926a8-3db2-4a45-8a91-7f6e2524919d" providerId="AD" clId="Web-{9A1BEE37-EB54-332E-13DD-595A92114B84}" dt="2024-09-05T11:44:21.698" v="71" actId="20577"/>
        <pc:sldMkLst>
          <pc:docMk/>
          <pc:sldMk cId="1826750987" sldId="1834"/>
        </pc:sldMkLst>
        <pc:spChg chg="mod">
          <ac:chgData name="Jana Obstová (Hroteková)" userId="S::jhrotekova_techniserv-it.cz#ext#@assecoce.onmicrosoft.com::562926a8-3db2-4a45-8a91-7f6e2524919d" providerId="AD" clId="Web-{9A1BEE37-EB54-332E-13DD-595A92114B84}" dt="2024-09-05T11:44:21.698" v="71" actId="20577"/>
          <ac:spMkLst>
            <pc:docMk/>
            <pc:sldMk cId="1826750987" sldId="1834"/>
            <ac:spMk id="4" creationId="{2AD50B7D-FE5C-4529-8057-8AD9C6AA0A39}"/>
          </ac:spMkLst>
        </pc:spChg>
      </pc:sldChg>
      <pc:sldChg chg="modSp add ord replId">
        <pc:chgData name="Jana Obstová (Hroteková)" userId="S::jhrotekova_techniserv-it.cz#ext#@assecoce.onmicrosoft.com::562926a8-3db2-4a45-8a91-7f6e2524919d" providerId="AD" clId="Web-{9A1BEE37-EB54-332E-13DD-595A92114B84}" dt="2024-09-05T11:45:40.404" v="96" actId="20577"/>
        <pc:sldMkLst>
          <pc:docMk/>
          <pc:sldMk cId="2170673492" sldId="1835"/>
        </pc:sldMkLst>
        <pc:spChg chg="mod">
          <ac:chgData name="Jana Obstová (Hroteková)" userId="S::jhrotekova_techniserv-it.cz#ext#@assecoce.onmicrosoft.com::562926a8-3db2-4a45-8a91-7f6e2524919d" providerId="AD" clId="Web-{9A1BEE37-EB54-332E-13DD-595A92114B84}" dt="2024-09-05T11:45:40.404" v="96" actId="20577"/>
          <ac:spMkLst>
            <pc:docMk/>
            <pc:sldMk cId="2170673492" sldId="1835"/>
            <ac:spMk id="4" creationId="{ADEBE802-6556-4407-B41E-41835B1636DF}"/>
          </ac:spMkLst>
        </pc:spChg>
      </pc:sldChg>
      <pc:sldChg chg="addSp delSp modSp add ord replId">
        <pc:chgData name="Jana Obstová (Hroteková)" userId="S::jhrotekova_techniserv-it.cz#ext#@assecoce.onmicrosoft.com::562926a8-3db2-4a45-8a91-7f6e2524919d" providerId="AD" clId="Web-{9A1BEE37-EB54-332E-13DD-595A92114B84}" dt="2024-09-05T17:42:26.401" v="273" actId="1076"/>
        <pc:sldMkLst>
          <pc:docMk/>
          <pc:sldMk cId="421201" sldId="1836"/>
        </pc:sldMkLst>
        <pc:spChg chg="mod">
          <ac:chgData name="Jana Obstová (Hroteková)" userId="S::jhrotekova_techniserv-it.cz#ext#@assecoce.onmicrosoft.com::562926a8-3db2-4a45-8a91-7f6e2524919d" providerId="AD" clId="Web-{9A1BEE37-EB54-332E-13DD-595A92114B84}" dt="2024-09-05T17:29:00.044" v="170" actId="20577"/>
          <ac:spMkLst>
            <pc:docMk/>
            <pc:sldMk cId="421201" sldId="1836"/>
            <ac:spMk id="5" creationId="{3972223B-AE43-4696-BB2C-FB054B7A83D3}"/>
          </ac:spMkLst>
        </pc:spChg>
        <pc:spChg chg="mod">
          <ac:chgData name="Jana Obstová (Hroteková)" userId="S::jhrotekova_techniserv-it.cz#ext#@assecoce.onmicrosoft.com::562926a8-3db2-4a45-8a91-7f6e2524919d" providerId="AD" clId="Web-{9A1BEE37-EB54-332E-13DD-595A92114B84}" dt="2024-09-05T17:33:21.912" v="268" actId="20577"/>
          <ac:spMkLst>
            <pc:docMk/>
            <pc:sldMk cId="421201" sldId="1836"/>
            <ac:spMk id="13" creationId="{E85649F3-5D05-0EB2-BE66-BD624C168BE2}"/>
          </ac:spMkLst>
        </pc:spChg>
        <pc:picChg chg="add del mod">
          <ac:chgData name="Jana Obstová (Hroteková)" userId="S::jhrotekova_techniserv-it.cz#ext#@assecoce.onmicrosoft.com::562926a8-3db2-4a45-8a91-7f6e2524919d" providerId="AD" clId="Web-{9A1BEE37-EB54-332E-13DD-595A92114B84}" dt="2024-09-05T17:26:36.397" v="101"/>
          <ac:picMkLst>
            <pc:docMk/>
            <pc:sldMk cId="421201" sldId="1836"/>
            <ac:picMk id="4" creationId="{0D7446FB-B041-B214-E617-7EB81F2DF92B}"/>
          </ac:picMkLst>
        </pc:picChg>
        <pc:picChg chg="del">
          <ac:chgData name="Jana Obstová (Hroteková)" userId="S::jhrotekova_techniserv-it.cz#ext#@assecoce.onmicrosoft.com::562926a8-3db2-4a45-8a91-7f6e2524919d" providerId="AD" clId="Web-{9A1BEE37-EB54-332E-13DD-595A92114B84}" dt="2024-09-05T17:26:32.444" v="99"/>
          <ac:picMkLst>
            <pc:docMk/>
            <pc:sldMk cId="421201" sldId="1836"/>
            <ac:picMk id="6" creationId="{9C0C162A-42E7-2563-449B-BC532C8CEA11}"/>
          </ac:picMkLst>
        </pc:picChg>
        <pc:picChg chg="add del mod">
          <ac:chgData name="Jana Obstová (Hroteková)" userId="S::jhrotekova_techniserv-it.cz#ext#@assecoce.onmicrosoft.com::562926a8-3db2-4a45-8a91-7f6e2524919d" providerId="AD" clId="Web-{9A1BEE37-EB54-332E-13DD-595A92114B84}" dt="2024-09-05T17:42:11.291" v="269"/>
          <ac:picMkLst>
            <pc:docMk/>
            <pc:sldMk cId="421201" sldId="1836"/>
            <ac:picMk id="7" creationId="{071E1797-63A8-8CBD-34FD-09D14DECD715}"/>
          </ac:picMkLst>
        </pc:picChg>
        <pc:picChg chg="add mod">
          <ac:chgData name="Jana Obstová (Hroteková)" userId="S::jhrotekova_techniserv-it.cz#ext#@assecoce.onmicrosoft.com::562926a8-3db2-4a45-8a91-7f6e2524919d" providerId="AD" clId="Web-{9A1BEE37-EB54-332E-13DD-595A92114B84}" dt="2024-09-05T17:42:26.401" v="273" actId="1076"/>
          <ac:picMkLst>
            <pc:docMk/>
            <pc:sldMk cId="421201" sldId="1836"/>
            <ac:picMk id="8" creationId="{719A5170-F789-10CE-1C9D-390AA19C0C52}"/>
          </ac:picMkLst>
        </pc:picChg>
      </pc:sldChg>
      <pc:sldChg chg="addSp delSp modSp add replId">
        <pc:chgData name="Jana Obstová (Hroteková)" userId="S::jhrotekova_techniserv-it.cz#ext#@assecoce.onmicrosoft.com::562926a8-3db2-4a45-8a91-7f6e2524919d" providerId="AD" clId="Web-{9A1BEE37-EB54-332E-13DD-595A92114B84}" dt="2024-09-05T17:50:16.668" v="282" actId="14100"/>
        <pc:sldMkLst>
          <pc:docMk/>
          <pc:sldMk cId="1137451419" sldId="1837"/>
        </pc:sldMkLst>
        <pc:spChg chg="mod">
          <ac:chgData name="Jana Obstová (Hroteková)" userId="S::jhrotekova_techniserv-it.cz#ext#@assecoce.onmicrosoft.com::562926a8-3db2-4a45-8a91-7f6e2524919d" providerId="AD" clId="Web-{9A1BEE37-EB54-332E-13DD-595A92114B84}" dt="2024-09-05T17:29:18.435" v="175" actId="20577"/>
          <ac:spMkLst>
            <pc:docMk/>
            <pc:sldMk cId="1137451419" sldId="1837"/>
            <ac:spMk id="5" creationId="{3972223B-AE43-4696-BB2C-FB054B7A83D3}"/>
          </ac:spMkLst>
        </pc:spChg>
        <pc:spChg chg="mod">
          <ac:chgData name="Jana Obstová (Hroteková)" userId="S::jhrotekova_techniserv-it.cz#ext#@assecoce.onmicrosoft.com::562926a8-3db2-4a45-8a91-7f6e2524919d" providerId="AD" clId="Web-{9A1BEE37-EB54-332E-13DD-595A92114B84}" dt="2024-09-05T17:31:28.111" v="244" actId="20577"/>
          <ac:spMkLst>
            <pc:docMk/>
            <pc:sldMk cId="1137451419" sldId="1837"/>
            <ac:spMk id="13" creationId="{E85649F3-5D05-0EB2-BE66-BD624C168BE2}"/>
          </ac:spMkLst>
        </pc:spChg>
        <pc:picChg chg="add del mod">
          <ac:chgData name="Jana Obstová (Hroteková)" userId="S::jhrotekova_techniserv-it.cz#ext#@assecoce.onmicrosoft.com::562926a8-3db2-4a45-8a91-7f6e2524919d" providerId="AD" clId="Web-{9A1BEE37-EB54-332E-13DD-595A92114B84}" dt="2024-09-05T17:49:46.495" v="274"/>
          <ac:picMkLst>
            <pc:docMk/>
            <pc:sldMk cId="1137451419" sldId="1837"/>
            <ac:picMk id="4" creationId="{818EAE3A-4F73-7EE4-34D7-32060C09FB06}"/>
          </ac:picMkLst>
        </pc:picChg>
        <pc:picChg chg="add del mod">
          <ac:chgData name="Jana Obstová (Hroteková)" userId="S::jhrotekova_techniserv-it.cz#ext#@assecoce.onmicrosoft.com::562926a8-3db2-4a45-8a91-7f6e2524919d" providerId="AD" clId="Web-{9A1BEE37-EB54-332E-13DD-595A92114B84}" dt="2024-09-05T17:49:51.105" v="276"/>
          <ac:picMkLst>
            <pc:docMk/>
            <pc:sldMk cId="1137451419" sldId="1837"/>
            <ac:picMk id="6" creationId="{9539AFA4-C8E6-41F8-CCBB-C069F0D073B5}"/>
          </ac:picMkLst>
        </pc:picChg>
        <pc:picChg chg="del">
          <ac:chgData name="Jana Obstová (Hroteková)" userId="S::jhrotekova_techniserv-it.cz#ext#@assecoce.onmicrosoft.com::562926a8-3db2-4a45-8a91-7f6e2524919d" providerId="AD" clId="Web-{9A1BEE37-EB54-332E-13DD-595A92114B84}" dt="2024-09-05T17:29:22.903" v="176"/>
          <ac:picMkLst>
            <pc:docMk/>
            <pc:sldMk cId="1137451419" sldId="1837"/>
            <ac:picMk id="7" creationId="{071E1797-63A8-8CBD-34FD-09D14DECD715}"/>
          </ac:picMkLst>
        </pc:picChg>
        <pc:picChg chg="add mod">
          <ac:chgData name="Jana Obstová (Hroteková)" userId="S::jhrotekova_techniserv-it.cz#ext#@assecoce.onmicrosoft.com::562926a8-3db2-4a45-8a91-7f6e2524919d" providerId="AD" clId="Web-{9A1BEE37-EB54-332E-13DD-595A92114B84}" dt="2024-09-05T17:50:16.668" v="282" actId="14100"/>
          <ac:picMkLst>
            <pc:docMk/>
            <pc:sldMk cId="1137451419" sldId="1837"/>
            <ac:picMk id="8" creationId="{A0D2074F-82CA-06AC-F02C-CDA33983D79B}"/>
          </ac:picMkLst>
        </pc:picChg>
      </pc:sldChg>
      <pc:sldChg chg="addSp delSp modSp add replId">
        <pc:chgData name="Jana Obstová (Hroteková)" userId="S::jhrotekova_techniserv-it.cz#ext#@assecoce.onmicrosoft.com::562926a8-3db2-4a45-8a91-7f6e2524919d" providerId="AD" clId="Web-{9A1BEE37-EB54-332E-13DD-595A92114B84}" dt="2024-09-05T18:06:39.863" v="471" actId="20577"/>
        <pc:sldMkLst>
          <pc:docMk/>
          <pc:sldMk cId="2072789514" sldId="1838"/>
        </pc:sldMkLst>
        <pc:spChg chg="mod">
          <ac:chgData name="Jana Obstová (Hroteková)" userId="S::jhrotekova_techniserv-it.cz#ext#@assecoce.onmicrosoft.com::562926a8-3db2-4a45-8a91-7f6e2524919d" providerId="AD" clId="Web-{9A1BEE37-EB54-332E-13DD-595A92114B84}" dt="2024-09-05T18:06:39.863" v="471" actId="20577"/>
          <ac:spMkLst>
            <pc:docMk/>
            <pc:sldMk cId="2072789514" sldId="1838"/>
            <ac:spMk id="5" creationId="{3972223B-AE43-4696-BB2C-FB054B7A83D3}"/>
          </ac:spMkLst>
        </pc:spChg>
        <pc:spChg chg="mod">
          <ac:chgData name="Jana Obstová (Hroteková)" userId="S::jhrotekova_techniserv-it.cz#ext#@assecoce.onmicrosoft.com::562926a8-3db2-4a45-8a91-7f6e2524919d" providerId="AD" clId="Web-{9A1BEE37-EB54-332E-13DD-595A92114B84}" dt="2024-09-05T18:03:15.074" v="366" actId="20577"/>
          <ac:spMkLst>
            <pc:docMk/>
            <pc:sldMk cId="2072789514" sldId="1838"/>
            <ac:spMk id="13" creationId="{E85649F3-5D05-0EB2-BE66-BD624C168BE2}"/>
          </ac:spMkLst>
        </pc:spChg>
        <pc:picChg chg="add mod">
          <ac:chgData name="Jana Obstová (Hroteková)" userId="S::jhrotekova_techniserv-it.cz#ext#@assecoce.onmicrosoft.com::562926a8-3db2-4a45-8a91-7f6e2524919d" providerId="AD" clId="Web-{9A1BEE37-EB54-332E-13DD-595A92114B84}" dt="2024-09-05T17:53:46.520" v="294" actId="14100"/>
          <ac:picMkLst>
            <pc:docMk/>
            <pc:sldMk cId="2072789514" sldId="1838"/>
            <ac:picMk id="4" creationId="{6B2DD162-15E5-7A8A-6DA9-EF57CC09EF22}"/>
          </ac:picMkLst>
        </pc:picChg>
        <pc:picChg chg="add del mod">
          <ac:chgData name="Jana Obstová (Hroteková)" userId="S::jhrotekova_techniserv-it.cz#ext#@assecoce.onmicrosoft.com::562926a8-3db2-4a45-8a91-7f6e2524919d" providerId="AD" clId="Web-{9A1BEE37-EB54-332E-13DD-595A92114B84}" dt="2024-09-05T17:54:02.973" v="297"/>
          <ac:picMkLst>
            <pc:docMk/>
            <pc:sldMk cId="2072789514" sldId="1838"/>
            <ac:picMk id="6" creationId="{99F1CD64-E1AB-B92F-6DD6-47A9197B8AAB}"/>
          </ac:picMkLst>
        </pc:picChg>
        <pc:picChg chg="del">
          <ac:chgData name="Jana Obstová (Hroteková)" userId="S::jhrotekova_techniserv-it.cz#ext#@assecoce.onmicrosoft.com::562926a8-3db2-4a45-8a91-7f6e2524919d" providerId="AD" clId="Web-{9A1BEE37-EB54-332E-13DD-595A92114B84}" dt="2024-09-05T17:53:28.957" v="289"/>
          <ac:picMkLst>
            <pc:docMk/>
            <pc:sldMk cId="2072789514" sldId="1838"/>
            <ac:picMk id="8" creationId="{A0D2074F-82CA-06AC-F02C-CDA33983D79B}"/>
          </ac:picMkLst>
        </pc:picChg>
      </pc:sldChg>
      <pc:sldChg chg="addSp delSp modSp add replId">
        <pc:chgData name="Jana Obstová (Hroteková)" userId="S::jhrotekova_techniserv-it.cz#ext#@assecoce.onmicrosoft.com::562926a8-3db2-4a45-8a91-7f6e2524919d" providerId="AD" clId="Web-{9A1BEE37-EB54-332E-13DD-595A92114B84}" dt="2024-09-05T18:07:43.740" v="479" actId="20577"/>
        <pc:sldMkLst>
          <pc:docMk/>
          <pc:sldMk cId="1165963923" sldId="1839"/>
        </pc:sldMkLst>
        <pc:spChg chg="mod">
          <ac:chgData name="Jana Obstová (Hroteková)" userId="S::jhrotekova_techniserv-it.cz#ext#@assecoce.onmicrosoft.com::562926a8-3db2-4a45-8a91-7f6e2524919d" providerId="AD" clId="Web-{9A1BEE37-EB54-332E-13DD-595A92114B84}" dt="2024-09-05T18:07:43.740" v="479" actId="20577"/>
          <ac:spMkLst>
            <pc:docMk/>
            <pc:sldMk cId="1165963923" sldId="1839"/>
            <ac:spMk id="5" creationId="{3972223B-AE43-4696-BB2C-FB054B7A83D3}"/>
          </ac:spMkLst>
        </pc:spChg>
        <pc:spChg chg="mod">
          <ac:chgData name="Jana Obstová (Hroteková)" userId="S::jhrotekova_techniserv-it.cz#ext#@assecoce.onmicrosoft.com::562926a8-3db2-4a45-8a91-7f6e2524919d" providerId="AD" clId="Web-{9A1BEE37-EB54-332E-13DD-595A92114B84}" dt="2024-09-05T18:06:12.299" v="458" actId="14100"/>
          <ac:spMkLst>
            <pc:docMk/>
            <pc:sldMk cId="1165963923" sldId="1839"/>
            <ac:spMk id="13" creationId="{E85649F3-5D05-0EB2-BE66-BD624C168BE2}"/>
          </ac:spMkLst>
        </pc:spChg>
        <pc:picChg chg="del mod">
          <ac:chgData name="Jana Obstová (Hroteková)" userId="S::jhrotekova_techniserv-it.cz#ext#@assecoce.onmicrosoft.com::562926a8-3db2-4a45-8a91-7f6e2524919d" providerId="AD" clId="Web-{9A1BEE37-EB54-332E-13DD-595A92114B84}" dt="2024-09-05T18:02:52.933" v="363"/>
          <ac:picMkLst>
            <pc:docMk/>
            <pc:sldMk cId="1165963923" sldId="1839"/>
            <ac:picMk id="4" creationId="{6B2DD162-15E5-7A8A-6DA9-EF57CC09EF22}"/>
          </ac:picMkLst>
        </pc:picChg>
        <pc:picChg chg="add mod">
          <ac:chgData name="Jana Obstová (Hroteková)" userId="S::jhrotekova_techniserv-it.cz#ext#@assecoce.onmicrosoft.com::562926a8-3db2-4a45-8a91-7f6e2524919d" providerId="AD" clId="Web-{9A1BEE37-EB54-332E-13DD-595A92114B84}" dt="2024-09-05T18:06:02.487" v="455" actId="1076"/>
          <ac:picMkLst>
            <pc:docMk/>
            <pc:sldMk cId="1165963923" sldId="1839"/>
            <ac:picMk id="6" creationId="{3FB0683F-EE4E-7267-00BF-6C7899D96236}"/>
          </ac:picMkLst>
        </pc:picChg>
        <pc:picChg chg="add del mod">
          <ac:chgData name="Jana Obstová (Hroteková)" userId="S::jhrotekova_techniserv-it.cz#ext#@assecoce.onmicrosoft.com::562926a8-3db2-4a45-8a91-7f6e2524919d" providerId="AD" clId="Web-{9A1BEE37-EB54-332E-13DD-595A92114B84}" dt="2024-09-05T18:02:19.588" v="355"/>
          <ac:picMkLst>
            <pc:docMk/>
            <pc:sldMk cId="1165963923" sldId="1839"/>
            <ac:picMk id="7" creationId="{16B4B4B4-AB6B-AFD0-6585-5E76C9649306}"/>
          </ac:picMkLst>
        </pc:picChg>
        <pc:picChg chg="add mod">
          <ac:chgData name="Jana Obstová (Hroteková)" userId="S::jhrotekova_techniserv-it.cz#ext#@assecoce.onmicrosoft.com::562926a8-3db2-4a45-8a91-7f6e2524919d" providerId="AD" clId="Web-{9A1BEE37-EB54-332E-13DD-595A92114B84}" dt="2024-09-05T18:06:04.440" v="456" actId="1076"/>
          <ac:picMkLst>
            <pc:docMk/>
            <pc:sldMk cId="1165963923" sldId="1839"/>
            <ac:picMk id="8" creationId="{4063B268-943F-3FF3-955A-DA2AF79B5AC2}"/>
          </ac:picMkLst>
        </pc:picChg>
        <pc:picChg chg="add del mod">
          <ac:chgData name="Jana Obstová (Hroteková)" userId="S::jhrotekova_techniserv-it.cz#ext#@assecoce.onmicrosoft.com::562926a8-3db2-4a45-8a91-7f6e2524919d" providerId="AD" clId="Web-{9A1BEE37-EB54-332E-13DD-595A92114B84}" dt="2024-09-05T18:05:43.158" v="445"/>
          <ac:picMkLst>
            <pc:docMk/>
            <pc:sldMk cId="1165963923" sldId="1839"/>
            <ac:picMk id="9" creationId="{B332C143-FA8D-7BAE-7FE4-DFCE15F07233}"/>
          </ac:picMkLst>
        </pc:picChg>
        <pc:picChg chg="add mod">
          <ac:chgData name="Jana Obstová (Hroteková)" userId="S::jhrotekova_techniserv-it.cz#ext#@assecoce.onmicrosoft.com::562926a8-3db2-4a45-8a91-7f6e2524919d" providerId="AD" clId="Web-{9A1BEE37-EB54-332E-13DD-595A92114B84}" dt="2024-09-05T18:06:07.596" v="457" actId="1076"/>
          <ac:picMkLst>
            <pc:docMk/>
            <pc:sldMk cId="1165963923" sldId="1839"/>
            <ac:picMk id="11" creationId="{0BDDAE8B-72D3-2444-BFCE-740A5F7514B1}"/>
          </ac:picMkLst>
        </pc:picChg>
      </pc:sldChg>
    </pc:docChg>
  </pc:docChgLst>
  <pc:docChgLst>
    <pc:chgData name="BÜRGER Tomáš" userId="S::tomas.burger@asseco-ce.com::f5b8df6d-73f5-4c4f-8795-b4d9459f9abf" providerId="AD" clId="Web-{B1D2853C-2C57-970A-6DA1-B33A4C737404}"/>
    <pc:docChg chg="modSld">
      <pc:chgData name="BÜRGER Tomáš" userId="S::tomas.burger@asseco-ce.com::f5b8df6d-73f5-4c4f-8795-b4d9459f9abf" providerId="AD" clId="Web-{B1D2853C-2C57-970A-6DA1-B33A4C737404}" dt="2024-09-03T06:52:41.870" v="9" actId="20577"/>
      <pc:docMkLst>
        <pc:docMk/>
      </pc:docMkLst>
      <pc:sldChg chg="modSp">
        <pc:chgData name="BÜRGER Tomáš" userId="S::tomas.burger@asseco-ce.com::f5b8df6d-73f5-4c4f-8795-b4d9459f9abf" providerId="AD" clId="Web-{B1D2853C-2C57-970A-6DA1-B33A4C737404}" dt="2024-09-03T06:52:41.870" v="9" actId="20577"/>
        <pc:sldMkLst>
          <pc:docMk/>
          <pc:sldMk cId="3616691007" sldId="1540"/>
        </pc:sldMkLst>
        <pc:spChg chg="mod">
          <ac:chgData name="BÜRGER Tomáš" userId="S::tomas.burger@asseco-ce.com::f5b8df6d-73f5-4c4f-8795-b4d9459f9abf" providerId="AD" clId="Web-{B1D2853C-2C57-970A-6DA1-B33A4C737404}" dt="2024-09-03T06:52:41.870" v="9" actId="20577"/>
          <ac:spMkLst>
            <pc:docMk/>
            <pc:sldMk cId="3616691007" sldId="1540"/>
            <ac:spMk id="4" creationId="{2AD50B7D-FE5C-4529-8057-8AD9C6AA0A39}"/>
          </ac:spMkLst>
        </pc:spChg>
      </pc:sldChg>
      <pc:sldChg chg="modSp">
        <pc:chgData name="BÜRGER Tomáš" userId="S::tomas.burger@asseco-ce.com::f5b8df6d-73f5-4c4f-8795-b4d9459f9abf" providerId="AD" clId="Web-{B1D2853C-2C57-970A-6DA1-B33A4C737404}" dt="2024-09-03T06:51:10.929" v="7" actId="20577"/>
        <pc:sldMkLst>
          <pc:docMk/>
          <pc:sldMk cId="3688989217" sldId="1543"/>
        </pc:sldMkLst>
        <pc:spChg chg="mod">
          <ac:chgData name="BÜRGER Tomáš" userId="S::tomas.burger@asseco-ce.com::f5b8df6d-73f5-4c4f-8795-b4d9459f9abf" providerId="AD" clId="Web-{B1D2853C-2C57-970A-6DA1-B33A4C737404}" dt="2024-09-03T06:51:10.929" v="7" actId="20577"/>
          <ac:spMkLst>
            <pc:docMk/>
            <pc:sldMk cId="3688989217" sldId="1543"/>
            <ac:spMk id="4" creationId="{2AD50B7D-FE5C-4529-8057-8AD9C6AA0A39}"/>
          </ac:spMkLst>
        </pc:spChg>
      </pc:sldChg>
    </pc:docChg>
  </pc:docChgLst>
  <pc:docChgLst>
    <pc:chgData name="DOUBEK Martin" userId="S::martin.doubek@asseco-ce.com::5920543b-09f7-4084-b3f7-93aaab8f702b" providerId="AD" clId="Web-{2F3C34C3-6913-2C1D-8D7E-EC82D0FF28B8}"/>
    <pc:docChg chg="addSld delSld modSld">
      <pc:chgData name="DOUBEK Martin" userId="S::martin.doubek@asseco-ce.com::5920543b-09f7-4084-b3f7-93aaab8f702b" providerId="AD" clId="Web-{2F3C34C3-6913-2C1D-8D7E-EC82D0FF28B8}" dt="2024-09-09T14:49:52.632" v="955"/>
      <pc:docMkLst>
        <pc:docMk/>
      </pc:docMkLst>
      <pc:sldChg chg="modSp del">
        <pc:chgData name="DOUBEK Martin" userId="S::martin.doubek@asseco-ce.com::5920543b-09f7-4084-b3f7-93aaab8f702b" providerId="AD" clId="Web-{2F3C34C3-6913-2C1D-8D7E-EC82D0FF28B8}" dt="2024-09-09T14:49:52.632" v="955"/>
        <pc:sldMkLst>
          <pc:docMk/>
          <pc:sldMk cId="4210067270" sldId="1997"/>
        </pc:sldMkLst>
        <pc:spChg chg="mod">
          <ac:chgData name="DOUBEK Martin" userId="S::martin.doubek@asseco-ce.com::5920543b-09f7-4084-b3f7-93aaab8f702b" providerId="AD" clId="Web-{2F3C34C3-6913-2C1D-8D7E-EC82D0FF28B8}" dt="2024-09-09T14:49:07.066" v="954" actId="1076"/>
          <ac:spMkLst>
            <pc:docMk/>
            <pc:sldMk cId="4210067270" sldId="1997"/>
            <ac:spMk id="19" creationId="{15DB096C-BD26-2834-DA54-3E95F73EC24C}"/>
          </ac:spMkLst>
        </pc:spChg>
      </pc:sldChg>
      <pc:sldChg chg="modSp add replId">
        <pc:chgData name="DOUBEK Martin" userId="S::martin.doubek@asseco-ce.com::5920543b-09f7-4084-b3f7-93aaab8f702b" providerId="AD" clId="Web-{2F3C34C3-6913-2C1D-8D7E-EC82D0FF28B8}" dt="2024-09-09T13:17:07.249" v="196" actId="20577"/>
        <pc:sldMkLst>
          <pc:docMk/>
          <pc:sldMk cId="1115069561" sldId="1998"/>
        </pc:sldMkLst>
        <pc:spChg chg="mod">
          <ac:chgData name="DOUBEK Martin" userId="S::martin.doubek@asseco-ce.com::5920543b-09f7-4084-b3f7-93aaab8f702b" providerId="AD" clId="Web-{2F3C34C3-6913-2C1D-8D7E-EC82D0FF28B8}" dt="2024-09-09T13:14:57.833" v="165" actId="20577"/>
          <ac:spMkLst>
            <pc:docMk/>
            <pc:sldMk cId="1115069561" sldId="1998"/>
            <ac:spMk id="4" creationId="{CE0002E7-21FD-C13C-736C-80A3CA1273BD}"/>
          </ac:spMkLst>
        </pc:spChg>
        <pc:spChg chg="mod">
          <ac:chgData name="DOUBEK Martin" userId="S::martin.doubek@asseco-ce.com::5920543b-09f7-4084-b3f7-93aaab8f702b" providerId="AD" clId="Web-{2F3C34C3-6913-2C1D-8D7E-EC82D0FF28B8}" dt="2024-09-09T13:17:07.249" v="196" actId="20577"/>
          <ac:spMkLst>
            <pc:docMk/>
            <pc:sldMk cId="1115069561" sldId="1998"/>
            <ac:spMk id="5" creationId="{36B58497-78F0-8793-0754-761E9662D46E}"/>
          </ac:spMkLst>
        </pc:spChg>
        <pc:spChg chg="mod">
          <ac:chgData name="DOUBEK Martin" userId="S::martin.doubek@asseco-ce.com::5920543b-09f7-4084-b3f7-93aaab8f702b" providerId="AD" clId="Web-{2F3C34C3-6913-2C1D-8D7E-EC82D0FF28B8}" dt="2024-09-09T13:13:32.233" v="115" actId="20577"/>
          <ac:spMkLst>
            <pc:docMk/>
            <pc:sldMk cId="1115069561" sldId="1998"/>
            <ac:spMk id="19" creationId="{15DB096C-BD26-2834-DA54-3E95F73EC24C}"/>
          </ac:spMkLst>
        </pc:spChg>
      </pc:sldChg>
      <pc:sldChg chg="modSp add del replId">
        <pc:chgData name="DOUBEK Martin" userId="S::martin.doubek@asseco-ce.com::5920543b-09f7-4084-b3f7-93aaab8f702b" providerId="AD" clId="Web-{2F3C34C3-6913-2C1D-8D7E-EC82D0FF28B8}" dt="2024-09-09T13:33:31.132" v="284"/>
        <pc:sldMkLst>
          <pc:docMk/>
          <pc:sldMk cId="1833725243" sldId="1999"/>
        </pc:sldMkLst>
        <pc:spChg chg="mod">
          <ac:chgData name="DOUBEK Martin" userId="S::martin.doubek@asseco-ce.com::5920543b-09f7-4084-b3f7-93aaab8f702b" providerId="AD" clId="Web-{2F3C34C3-6913-2C1D-8D7E-EC82D0FF28B8}" dt="2024-09-09T13:17:49.440" v="216" actId="20577"/>
          <ac:spMkLst>
            <pc:docMk/>
            <pc:sldMk cId="1833725243" sldId="1999"/>
            <ac:spMk id="4" creationId="{CE0002E7-21FD-C13C-736C-80A3CA1273BD}"/>
          </ac:spMkLst>
        </pc:spChg>
        <pc:spChg chg="mod">
          <ac:chgData name="DOUBEK Martin" userId="S::martin.doubek@asseco-ce.com::5920543b-09f7-4084-b3f7-93aaab8f702b" providerId="AD" clId="Web-{2F3C34C3-6913-2C1D-8D7E-EC82D0FF28B8}" dt="2024-09-09T13:23:09.744" v="276" actId="20577"/>
          <ac:spMkLst>
            <pc:docMk/>
            <pc:sldMk cId="1833725243" sldId="1999"/>
            <ac:spMk id="5" creationId="{36B58497-78F0-8793-0754-761E9662D46E}"/>
          </ac:spMkLst>
        </pc:spChg>
        <pc:spChg chg="mod">
          <ac:chgData name="DOUBEK Martin" userId="S::martin.doubek@asseco-ce.com::5920543b-09f7-4084-b3f7-93aaab8f702b" providerId="AD" clId="Web-{2F3C34C3-6913-2C1D-8D7E-EC82D0FF28B8}" dt="2024-09-09T13:21:07.891" v="247" actId="20577"/>
          <ac:spMkLst>
            <pc:docMk/>
            <pc:sldMk cId="1833725243" sldId="1999"/>
            <ac:spMk id="19" creationId="{15DB096C-BD26-2834-DA54-3E95F73EC24C}"/>
          </ac:spMkLst>
        </pc:spChg>
      </pc:sldChg>
      <pc:sldChg chg="addSp delSp modSp add replId">
        <pc:chgData name="DOUBEK Martin" userId="S::martin.doubek@asseco-ce.com::5920543b-09f7-4084-b3f7-93aaab8f702b" providerId="AD" clId="Web-{2F3C34C3-6913-2C1D-8D7E-EC82D0FF28B8}" dt="2024-09-09T13:40:33.600" v="426" actId="20577"/>
        <pc:sldMkLst>
          <pc:docMk/>
          <pc:sldMk cId="555802905" sldId="2000"/>
        </pc:sldMkLst>
        <pc:spChg chg="mod">
          <ac:chgData name="DOUBEK Martin" userId="S::martin.doubek@asseco-ce.com::5920543b-09f7-4084-b3f7-93aaab8f702b" providerId="AD" clId="Web-{2F3C34C3-6913-2C1D-8D7E-EC82D0FF28B8}" dt="2024-09-09T13:40:33.600" v="426" actId="20577"/>
          <ac:spMkLst>
            <pc:docMk/>
            <pc:sldMk cId="555802905" sldId="2000"/>
            <ac:spMk id="4" creationId="{CE0002E7-21FD-C13C-736C-80A3CA1273BD}"/>
          </ac:spMkLst>
        </pc:spChg>
        <pc:spChg chg="mod">
          <ac:chgData name="DOUBEK Martin" userId="S::martin.doubek@asseco-ce.com::5920543b-09f7-4084-b3f7-93aaab8f702b" providerId="AD" clId="Web-{2F3C34C3-6913-2C1D-8D7E-EC82D0FF28B8}" dt="2024-09-09T13:39:51.503" v="405" actId="20577"/>
          <ac:spMkLst>
            <pc:docMk/>
            <pc:sldMk cId="555802905" sldId="2000"/>
            <ac:spMk id="5" creationId="{36B58497-78F0-8793-0754-761E9662D46E}"/>
          </ac:spMkLst>
        </pc:spChg>
        <pc:spChg chg="add del mod">
          <ac:chgData name="DOUBEK Martin" userId="S::martin.doubek@asseco-ce.com::5920543b-09f7-4084-b3f7-93aaab8f702b" providerId="AD" clId="Web-{2F3C34C3-6913-2C1D-8D7E-EC82D0FF28B8}" dt="2024-09-09T13:39:59.019" v="409"/>
          <ac:spMkLst>
            <pc:docMk/>
            <pc:sldMk cId="555802905" sldId="2000"/>
            <ac:spMk id="6" creationId="{7D72F7E4-3F20-B458-2330-6FB2E1ED0334}"/>
          </ac:spMkLst>
        </pc:spChg>
        <pc:spChg chg="mod">
          <ac:chgData name="DOUBEK Martin" userId="S::martin.doubek@asseco-ce.com::5920543b-09f7-4084-b3f7-93aaab8f702b" providerId="AD" clId="Web-{2F3C34C3-6913-2C1D-8D7E-EC82D0FF28B8}" dt="2024-09-09T13:37:24.164" v="348" actId="20577"/>
          <ac:spMkLst>
            <pc:docMk/>
            <pc:sldMk cId="555802905" sldId="2000"/>
            <ac:spMk id="19" creationId="{15DB096C-BD26-2834-DA54-3E95F73EC24C}"/>
          </ac:spMkLst>
        </pc:spChg>
      </pc:sldChg>
      <pc:sldChg chg="modSp add replId">
        <pc:chgData name="DOUBEK Martin" userId="S::martin.doubek@asseco-ce.com::5920543b-09f7-4084-b3f7-93aaab8f702b" providerId="AD" clId="Web-{2F3C34C3-6913-2C1D-8D7E-EC82D0FF28B8}" dt="2024-09-09T13:42:46.438" v="463" actId="20577"/>
        <pc:sldMkLst>
          <pc:docMk/>
          <pc:sldMk cId="2835345064" sldId="2001"/>
        </pc:sldMkLst>
        <pc:spChg chg="mod">
          <ac:chgData name="DOUBEK Martin" userId="S::martin.doubek@asseco-ce.com::5920543b-09f7-4084-b3f7-93aaab8f702b" providerId="AD" clId="Web-{2F3C34C3-6913-2C1D-8D7E-EC82D0FF28B8}" dt="2024-09-09T13:40:43.038" v="438" actId="20577"/>
          <ac:spMkLst>
            <pc:docMk/>
            <pc:sldMk cId="2835345064" sldId="2001"/>
            <ac:spMk id="4" creationId="{CE0002E7-21FD-C13C-736C-80A3CA1273BD}"/>
          </ac:spMkLst>
        </pc:spChg>
        <pc:spChg chg="mod">
          <ac:chgData name="DOUBEK Martin" userId="S::martin.doubek@asseco-ce.com::5920543b-09f7-4084-b3f7-93aaab8f702b" providerId="AD" clId="Web-{2F3C34C3-6913-2C1D-8D7E-EC82D0FF28B8}" dt="2024-09-09T13:42:46.438" v="463" actId="20577"/>
          <ac:spMkLst>
            <pc:docMk/>
            <pc:sldMk cId="2835345064" sldId="2001"/>
            <ac:spMk id="5" creationId="{36B58497-78F0-8793-0754-761E9662D46E}"/>
          </ac:spMkLst>
        </pc:spChg>
        <pc:spChg chg="mod">
          <ac:chgData name="DOUBEK Martin" userId="S::martin.doubek@asseco-ce.com::5920543b-09f7-4084-b3f7-93aaab8f702b" providerId="AD" clId="Web-{2F3C34C3-6913-2C1D-8D7E-EC82D0FF28B8}" dt="2024-09-09T13:42:13.560" v="455" actId="20577"/>
          <ac:spMkLst>
            <pc:docMk/>
            <pc:sldMk cId="2835345064" sldId="2001"/>
            <ac:spMk id="19" creationId="{15DB096C-BD26-2834-DA54-3E95F73EC24C}"/>
          </ac:spMkLst>
        </pc:spChg>
      </pc:sldChg>
      <pc:sldChg chg="modSp add replId">
        <pc:chgData name="DOUBEK Martin" userId="S::martin.doubek@asseco-ce.com::5920543b-09f7-4084-b3f7-93aaab8f702b" providerId="AD" clId="Web-{2F3C34C3-6913-2C1D-8D7E-EC82D0FF28B8}" dt="2024-09-09T14:48:26.751" v="953" actId="20577"/>
        <pc:sldMkLst>
          <pc:docMk/>
          <pc:sldMk cId="748029616" sldId="2004"/>
        </pc:sldMkLst>
        <pc:spChg chg="mod">
          <ac:chgData name="DOUBEK Martin" userId="S::martin.doubek@asseco-ce.com::5920543b-09f7-4084-b3f7-93aaab8f702b" providerId="AD" clId="Web-{2F3C34C3-6913-2C1D-8D7E-EC82D0FF28B8}" dt="2024-09-09T13:44:57.416" v="496" actId="20577"/>
          <ac:spMkLst>
            <pc:docMk/>
            <pc:sldMk cId="748029616" sldId="2004"/>
            <ac:spMk id="4" creationId="{CE0002E7-21FD-C13C-736C-80A3CA1273BD}"/>
          </ac:spMkLst>
        </pc:spChg>
        <pc:spChg chg="mod">
          <ac:chgData name="DOUBEK Martin" userId="S::martin.doubek@asseco-ce.com::5920543b-09f7-4084-b3f7-93aaab8f702b" providerId="AD" clId="Web-{2F3C34C3-6913-2C1D-8D7E-EC82D0FF28B8}" dt="2024-09-09T13:54:17.268" v="671" actId="20577"/>
          <ac:spMkLst>
            <pc:docMk/>
            <pc:sldMk cId="748029616" sldId="2004"/>
            <ac:spMk id="5" creationId="{36B58497-78F0-8793-0754-761E9662D46E}"/>
          </ac:spMkLst>
        </pc:spChg>
        <pc:spChg chg="mod">
          <ac:chgData name="DOUBEK Martin" userId="S::martin.doubek@asseco-ce.com::5920543b-09f7-4084-b3f7-93aaab8f702b" providerId="AD" clId="Web-{2F3C34C3-6913-2C1D-8D7E-EC82D0FF28B8}" dt="2024-09-09T14:48:26.751" v="953" actId="20577"/>
          <ac:spMkLst>
            <pc:docMk/>
            <pc:sldMk cId="748029616" sldId="2004"/>
            <ac:spMk id="19" creationId="{15DB096C-BD26-2834-DA54-3E95F73EC24C}"/>
          </ac:spMkLst>
        </pc:spChg>
      </pc:sldChg>
      <pc:sldChg chg="modSp add replId">
        <pc:chgData name="DOUBEK Martin" userId="S::martin.doubek@asseco-ce.com::5920543b-09f7-4084-b3f7-93aaab8f702b" providerId="AD" clId="Web-{2F3C34C3-6913-2C1D-8D7E-EC82D0FF28B8}" dt="2024-09-09T14:48:19.438" v="951" actId="20577"/>
        <pc:sldMkLst>
          <pc:docMk/>
          <pc:sldMk cId="4142855035" sldId="2005"/>
        </pc:sldMkLst>
        <pc:spChg chg="mod">
          <ac:chgData name="DOUBEK Martin" userId="S::martin.doubek@asseco-ce.com::5920543b-09f7-4084-b3f7-93aaab8f702b" providerId="AD" clId="Web-{2F3C34C3-6913-2C1D-8D7E-EC82D0FF28B8}" dt="2024-09-09T13:57:41.017" v="689" actId="20577"/>
          <ac:spMkLst>
            <pc:docMk/>
            <pc:sldMk cId="4142855035" sldId="2005"/>
            <ac:spMk id="4" creationId="{CE0002E7-21FD-C13C-736C-80A3CA1273BD}"/>
          </ac:spMkLst>
        </pc:spChg>
        <pc:spChg chg="mod">
          <ac:chgData name="DOUBEK Martin" userId="S::martin.doubek@asseco-ce.com::5920543b-09f7-4084-b3f7-93aaab8f702b" providerId="AD" clId="Web-{2F3C34C3-6913-2C1D-8D7E-EC82D0FF28B8}" dt="2024-09-09T14:48:19.438" v="951" actId="20577"/>
          <ac:spMkLst>
            <pc:docMk/>
            <pc:sldMk cId="4142855035" sldId="2005"/>
            <ac:spMk id="5" creationId="{36B58497-78F0-8793-0754-761E9662D46E}"/>
          </ac:spMkLst>
        </pc:spChg>
        <pc:spChg chg="mod">
          <ac:chgData name="DOUBEK Martin" userId="S::martin.doubek@asseco-ce.com::5920543b-09f7-4084-b3f7-93aaab8f702b" providerId="AD" clId="Web-{2F3C34C3-6913-2C1D-8D7E-EC82D0FF28B8}" dt="2024-09-09T14:47:55.467" v="950" actId="20577"/>
          <ac:spMkLst>
            <pc:docMk/>
            <pc:sldMk cId="4142855035" sldId="2005"/>
            <ac:spMk id="19" creationId="{15DB096C-BD26-2834-DA54-3E95F73EC24C}"/>
          </ac:spMkLst>
        </pc:spChg>
      </pc:sldChg>
    </pc:docChg>
  </pc:docChgLst>
  <pc:docChgLst>
    <pc:chgData name="Eva Jandíková" userId="7ef427b1455032d3" providerId="LiveId" clId="{8202217B-3EA2-43A3-92A0-C41BB6D41AA0}"/>
    <pc:docChg chg="addSld delSld modSld">
      <pc:chgData name="Eva Jandíková" userId="7ef427b1455032d3" providerId="LiveId" clId="{8202217B-3EA2-43A3-92A0-C41BB6D41AA0}" dt="2024-08-23T08:50:24.620" v="1" actId="47"/>
      <pc:docMkLst>
        <pc:docMk/>
      </pc:docMkLst>
      <pc:sldChg chg="add del">
        <pc:chgData name="Eva Jandíková" userId="7ef427b1455032d3" providerId="LiveId" clId="{8202217B-3EA2-43A3-92A0-C41BB6D41AA0}" dt="2024-08-23T08:50:24.620" v="1" actId="47"/>
        <pc:sldMkLst>
          <pc:docMk/>
          <pc:sldMk cId="1255733878" sldId="1555"/>
        </pc:sldMkLst>
      </pc:sldChg>
      <pc:sldChg chg="add del">
        <pc:chgData name="Eva Jandíková" userId="7ef427b1455032d3" providerId="LiveId" clId="{8202217B-3EA2-43A3-92A0-C41BB6D41AA0}" dt="2024-08-23T08:50:24.620" v="1" actId="47"/>
        <pc:sldMkLst>
          <pc:docMk/>
          <pc:sldMk cId="1721163362" sldId="1588"/>
        </pc:sldMkLst>
      </pc:sldChg>
    </pc:docChg>
  </pc:docChgLst>
  <pc:docChgLst>
    <pc:chgData name="BÜRGER Tomáš" userId="S::tomas.burger@asseco-ce.com::f5b8df6d-73f5-4c4f-8795-b4d9459f9abf" providerId="AD" clId="Web-{04EA126C-0A3D-B490-80E3-C92162FD5D08}"/>
    <pc:docChg chg="delSld modSld">
      <pc:chgData name="BÜRGER Tomáš" userId="S::tomas.burger@asseco-ce.com::f5b8df6d-73f5-4c4f-8795-b4d9459f9abf" providerId="AD" clId="Web-{04EA126C-0A3D-B490-80E3-C92162FD5D08}" dt="2024-09-16T13:09:17.299" v="42"/>
      <pc:docMkLst>
        <pc:docMk/>
      </pc:docMkLst>
      <pc:sldChg chg="modSp">
        <pc:chgData name="BÜRGER Tomáš" userId="S::tomas.burger@asseco-ce.com::f5b8df6d-73f5-4c4f-8795-b4d9459f9abf" providerId="AD" clId="Web-{04EA126C-0A3D-B490-80E3-C92162FD5D08}" dt="2024-09-16T13:09:11.751" v="41" actId="20577"/>
        <pc:sldMkLst>
          <pc:docMk/>
          <pc:sldMk cId="1261454302" sldId="1783"/>
        </pc:sldMkLst>
        <pc:spChg chg="mod">
          <ac:chgData name="BÜRGER Tomáš" userId="S::tomas.burger@asseco-ce.com::f5b8df6d-73f5-4c4f-8795-b4d9459f9abf" providerId="AD" clId="Web-{04EA126C-0A3D-B490-80E3-C92162FD5D08}" dt="2024-09-16T13:09:11.751" v="41" actId="20577"/>
          <ac:spMkLst>
            <pc:docMk/>
            <pc:sldMk cId="1261454302" sldId="1783"/>
            <ac:spMk id="6" creationId="{999928E8-7B2F-7B52-C5BF-25838F710234}"/>
          </ac:spMkLst>
        </pc:spChg>
      </pc:sldChg>
      <pc:sldChg chg="del">
        <pc:chgData name="BÜRGER Tomáš" userId="S::tomas.burger@asseco-ce.com::f5b8df6d-73f5-4c4f-8795-b4d9459f9abf" providerId="AD" clId="Web-{04EA126C-0A3D-B490-80E3-C92162FD5D08}" dt="2024-09-16T13:09:17.299" v="42"/>
        <pc:sldMkLst>
          <pc:docMk/>
          <pc:sldMk cId="1521424922" sldId="2070"/>
        </pc:sldMkLst>
      </pc:sldChg>
    </pc:docChg>
  </pc:docChgLst>
  <pc:docChgLst>
    <pc:chgData name="Jana Obstová (Hroteková)" userId="S::jhrotekova_techniserv-it.cz#ext#@assecoce.onmicrosoft.com::562926a8-3db2-4a45-8a91-7f6e2524919d" providerId="AD" clId="Web-{0F5ED283-B076-8717-1016-08ED4267A0AE}"/>
    <pc:docChg chg="addSld delSld modSld sldOrd">
      <pc:chgData name="Jana Obstová (Hroteková)" userId="S::jhrotekova_techniserv-it.cz#ext#@assecoce.onmicrosoft.com::562926a8-3db2-4a45-8a91-7f6e2524919d" providerId="AD" clId="Web-{0F5ED283-B076-8717-1016-08ED4267A0AE}" dt="2024-09-04T17:05:08.677" v="195" actId="20577"/>
      <pc:docMkLst>
        <pc:docMk/>
      </pc:docMkLst>
      <pc:sldChg chg="del">
        <pc:chgData name="Jana Obstová (Hroteková)" userId="S::jhrotekova_techniserv-it.cz#ext#@assecoce.onmicrosoft.com::562926a8-3db2-4a45-8a91-7f6e2524919d" providerId="AD" clId="Web-{0F5ED283-B076-8717-1016-08ED4267A0AE}" dt="2024-09-04T14:52:29.243" v="61"/>
        <pc:sldMkLst>
          <pc:docMk/>
          <pc:sldMk cId="830849435" sldId="1507"/>
        </pc:sldMkLst>
      </pc:sldChg>
      <pc:sldChg chg="del">
        <pc:chgData name="Jana Obstová (Hroteková)" userId="S::jhrotekova_techniserv-it.cz#ext#@assecoce.onmicrosoft.com::562926a8-3db2-4a45-8a91-7f6e2524919d" providerId="AD" clId="Web-{0F5ED283-B076-8717-1016-08ED4267A0AE}" dt="2024-09-04T14:50:36.207" v="36"/>
        <pc:sldMkLst>
          <pc:docMk/>
          <pc:sldMk cId="2216837469" sldId="1509"/>
        </pc:sldMkLst>
      </pc:sldChg>
      <pc:sldChg chg="del">
        <pc:chgData name="Jana Obstová (Hroteková)" userId="S::jhrotekova_techniserv-it.cz#ext#@assecoce.onmicrosoft.com::562926a8-3db2-4a45-8a91-7f6e2524919d" providerId="AD" clId="Web-{0F5ED283-B076-8717-1016-08ED4267A0AE}" dt="2024-09-04T14:51:36.913" v="43"/>
        <pc:sldMkLst>
          <pc:docMk/>
          <pc:sldMk cId="3311240251" sldId="1510"/>
        </pc:sldMkLst>
      </pc:sldChg>
      <pc:sldChg chg="del ord">
        <pc:chgData name="Jana Obstová (Hroteková)" userId="S::jhrotekova_techniserv-it.cz#ext#@assecoce.onmicrosoft.com::562926a8-3db2-4a45-8a91-7f6e2524919d" providerId="AD" clId="Web-{0F5ED283-B076-8717-1016-08ED4267A0AE}" dt="2024-09-04T14:47:28.404" v="15"/>
        <pc:sldMkLst>
          <pc:docMk/>
          <pc:sldMk cId="3622862020" sldId="1511"/>
        </pc:sldMkLst>
      </pc:sldChg>
      <pc:sldChg chg="del">
        <pc:chgData name="Jana Obstová (Hroteková)" userId="S::jhrotekova_techniserv-it.cz#ext#@assecoce.onmicrosoft.com::562926a8-3db2-4a45-8a91-7f6e2524919d" providerId="AD" clId="Web-{0F5ED283-B076-8717-1016-08ED4267A0AE}" dt="2024-09-04T14:52:45.228" v="75"/>
        <pc:sldMkLst>
          <pc:docMk/>
          <pc:sldMk cId="1970976578" sldId="1512"/>
        </pc:sldMkLst>
      </pc:sldChg>
      <pc:sldChg chg="modSp">
        <pc:chgData name="Jana Obstová (Hroteková)" userId="S::jhrotekova_techniserv-it.cz#ext#@assecoce.onmicrosoft.com::562926a8-3db2-4a45-8a91-7f6e2524919d" providerId="AD" clId="Web-{0F5ED283-B076-8717-1016-08ED4267A0AE}" dt="2024-09-04T14:55:05.967" v="110" actId="20577"/>
        <pc:sldMkLst>
          <pc:docMk/>
          <pc:sldMk cId="2768783010" sldId="1513"/>
        </pc:sldMkLst>
        <pc:spChg chg="mod">
          <ac:chgData name="Jana Obstová (Hroteková)" userId="S::jhrotekova_techniserv-it.cz#ext#@assecoce.onmicrosoft.com::562926a8-3db2-4a45-8a91-7f6e2524919d" providerId="AD" clId="Web-{0F5ED283-B076-8717-1016-08ED4267A0AE}" dt="2024-09-04T14:55:05.967" v="110" actId="20577"/>
          <ac:spMkLst>
            <pc:docMk/>
            <pc:sldMk cId="2768783010" sldId="1513"/>
            <ac:spMk id="4" creationId="{2AD50B7D-FE5C-4529-8057-8AD9C6AA0A39}"/>
          </ac:spMkLst>
        </pc:spChg>
      </pc:sldChg>
      <pc:sldChg chg="ord">
        <pc:chgData name="Jana Obstová (Hroteková)" userId="S::jhrotekova_techniserv-it.cz#ext#@assecoce.onmicrosoft.com::562926a8-3db2-4a45-8a91-7f6e2524919d" providerId="AD" clId="Web-{0F5ED283-B076-8717-1016-08ED4267A0AE}" dt="2024-09-04T15:02:00.653" v="148"/>
        <pc:sldMkLst>
          <pc:docMk/>
          <pc:sldMk cId="1544511047" sldId="1518"/>
        </pc:sldMkLst>
      </pc:sldChg>
      <pc:sldChg chg="ord">
        <pc:chgData name="Jana Obstová (Hroteková)" userId="S::jhrotekova_techniserv-it.cz#ext#@assecoce.onmicrosoft.com::562926a8-3db2-4a45-8a91-7f6e2524919d" providerId="AD" clId="Web-{0F5ED283-B076-8717-1016-08ED4267A0AE}" dt="2024-09-04T15:02:00.700" v="153"/>
        <pc:sldMkLst>
          <pc:docMk/>
          <pc:sldMk cId="3700599440" sldId="1519"/>
        </pc:sldMkLst>
      </pc:sldChg>
      <pc:sldChg chg="ord">
        <pc:chgData name="Jana Obstová (Hroteková)" userId="S::jhrotekova_techniserv-it.cz#ext#@assecoce.onmicrosoft.com::562926a8-3db2-4a45-8a91-7f6e2524919d" providerId="AD" clId="Web-{0F5ED283-B076-8717-1016-08ED4267A0AE}" dt="2024-09-04T15:02:00.669" v="150"/>
        <pc:sldMkLst>
          <pc:docMk/>
          <pc:sldMk cId="3918981553" sldId="1521"/>
        </pc:sldMkLst>
      </pc:sldChg>
      <pc:sldChg chg="ord">
        <pc:chgData name="Jana Obstová (Hroteková)" userId="S::jhrotekova_techniserv-it.cz#ext#@assecoce.onmicrosoft.com::562926a8-3db2-4a45-8a91-7f6e2524919d" providerId="AD" clId="Web-{0F5ED283-B076-8717-1016-08ED4267A0AE}" dt="2024-09-04T15:02:00.669" v="149"/>
        <pc:sldMkLst>
          <pc:docMk/>
          <pc:sldMk cId="1010936327" sldId="1523"/>
        </pc:sldMkLst>
      </pc:sldChg>
      <pc:sldChg chg="ord">
        <pc:chgData name="Jana Obstová (Hroteková)" userId="S::jhrotekova_techniserv-it.cz#ext#@assecoce.onmicrosoft.com::562926a8-3db2-4a45-8a91-7f6e2524919d" providerId="AD" clId="Web-{0F5ED283-B076-8717-1016-08ED4267A0AE}" dt="2024-09-04T15:02:00.685" v="151"/>
        <pc:sldMkLst>
          <pc:docMk/>
          <pc:sldMk cId="686198353" sldId="1524"/>
        </pc:sldMkLst>
      </pc:sldChg>
      <pc:sldChg chg="ord">
        <pc:chgData name="Jana Obstová (Hroteková)" userId="S::jhrotekova_techniserv-it.cz#ext#@assecoce.onmicrosoft.com::562926a8-3db2-4a45-8a91-7f6e2524919d" providerId="AD" clId="Web-{0F5ED283-B076-8717-1016-08ED4267A0AE}" dt="2024-09-04T15:02:00.685" v="152"/>
        <pc:sldMkLst>
          <pc:docMk/>
          <pc:sldMk cId="3805118606" sldId="1525"/>
        </pc:sldMkLst>
      </pc:sldChg>
      <pc:sldChg chg="modSp">
        <pc:chgData name="Jana Obstová (Hroteková)" userId="S::jhrotekova_techniserv-it.cz#ext#@assecoce.onmicrosoft.com::562926a8-3db2-4a45-8a91-7f6e2524919d" providerId="AD" clId="Web-{0F5ED283-B076-8717-1016-08ED4267A0AE}" dt="2024-09-04T17:05:08.677" v="195" actId="20577"/>
        <pc:sldMkLst>
          <pc:docMk/>
          <pc:sldMk cId="3042892025" sldId="1528"/>
        </pc:sldMkLst>
        <pc:spChg chg="mod">
          <ac:chgData name="Jana Obstová (Hroteková)" userId="S::jhrotekova_techniserv-it.cz#ext#@assecoce.onmicrosoft.com::562926a8-3db2-4a45-8a91-7f6e2524919d" providerId="AD" clId="Web-{0F5ED283-B076-8717-1016-08ED4267A0AE}" dt="2024-09-04T17:05:08.677" v="195" actId="20577"/>
          <ac:spMkLst>
            <pc:docMk/>
            <pc:sldMk cId="3042892025" sldId="1528"/>
            <ac:spMk id="4" creationId="{2AD50B7D-FE5C-4529-8057-8AD9C6AA0A39}"/>
          </ac:spMkLst>
        </pc:spChg>
      </pc:sldChg>
      <pc:sldChg chg="modSp">
        <pc:chgData name="Jana Obstová (Hroteková)" userId="S::jhrotekova_techniserv-it.cz#ext#@assecoce.onmicrosoft.com::562926a8-3db2-4a45-8a91-7f6e2524919d" providerId="AD" clId="Web-{0F5ED283-B076-8717-1016-08ED4267A0AE}" dt="2024-09-04T14:56:05.844" v="114" actId="20577"/>
        <pc:sldMkLst>
          <pc:docMk/>
          <pc:sldMk cId="3900877269" sldId="1530"/>
        </pc:sldMkLst>
        <pc:spChg chg="mod">
          <ac:chgData name="Jana Obstová (Hroteková)" userId="S::jhrotekova_techniserv-it.cz#ext#@assecoce.onmicrosoft.com::562926a8-3db2-4a45-8a91-7f6e2524919d" providerId="AD" clId="Web-{0F5ED283-B076-8717-1016-08ED4267A0AE}" dt="2024-09-04T14:56:05.844" v="114" actId="20577"/>
          <ac:spMkLst>
            <pc:docMk/>
            <pc:sldMk cId="3900877269" sldId="1530"/>
            <ac:spMk id="4" creationId="{2AD50B7D-FE5C-4529-8057-8AD9C6AA0A39}"/>
          </ac:spMkLst>
        </pc:spChg>
      </pc:sldChg>
      <pc:sldChg chg="del ord">
        <pc:chgData name="Jana Obstová (Hroteková)" userId="S::jhrotekova_techniserv-it.cz#ext#@assecoce.onmicrosoft.com::562926a8-3db2-4a45-8a91-7f6e2524919d" providerId="AD" clId="Web-{0F5ED283-B076-8717-1016-08ED4267A0AE}" dt="2024-09-04T14:59:20.132" v="139"/>
        <pc:sldMkLst>
          <pc:docMk/>
          <pc:sldMk cId="2752978564" sldId="1531"/>
        </pc:sldMkLst>
      </pc:sldChg>
      <pc:sldChg chg="del">
        <pc:chgData name="Jana Obstová (Hroteková)" userId="S::jhrotekova_techniserv-it.cz#ext#@assecoce.onmicrosoft.com::562926a8-3db2-4a45-8a91-7f6e2524919d" providerId="AD" clId="Web-{0F5ED283-B076-8717-1016-08ED4267A0AE}" dt="2024-09-04T14:59:56.540" v="147"/>
        <pc:sldMkLst>
          <pc:docMk/>
          <pc:sldMk cId="2829172406" sldId="1532"/>
        </pc:sldMkLst>
      </pc:sldChg>
      <pc:sldChg chg="del">
        <pc:chgData name="Jana Obstová (Hroteková)" userId="S::jhrotekova_techniserv-it.cz#ext#@assecoce.onmicrosoft.com::562926a8-3db2-4a45-8a91-7f6e2524919d" providerId="AD" clId="Web-{0F5ED283-B076-8717-1016-08ED4267A0AE}" dt="2024-09-04T15:02:07.935" v="156"/>
        <pc:sldMkLst>
          <pc:docMk/>
          <pc:sldMk cId="2060892691" sldId="1536"/>
        </pc:sldMkLst>
      </pc:sldChg>
      <pc:sldChg chg="del">
        <pc:chgData name="Jana Obstová (Hroteková)" userId="S::jhrotekova_techniserv-it.cz#ext#@assecoce.onmicrosoft.com::562926a8-3db2-4a45-8a91-7f6e2524919d" providerId="AD" clId="Web-{0F5ED283-B076-8717-1016-08ED4267A0AE}" dt="2024-09-04T15:03:18.609" v="164"/>
        <pc:sldMkLst>
          <pc:docMk/>
          <pc:sldMk cId="597505004" sldId="1541"/>
        </pc:sldMkLst>
      </pc:sldChg>
      <pc:sldChg chg="del">
        <pc:chgData name="Jana Obstová (Hroteková)" userId="S::jhrotekova_techniserv-it.cz#ext#@assecoce.onmicrosoft.com::562926a8-3db2-4a45-8a91-7f6e2524919d" providerId="AD" clId="Web-{0F5ED283-B076-8717-1016-08ED4267A0AE}" dt="2024-09-04T15:04:28.471" v="170"/>
        <pc:sldMkLst>
          <pc:docMk/>
          <pc:sldMk cId="3088221483" sldId="1542"/>
        </pc:sldMkLst>
      </pc:sldChg>
      <pc:sldChg chg="del">
        <pc:chgData name="Jana Obstová (Hroteková)" userId="S::jhrotekova_techniserv-it.cz#ext#@assecoce.onmicrosoft.com::562926a8-3db2-4a45-8a91-7f6e2524919d" providerId="AD" clId="Web-{0F5ED283-B076-8717-1016-08ED4267A0AE}" dt="2024-09-04T14:51:02.958" v="37"/>
        <pc:sldMkLst>
          <pc:docMk/>
          <pc:sldMk cId="587376232" sldId="1549"/>
        </pc:sldMkLst>
      </pc:sldChg>
      <pc:sldChg chg="del">
        <pc:chgData name="Jana Obstová (Hroteková)" userId="S::jhrotekova_techniserv-it.cz#ext#@assecoce.onmicrosoft.com::562926a8-3db2-4a45-8a91-7f6e2524919d" providerId="AD" clId="Web-{0F5ED283-B076-8717-1016-08ED4267A0AE}" dt="2024-09-04T15:03:03.140" v="163"/>
        <pc:sldMkLst>
          <pc:docMk/>
          <pc:sldMk cId="2334200526" sldId="1565"/>
        </pc:sldMkLst>
      </pc:sldChg>
      <pc:sldChg chg="ord">
        <pc:chgData name="Jana Obstová (Hroteková)" userId="S::jhrotekova_techniserv-it.cz#ext#@assecoce.onmicrosoft.com::562926a8-3db2-4a45-8a91-7f6e2524919d" providerId="AD" clId="Web-{0F5ED283-B076-8717-1016-08ED4267A0AE}" dt="2024-09-04T15:02:00.700" v="154"/>
        <pc:sldMkLst>
          <pc:docMk/>
          <pc:sldMk cId="3559814828" sldId="1574"/>
        </pc:sldMkLst>
      </pc:sldChg>
      <pc:sldChg chg="del">
        <pc:chgData name="Jana Obstová (Hroteková)" userId="S::jhrotekova_techniserv-it.cz#ext#@assecoce.onmicrosoft.com::562926a8-3db2-4a45-8a91-7f6e2524919d" providerId="AD" clId="Web-{0F5ED283-B076-8717-1016-08ED4267A0AE}" dt="2024-09-04T14:38:20.728" v="0"/>
        <pc:sldMkLst>
          <pc:docMk/>
          <pc:sldMk cId="1041721639" sldId="1575"/>
        </pc:sldMkLst>
      </pc:sldChg>
      <pc:sldChg chg="ord">
        <pc:chgData name="Jana Obstová (Hroteková)" userId="S::jhrotekova_techniserv-it.cz#ext#@assecoce.onmicrosoft.com::562926a8-3db2-4a45-8a91-7f6e2524919d" providerId="AD" clId="Web-{0F5ED283-B076-8717-1016-08ED4267A0AE}" dt="2024-09-04T15:09:01.231" v="188"/>
        <pc:sldMkLst>
          <pc:docMk/>
          <pc:sldMk cId="4019226394" sldId="1603"/>
        </pc:sldMkLst>
      </pc:sldChg>
      <pc:sldChg chg="modSp add ord replId">
        <pc:chgData name="Jana Obstová (Hroteková)" userId="S::jhrotekova_techniserv-it.cz#ext#@assecoce.onmicrosoft.com::562926a8-3db2-4a45-8a91-7f6e2524919d" providerId="AD" clId="Web-{0F5ED283-B076-8717-1016-08ED4267A0AE}" dt="2024-09-04T15:02:00.716" v="155"/>
        <pc:sldMkLst>
          <pc:docMk/>
          <pc:sldMk cId="4216023123" sldId="1816"/>
        </pc:sldMkLst>
        <pc:spChg chg="mod">
          <ac:chgData name="Jana Obstová (Hroteková)" userId="S::jhrotekova_techniserv-it.cz#ext#@assecoce.onmicrosoft.com::562926a8-3db2-4a45-8a91-7f6e2524919d" providerId="AD" clId="Web-{0F5ED283-B076-8717-1016-08ED4267A0AE}" dt="2024-09-04T14:47:25.216" v="14" actId="20577"/>
          <ac:spMkLst>
            <pc:docMk/>
            <pc:sldMk cId="4216023123" sldId="1816"/>
            <ac:spMk id="4" creationId="{ADEBE802-6556-4407-B41E-41835B1636DF}"/>
          </ac:spMkLst>
        </pc:spChg>
      </pc:sldChg>
      <pc:sldChg chg="modSp add ord replId">
        <pc:chgData name="Jana Obstová (Hroteková)" userId="S::jhrotekova_techniserv-it.cz#ext#@assecoce.onmicrosoft.com::562926a8-3db2-4a45-8a91-7f6e2524919d" providerId="AD" clId="Web-{0F5ED283-B076-8717-1016-08ED4267A0AE}" dt="2024-09-04T14:51:55.710" v="56" actId="20577"/>
        <pc:sldMkLst>
          <pc:docMk/>
          <pc:sldMk cId="2181867890" sldId="1817"/>
        </pc:sldMkLst>
        <pc:spChg chg="mod">
          <ac:chgData name="Jana Obstová (Hroteková)" userId="S::jhrotekova_techniserv-it.cz#ext#@assecoce.onmicrosoft.com::562926a8-3db2-4a45-8a91-7f6e2524919d" providerId="AD" clId="Web-{0F5ED283-B076-8717-1016-08ED4267A0AE}" dt="2024-09-04T14:51:55.710" v="56" actId="20577"/>
          <ac:spMkLst>
            <pc:docMk/>
            <pc:sldMk cId="2181867890" sldId="1817"/>
            <ac:spMk id="4" creationId="{ADEBE802-6556-4407-B41E-41835B1636DF}"/>
          </ac:spMkLst>
        </pc:spChg>
      </pc:sldChg>
      <pc:sldChg chg="modSp add ord replId">
        <pc:chgData name="Jana Obstová (Hroteková)" userId="S::jhrotekova_techniserv-it.cz#ext#@assecoce.onmicrosoft.com::562926a8-3db2-4a45-8a91-7f6e2524919d" providerId="AD" clId="Web-{0F5ED283-B076-8717-1016-08ED4267A0AE}" dt="2024-09-04T14:51:49.648" v="52" actId="20577"/>
        <pc:sldMkLst>
          <pc:docMk/>
          <pc:sldMk cId="1069770890" sldId="1818"/>
        </pc:sldMkLst>
        <pc:spChg chg="mod">
          <ac:chgData name="Jana Obstová (Hroteková)" userId="S::jhrotekova_techniserv-it.cz#ext#@assecoce.onmicrosoft.com::562926a8-3db2-4a45-8a91-7f6e2524919d" providerId="AD" clId="Web-{0F5ED283-B076-8717-1016-08ED4267A0AE}" dt="2024-09-04T14:51:49.648" v="52" actId="20577"/>
          <ac:spMkLst>
            <pc:docMk/>
            <pc:sldMk cId="1069770890" sldId="1818"/>
            <ac:spMk id="4" creationId="{ADEBE802-6556-4407-B41E-41835B1636DF}"/>
          </ac:spMkLst>
        </pc:spChg>
      </pc:sldChg>
      <pc:sldChg chg="modSp add replId">
        <pc:chgData name="Jana Obstová (Hroteková)" userId="S::jhrotekova_techniserv-it.cz#ext#@assecoce.onmicrosoft.com::562926a8-3db2-4a45-8a91-7f6e2524919d" providerId="AD" clId="Web-{0F5ED283-B076-8717-1016-08ED4267A0AE}" dt="2024-09-04T14:52:23.649" v="60" actId="20577"/>
        <pc:sldMkLst>
          <pc:docMk/>
          <pc:sldMk cId="4084826686" sldId="1819"/>
        </pc:sldMkLst>
        <pc:spChg chg="mod">
          <ac:chgData name="Jana Obstová (Hroteková)" userId="S::jhrotekova_techniserv-it.cz#ext#@assecoce.onmicrosoft.com::562926a8-3db2-4a45-8a91-7f6e2524919d" providerId="AD" clId="Web-{0F5ED283-B076-8717-1016-08ED4267A0AE}" dt="2024-09-04T14:52:23.649" v="60" actId="20577"/>
          <ac:spMkLst>
            <pc:docMk/>
            <pc:sldMk cId="4084826686" sldId="1819"/>
            <ac:spMk id="4" creationId="{ADEBE802-6556-4407-B41E-41835B1636DF}"/>
          </ac:spMkLst>
        </pc:spChg>
      </pc:sldChg>
      <pc:sldChg chg="modSp add replId">
        <pc:chgData name="Jana Obstová (Hroteková)" userId="S::jhrotekova_techniserv-it.cz#ext#@assecoce.onmicrosoft.com::562926a8-3db2-4a45-8a91-7f6e2524919d" providerId="AD" clId="Web-{0F5ED283-B076-8717-1016-08ED4267A0AE}" dt="2024-09-04T14:52:42.915" v="74" actId="20577"/>
        <pc:sldMkLst>
          <pc:docMk/>
          <pc:sldMk cId="4047269780" sldId="1820"/>
        </pc:sldMkLst>
        <pc:spChg chg="mod">
          <ac:chgData name="Jana Obstová (Hroteková)" userId="S::jhrotekova_techniserv-it.cz#ext#@assecoce.onmicrosoft.com::562926a8-3db2-4a45-8a91-7f6e2524919d" providerId="AD" clId="Web-{0F5ED283-B076-8717-1016-08ED4267A0AE}" dt="2024-09-04T14:52:42.915" v="74" actId="20577"/>
          <ac:spMkLst>
            <pc:docMk/>
            <pc:sldMk cId="4047269780" sldId="1820"/>
            <ac:spMk id="4" creationId="{ADEBE802-6556-4407-B41E-41835B1636DF}"/>
          </ac:spMkLst>
        </pc:spChg>
      </pc:sldChg>
      <pc:sldChg chg="delSp modSp add ord replId">
        <pc:chgData name="Jana Obstová (Hroteková)" userId="S::jhrotekova_techniserv-it.cz#ext#@assecoce.onmicrosoft.com::562926a8-3db2-4a45-8a91-7f6e2524919d" providerId="AD" clId="Web-{0F5ED283-B076-8717-1016-08ED4267A0AE}" dt="2024-09-04T14:56:27.048" v="121" actId="20577"/>
        <pc:sldMkLst>
          <pc:docMk/>
          <pc:sldMk cId="3518180970" sldId="1821"/>
        </pc:sldMkLst>
        <pc:spChg chg="mod">
          <ac:chgData name="Jana Obstová (Hroteková)" userId="S::jhrotekova_techniserv-it.cz#ext#@assecoce.onmicrosoft.com::562926a8-3db2-4a45-8a91-7f6e2524919d" providerId="AD" clId="Web-{0F5ED283-B076-8717-1016-08ED4267A0AE}" dt="2024-09-04T14:56:27.048" v="121" actId="20577"/>
          <ac:spMkLst>
            <pc:docMk/>
            <pc:sldMk cId="3518180970" sldId="1821"/>
            <ac:spMk id="4" creationId="{ADEBE802-6556-4407-B41E-41835B1636DF}"/>
          </ac:spMkLst>
        </pc:spChg>
        <pc:spChg chg="del">
          <ac:chgData name="Jana Obstová (Hroteková)" userId="S::jhrotekova_techniserv-it.cz#ext#@assecoce.onmicrosoft.com::562926a8-3db2-4a45-8a91-7f6e2524919d" providerId="AD" clId="Web-{0F5ED283-B076-8717-1016-08ED4267A0AE}" dt="2024-09-04T14:56:24.501" v="120"/>
          <ac:spMkLst>
            <pc:docMk/>
            <pc:sldMk cId="3518180970" sldId="1821"/>
            <ac:spMk id="5" creationId="{2CE8A969-FE77-4591-800E-3F6136C9DB60}"/>
          </ac:spMkLst>
        </pc:spChg>
      </pc:sldChg>
      <pc:sldChg chg="modSp add ord replId">
        <pc:chgData name="Jana Obstová (Hroteková)" userId="S::jhrotekova_techniserv-it.cz#ext#@assecoce.onmicrosoft.com::562926a8-3db2-4a45-8a91-7f6e2524919d" providerId="AD" clId="Web-{0F5ED283-B076-8717-1016-08ED4267A0AE}" dt="2024-09-04T14:59:17.320" v="138" actId="20577"/>
        <pc:sldMkLst>
          <pc:docMk/>
          <pc:sldMk cId="522878218" sldId="1822"/>
        </pc:sldMkLst>
        <pc:spChg chg="mod">
          <ac:chgData name="Jana Obstová (Hroteková)" userId="S::jhrotekova_techniserv-it.cz#ext#@assecoce.onmicrosoft.com::562926a8-3db2-4a45-8a91-7f6e2524919d" providerId="AD" clId="Web-{0F5ED283-B076-8717-1016-08ED4267A0AE}" dt="2024-09-04T14:59:17.320" v="138" actId="20577"/>
          <ac:spMkLst>
            <pc:docMk/>
            <pc:sldMk cId="522878218" sldId="1822"/>
            <ac:spMk id="4" creationId="{ADEBE802-6556-4407-B41E-41835B1636DF}"/>
          </ac:spMkLst>
        </pc:spChg>
      </pc:sldChg>
      <pc:sldChg chg="modSp add replId">
        <pc:chgData name="Jana Obstová (Hroteková)" userId="S::jhrotekova_techniserv-it.cz#ext#@assecoce.onmicrosoft.com::562926a8-3db2-4a45-8a91-7f6e2524919d" providerId="AD" clId="Web-{0F5ED283-B076-8717-1016-08ED4267A0AE}" dt="2024-09-04T14:59:52.336" v="146" actId="20577"/>
        <pc:sldMkLst>
          <pc:docMk/>
          <pc:sldMk cId="2227006829" sldId="1823"/>
        </pc:sldMkLst>
        <pc:spChg chg="mod">
          <ac:chgData name="Jana Obstová (Hroteková)" userId="S::jhrotekova_techniserv-it.cz#ext#@assecoce.onmicrosoft.com::562926a8-3db2-4a45-8a91-7f6e2524919d" providerId="AD" clId="Web-{0F5ED283-B076-8717-1016-08ED4267A0AE}" dt="2024-09-04T14:59:52.336" v="146" actId="20577"/>
          <ac:spMkLst>
            <pc:docMk/>
            <pc:sldMk cId="2227006829" sldId="1823"/>
            <ac:spMk id="4" creationId="{ADEBE802-6556-4407-B41E-41835B1636DF}"/>
          </ac:spMkLst>
        </pc:spChg>
      </pc:sldChg>
      <pc:sldChg chg="modSp add replId">
        <pc:chgData name="Jana Obstová (Hroteková)" userId="S::jhrotekova_techniserv-it.cz#ext#@assecoce.onmicrosoft.com::562926a8-3db2-4a45-8a91-7f6e2524919d" providerId="AD" clId="Web-{0F5ED283-B076-8717-1016-08ED4267A0AE}" dt="2024-09-04T15:05:30.817" v="187" actId="20577"/>
        <pc:sldMkLst>
          <pc:docMk/>
          <pc:sldMk cId="1896144201" sldId="1824"/>
        </pc:sldMkLst>
        <pc:spChg chg="mod">
          <ac:chgData name="Jana Obstová (Hroteková)" userId="S::jhrotekova_techniserv-it.cz#ext#@assecoce.onmicrosoft.com::562926a8-3db2-4a45-8a91-7f6e2524919d" providerId="AD" clId="Web-{0F5ED283-B076-8717-1016-08ED4267A0AE}" dt="2024-09-04T15:05:30.817" v="187" actId="20577"/>
          <ac:spMkLst>
            <pc:docMk/>
            <pc:sldMk cId="1896144201" sldId="1824"/>
            <ac:spMk id="4" creationId="{2AD50B7D-FE5C-4529-8057-8AD9C6AA0A39}"/>
          </ac:spMkLst>
        </pc:spChg>
      </pc:sldChg>
      <pc:sldChg chg="delSp modSp add ord replId">
        <pc:chgData name="Jana Obstová (Hroteková)" userId="S::jhrotekova_techniserv-it.cz#ext#@assecoce.onmicrosoft.com::562926a8-3db2-4a45-8a91-7f6e2524919d" providerId="AD" clId="Web-{0F5ED283-B076-8717-1016-08ED4267A0AE}" dt="2024-09-04T15:04:36.175" v="171"/>
        <pc:sldMkLst>
          <pc:docMk/>
          <pc:sldMk cId="1339827302" sldId="1825"/>
        </pc:sldMkLst>
        <pc:spChg chg="mod">
          <ac:chgData name="Jana Obstová (Hroteková)" userId="S::jhrotekova_techniserv-it.cz#ext#@assecoce.onmicrosoft.com::562926a8-3db2-4a45-8a91-7f6e2524919d" providerId="AD" clId="Web-{0F5ED283-B076-8717-1016-08ED4267A0AE}" dt="2024-09-04T15:04:25.080" v="169" actId="20577"/>
          <ac:spMkLst>
            <pc:docMk/>
            <pc:sldMk cId="1339827302" sldId="1825"/>
            <ac:spMk id="4" creationId="{ADEBE802-6556-4407-B41E-41835B1636DF}"/>
          </ac:spMkLst>
        </pc:spChg>
        <pc:spChg chg="del">
          <ac:chgData name="Jana Obstová (Hroteková)" userId="S::jhrotekova_techniserv-it.cz#ext#@assecoce.onmicrosoft.com::562926a8-3db2-4a45-8a91-7f6e2524919d" providerId="AD" clId="Web-{0F5ED283-B076-8717-1016-08ED4267A0AE}" dt="2024-09-04T15:04:36.175" v="171"/>
          <ac:spMkLst>
            <pc:docMk/>
            <pc:sldMk cId="1339827302" sldId="1825"/>
            <ac:spMk id="5" creationId="{2CE8A969-FE77-4591-800E-3F6136C9DB60}"/>
          </ac:spMkLst>
        </pc:spChg>
      </pc:sldChg>
      <pc:sldChg chg="modSp add ord replId">
        <pc:chgData name="Jana Obstová (Hroteková)" userId="S::jhrotekova_techniserv-it.cz#ext#@assecoce.onmicrosoft.com::562926a8-3db2-4a45-8a91-7f6e2524919d" providerId="AD" clId="Web-{0F5ED283-B076-8717-1016-08ED4267A0AE}" dt="2024-09-04T15:05:03.269" v="177" actId="20577"/>
        <pc:sldMkLst>
          <pc:docMk/>
          <pc:sldMk cId="2641115087" sldId="1826"/>
        </pc:sldMkLst>
        <pc:spChg chg="mod">
          <ac:chgData name="Jana Obstová (Hroteková)" userId="S::jhrotekova_techniserv-it.cz#ext#@assecoce.onmicrosoft.com::562926a8-3db2-4a45-8a91-7f6e2524919d" providerId="AD" clId="Web-{0F5ED283-B076-8717-1016-08ED4267A0AE}" dt="2024-09-04T15:05:03.269" v="177" actId="20577"/>
          <ac:spMkLst>
            <pc:docMk/>
            <pc:sldMk cId="2641115087" sldId="1826"/>
            <ac:spMk id="4" creationId="{ADEBE802-6556-4407-B41E-41835B1636DF}"/>
          </ac:spMkLst>
        </pc:spChg>
      </pc:sldChg>
    </pc:docChg>
  </pc:docChgLst>
  <pc:docChgLst>
    <pc:chgData name="BÜRGER Tomáš" userId="S::tomas.burger@asseco-ce.com::f5b8df6d-73f5-4c4f-8795-b4d9459f9abf" providerId="AD" clId="Web-{29253747-2897-07D4-B6C9-46433938A6AC}"/>
    <pc:docChg chg="addSld modSld">
      <pc:chgData name="BÜRGER Tomáš" userId="S::tomas.burger@asseco-ce.com::f5b8df6d-73f5-4c4f-8795-b4d9459f9abf" providerId="AD" clId="Web-{29253747-2897-07D4-B6C9-46433938A6AC}" dt="2024-09-16T14:20:46.563" v="101"/>
      <pc:docMkLst>
        <pc:docMk/>
      </pc:docMkLst>
      <pc:sldChg chg="delSp">
        <pc:chgData name="BÜRGER Tomáš" userId="S::tomas.burger@asseco-ce.com::f5b8df6d-73f5-4c4f-8795-b4d9459f9abf" providerId="AD" clId="Web-{29253747-2897-07D4-B6C9-46433938A6AC}" dt="2024-09-16T14:20:46.563" v="101"/>
        <pc:sldMkLst>
          <pc:docMk/>
          <pc:sldMk cId="3618726982" sldId="1749"/>
        </pc:sldMkLst>
        <pc:spChg chg="del">
          <ac:chgData name="BÜRGER Tomáš" userId="S::tomas.burger@asseco-ce.com::f5b8df6d-73f5-4c4f-8795-b4d9459f9abf" providerId="AD" clId="Web-{29253747-2897-07D4-B6C9-46433938A6AC}" dt="2024-09-16T14:20:46.563" v="101"/>
          <ac:spMkLst>
            <pc:docMk/>
            <pc:sldMk cId="3618726982" sldId="1749"/>
            <ac:spMk id="4" creationId="{8A29EA51-EAFA-7E5D-19A6-D0BE9E729924}"/>
          </ac:spMkLst>
        </pc:spChg>
      </pc:sldChg>
      <pc:sldChg chg="addSp delSp modSp add replId">
        <pc:chgData name="BÜRGER Tomáš" userId="S::tomas.burger@asseco-ce.com::f5b8df6d-73f5-4c4f-8795-b4d9459f9abf" providerId="AD" clId="Web-{29253747-2897-07D4-B6C9-46433938A6AC}" dt="2024-09-16T14:20:11.812" v="100" actId="14100"/>
        <pc:sldMkLst>
          <pc:docMk/>
          <pc:sldMk cId="3961081079" sldId="2141"/>
        </pc:sldMkLst>
        <pc:spChg chg="del mod">
          <ac:chgData name="BÜRGER Tomáš" userId="S::tomas.burger@asseco-ce.com::f5b8df6d-73f5-4c4f-8795-b4d9459f9abf" providerId="AD" clId="Web-{29253747-2897-07D4-B6C9-46433938A6AC}" dt="2024-09-16T14:14:48.052" v="2"/>
          <ac:spMkLst>
            <pc:docMk/>
            <pc:sldMk cId="3961081079" sldId="2141"/>
            <ac:spMk id="4" creationId="{8A29EA51-EAFA-7E5D-19A6-D0BE9E729924}"/>
          </ac:spMkLst>
        </pc:spChg>
        <pc:spChg chg="mod">
          <ac:chgData name="BÜRGER Tomáš" userId="S::tomas.burger@asseco-ce.com::f5b8df6d-73f5-4c4f-8795-b4d9459f9abf" providerId="AD" clId="Web-{29253747-2897-07D4-B6C9-46433938A6AC}" dt="2024-09-16T14:14:50.333" v="4" actId="20577"/>
          <ac:spMkLst>
            <pc:docMk/>
            <pc:sldMk cId="3961081079" sldId="2141"/>
            <ac:spMk id="6" creationId="{EDE01879-CBBA-360B-0B9F-072C0B4471B0}"/>
          </ac:spMkLst>
        </pc:spChg>
        <pc:picChg chg="add del mod">
          <ac:chgData name="BÜRGER Tomáš" userId="S::tomas.burger@asseco-ce.com::f5b8df6d-73f5-4c4f-8795-b4d9459f9abf" providerId="AD" clId="Web-{29253747-2897-07D4-B6C9-46433938A6AC}" dt="2024-09-16T14:15:04.631" v="7"/>
          <ac:picMkLst>
            <pc:docMk/>
            <pc:sldMk cId="3961081079" sldId="2141"/>
            <ac:picMk id="7" creationId="{F77B7372-8E82-8DB9-62FA-74848FE78284}"/>
          </ac:picMkLst>
        </pc:picChg>
        <pc:picChg chg="add del mod">
          <ac:chgData name="BÜRGER Tomáš" userId="S::tomas.burger@asseco-ce.com::f5b8df6d-73f5-4c4f-8795-b4d9459f9abf" providerId="AD" clId="Web-{29253747-2897-07D4-B6C9-46433938A6AC}" dt="2024-09-16T14:15:29.303" v="29"/>
          <ac:picMkLst>
            <pc:docMk/>
            <pc:sldMk cId="3961081079" sldId="2141"/>
            <ac:picMk id="8" creationId="{8F7439D6-866F-1455-FDBC-E20DAE282485}"/>
          </ac:picMkLst>
        </pc:picChg>
        <pc:picChg chg="add del mod">
          <ac:chgData name="BÜRGER Tomáš" userId="S::tomas.burger@asseco-ce.com::f5b8df6d-73f5-4c4f-8795-b4d9459f9abf" providerId="AD" clId="Web-{29253747-2897-07D4-B6C9-46433938A6AC}" dt="2024-09-16T14:15:28.741" v="28"/>
          <ac:picMkLst>
            <pc:docMk/>
            <pc:sldMk cId="3961081079" sldId="2141"/>
            <ac:picMk id="9" creationId="{219D0509-A32A-07D8-424F-C18D90F7C278}"/>
          </ac:picMkLst>
        </pc:picChg>
        <pc:picChg chg="add del mod">
          <ac:chgData name="BÜRGER Tomáš" userId="S::tomas.burger@asseco-ce.com::f5b8df6d-73f5-4c4f-8795-b4d9459f9abf" providerId="AD" clId="Web-{29253747-2897-07D4-B6C9-46433938A6AC}" dt="2024-09-16T14:15:28.085" v="27"/>
          <ac:picMkLst>
            <pc:docMk/>
            <pc:sldMk cId="3961081079" sldId="2141"/>
            <ac:picMk id="10" creationId="{8A4AD934-AD41-AB53-5A8B-6EF2CE9664B1}"/>
          </ac:picMkLst>
        </pc:picChg>
        <pc:picChg chg="add del mod">
          <ac:chgData name="BÜRGER Tomáš" userId="S::tomas.burger@asseco-ce.com::f5b8df6d-73f5-4c4f-8795-b4d9459f9abf" providerId="AD" clId="Web-{29253747-2897-07D4-B6C9-46433938A6AC}" dt="2024-09-16T14:15:27.553" v="26"/>
          <ac:picMkLst>
            <pc:docMk/>
            <pc:sldMk cId="3961081079" sldId="2141"/>
            <ac:picMk id="11" creationId="{7A82C366-7A3A-12C2-EED7-0E7744EFC156}"/>
          </ac:picMkLst>
        </pc:picChg>
        <pc:picChg chg="add del mod">
          <ac:chgData name="BÜRGER Tomáš" userId="S::tomas.burger@asseco-ce.com::f5b8df6d-73f5-4c4f-8795-b4d9459f9abf" providerId="AD" clId="Web-{29253747-2897-07D4-B6C9-46433938A6AC}" dt="2024-09-16T14:15:26.991" v="25"/>
          <ac:picMkLst>
            <pc:docMk/>
            <pc:sldMk cId="3961081079" sldId="2141"/>
            <ac:picMk id="12" creationId="{742896B3-BB8F-704B-5F7B-8B9D9FAE5F91}"/>
          </ac:picMkLst>
        </pc:picChg>
        <pc:picChg chg="add del mod">
          <ac:chgData name="BÜRGER Tomáš" userId="S::tomas.burger@asseco-ce.com::f5b8df6d-73f5-4c4f-8795-b4d9459f9abf" providerId="AD" clId="Web-{29253747-2897-07D4-B6C9-46433938A6AC}" dt="2024-09-16T14:15:26.428" v="24"/>
          <ac:picMkLst>
            <pc:docMk/>
            <pc:sldMk cId="3961081079" sldId="2141"/>
            <ac:picMk id="13" creationId="{928423CF-C632-957C-206C-047D79BD642C}"/>
          </ac:picMkLst>
        </pc:picChg>
        <pc:picChg chg="add del mod">
          <ac:chgData name="BÜRGER Tomáš" userId="S::tomas.burger@asseco-ce.com::f5b8df6d-73f5-4c4f-8795-b4d9459f9abf" providerId="AD" clId="Web-{29253747-2897-07D4-B6C9-46433938A6AC}" dt="2024-09-16T14:15:25.944" v="23"/>
          <ac:picMkLst>
            <pc:docMk/>
            <pc:sldMk cId="3961081079" sldId="2141"/>
            <ac:picMk id="14" creationId="{9624C4DC-A841-A297-C8C6-260793D75C34}"/>
          </ac:picMkLst>
        </pc:picChg>
        <pc:picChg chg="add del mod">
          <ac:chgData name="BÜRGER Tomáš" userId="S::tomas.burger@asseco-ce.com::f5b8df6d-73f5-4c4f-8795-b4d9459f9abf" providerId="AD" clId="Web-{29253747-2897-07D4-B6C9-46433938A6AC}" dt="2024-09-16T14:15:25.163" v="22"/>
          <ac:picMkLst>
            <pc:docMk/>
            <pc:sldMk cId="3961081079" sldId="2141"/>
            <ac:picMk id="15" creationId="{F2274B92-12A7-1D79-D396-161EA2F25EC7}"/>
          </ac:picMkLst>
        </pc:picChg>
        <pc:picChg chg="add del mod">
          <ac:chgData name="BÜRGER Tomáš" userId="S::tomas.burger@asseco-ce.com::f5b8df6d-73f5-4c4f-8795-b4d9459f9abf" providerId="AD" clId="Web-{29253747-2897-07D4-B6C9-46433938A6AC}" dt="2024-09-16T14:15:30.022" v="30"/>
          <ac:picMkLst>
            <pc:docMk/>
            <pc:sldMk cId="3961081079" sldId="2141"/>
            <ac:picMk id="16" creationId="{B5635C3C-EF7C-40E3-FE1C-EE3A6ECAD9EA}"/>
          </ac:picMkLst>
        </pc:picChg>
        <pc:picChg chg="add del mod">
          <ac:chgData name="BÜRGER Tomáš" userId="S::tomas.burger@asseco-ce.com::f5b8df6d-73f5-4c4f-8795-b4d9459f9abf" providerId="AD" clId="Web-{29253747-2897-07D4-B6C9-46433938A6AC}" dt="2024-09-16T14:15:24.178" v="21"/>
          <ac:picMkLst>
            <pc:docMk/>
            <pc:sldMk cId="3961081079" sldId="2141"/>
            <ac:picMk id="17" creationId="{35E0E385-3C3C-7173-D33A-BC8653720EAE}"/>
          </ac:picMkLst>
        </pc:picChg>
        <pc:picChg chg="add mod">
          <ac:chgData name="BÜRGER Tomáš" userId="S::tomas.burger@asseco-ce.com::f5b8df6d-73f5-4c4f-8795-b4d9459f9abf" providerId="AD" clId="Web-{29253747-2897-07D4-B6C9-46433938A6AC}" dt="2024-09-16T14:16:56.697" v="52" actId="14100"/>
          <ac:picMkLst>
            <pc:docMk/>
            <pc:sldMk cId="3961081079" sldId="2141"/>
            <ac:picMk id="18" creationId="{5C2A662F-FD96-2924-860B-B13982847500}"/>
          </ac:picMkLst>
        </pc:picChg>
        <pc:picChg chg="add mod">
          <ac:chgData name="BÜRGER Tomáš" userId="S::tomas.burger@asseco-ce.com::f5b8df6d-73f5-4c4f-8795-b4d9459f9abf" providerId="AD" clId="Web-{29253747-2897-07D4-B6C9-46433938A6AC}" dt="2024-09-16T14:17:47.057" v="64" actId="1076"/>
          <ac:picMkLst>
            <pc:docMk/>
            <pc:sldMk cId="3961081079" sldId="2141"/>
            <ac:picMk id="19" creationId="{683412DF-2F89-4439-71F6-400DBB7A14B2}"/>
          </ac:picMkLst>
        </pc:picChg>
        <pc:picChg chg="add del mod">
          <ac:chgData name="BÜRGER Tomáš" userId="S::tomas.burger@asseco-ce.com::f5b8df6d-73f5-4c4f-8795-b4d9459f9abf" providerId="AD" clId="Web-{29253747-2897-07D4-B6C9-46433938A6AC}" dt="2024-09-16T14:15:59.554" v="40"/>
          <ac:picMkLst>
            <pc:docMk/>
            <pc:sldMk cId="3961081079" sldId="2141"/>
            <ac:picMk id="20" creationId="{1B415DBC-FA60-0A94-8C48-85D8C5A65FFF}"/>
          </ac:picMkLst>
        </pc:picChg>
        <pc:picChg chg="add del mod">
          <ac:chgData name="BÜRGER Tomáš" userId="S::tomas.burger@asseco-ce.com::f5b8df6d-73f5-4c4f-8795-b4d9459f9abf" providerId="AD" clId="Web-{29253747-2897-07D4-B6C9-46433938A6AC}" dt="2024-09-16T14:16:24.414" v="47"/>
          <ac:picMkLst>
            <pc:docMk/>
            <pc:sldMk cId="3961081079" sldId="2141"/>
            <ac:picMk id="21" creationId="{DEC03D7E-43E5-56B7-AB0E-4328D88EC362}"/>
          </ac:picMkLst>
        </pc:picChg>
        <pc:picChg chg="add mod">
          <ac:chgData name="BÜRGER Tomáš" userId="S::tomas.burger@asseco-ce.com::f5b8df6d-73f5-4c4f-8795-b4d9459f9abf" providerId="AD" clId="Web-{29253747-2897-07D4-B6C9-46433938A6AC}" dt="2024-09-16T14:18:26.246" v="77" actId="14100"/>
          <ac:picMkLst>
            <pc:docMk/>
            <pc:sldMk cId="3961081079" sldId="2141"/>
            <ac:picMk id="22" creationId="{AA15D0F0-4A7D-32D4-8791-E2C91364F16E}"/>
          </ac:picMkLst>
        </pc:picChg>
        <pc:picChg chg="add mod">
          <ac:chgData name="BÜRGER Tomáš" userId="S::tomas.burger@asseco-ce.com::f5b8df6d-73f5-4c4f-8795-b4d9459f9abf" providerId="AD" clId="Web-{29253747-2897-07D4-B6C9-46433938A6AC}" dt="2024-09-16T14:19:58.546" v="97" actId="14100"/>
          <ac:picMkLst>
            <pc:docMk/>
            <pc:sldMk cId="3961081079" sldId="2141"/>
            <ac:picMk id="23" creationId="{4D6F6CAC-D147-2C6D-D619-F2043EE1EB8C}"/>
          </ac:picMkLst>
        </pc:picChg>
        <pc:picChg chg="add mod">
          <ac:chgData name="BÜRGER Tomáš" userId="S::tomas.burger@asseco-ce.com::f5b8df6d-73f5-4c4f-8795-b4d9459f9abf" providerId="AD" clId="Web-{29253747-2897-07D4-B6C9-46433938A6AC}" dt="2024-09-16T14:17:16.369" v="57" actId="14100"/>
          <ac:picMkLst>
            <pc:docMk/>
            <pc:sldMk cId="3961081079" sldId="2141"/>
            <ac:picMk id="24" creationId="{1A57E683-8E8E-F2E0-F298-701144EEF12E}"/>
          </ac:picMkLst>
        </pc:picChg>
        <pc:picChg chg="add mod">
          <ac:chgData name="BÜRGER Tomáš" userId="S::tomas.burger@asseco-ce.com::f5b8df6d-73f5-4c4f-8795-b4d9459f9abf" providerId="AD" clId="Web-{29253747-2897-07D4-B6C9-46433938A6AC}" dt="2024-09-16T14:17:45.354" v="63" actId="1076"/>
          <ac:picMkLst>
            <pc:docMk/>
            <pc:sldMk cId="3961081079" sldId="2141"/>
            <ac:picMk id="25" creationId="{F2B9CEC2-7828-B598-B605-77E1BD5F6D4C}"/>
          </ac:picMkLst>
        </pc:picChg>
        <pc:picChg chg="add mod">
          <ac:chgData name="BÜRGER Tomáš" userId="S::tomas.burger@asseco-ce.com::f5b8df6d-73f5-4c4f-8795-b4d9459f9abf" providerId="AD" clId="Web-{29253747-2897-07D4-B6C9-46433938A6AC}" dt="2024-09-16T14:19:25.560" v="92" actId="1076"/>
          <ac:picMkLst>
            <pc:docMk/>
            <pc:sldMk cId="3961081079" sldId="2141"/>
            <ac:picMk id="26" creationId="{AF3B21DD-58FB-14D4-843D-1C461DBCD89A}"/>
          </ac:picMkLst>
        </pc:picChg>
        <pc:picChg chg="add mod">
          <ac:chgData name="BÜRGER Tomáš" userId="S::tomas.burger@asseco-ce.com::f5b8df6d-73f5-4c4f-8795-b4d9459f9abf" providerId="AD" clId="Web-{29253747-2897-07D4-B6C9-46433938A6AC}" dt="2024-09-16T14:18:42.075" v="79" actId="14100"/>
          <ac:picMkLst>
            <pc:docMk/>
            <pc:sldMk cId="3961081079" sldId="2141"/>
            <ac:picMk id="27" creationId="{1244F0BA-C9CC-A10A-4378-94673E2A3834}"/>
          </ac:picMkLst>
        </pc:picChg>
        <pc:picChg chg="add mod">
          <ac:chgData name="BÜRGER Tomáš" userId="S::tomas.burger@asseco-ce.com::f5b8df6d-73f5-4c4f-8795-b4d9459f9abf" providerId="AD" clId="Web-{29253747-2897-07D4-B6C9-46433938A6AC}" dt="2024-09-16T14:18:45.981" v="80" actId="1076"/>
          <ac:picMkLst>
            <pc:docMk/>
            <pc:sldMk cId="3961081079" sldId="2141"/>
            <ac:picMk id="28" creationId="{7C98E306-C286-5E68-33E9-D82D39C3270D}"/>
          </ac:picMkLst>
        </pc:picChg>
        <pc:picChg chg="add mod">
          <ac:chgData name="BÜRGER Tomáš" userId="S::tomas.burger@asseco-ce.com::f5b8df6d-73f5-4c4f-8795-b4d9459f9abf" providerId="AD" clId="Web-{29253747-2897-07D4-B6C9-46433938A6AC}" dt="2024-09-16T14:19:35.732" v="94" actId="14100"/>
          <ac:picMkLst>
            <pc:docMk/>
            <pc:sldMk cId="3961081079" sldId="2141"/>
            <ac:picMk id="29" creationId="{3589C418-E2E1-7EED-69DB-B1F08215595A}"/>
          </ac:picMkLst>
        </pc:picChg>
        <pc:picChg chg="add mod modCrop">
          <ac:chgData name="BÜRGER Tomáš" userId="S::tomas.burger@asseco-ce.com::f5b8df6d-73f5-4c4f-8795-b4d9459f9abf" providerId="AD" clId="Web-{29253747-2897-07D4-B6C9-46433938A6AC}" dt="2024-09-16T14:20:11.812" v="100" actId="14100"/>
          <ac:picMkLst>
            <pc:docMk/>
            <pc:sldMk cId="3961081079" sldId="2141"/>
            <ac:picMk id="30" creationId="{12806C12-E5B8-A8DD-F639-38EA39124EC9}"/>
          </ac:picMkLst>
        </pc:picChg>
        <pc:picChg chg="add mod">
          <ac:chgData name="BÜRGER Tomáš" userId="S::tomas.burger@asseco-ce.com::f5b8df6d-73f5-4c4f-8795-b4d9459f9abf" providerId="AD" clId="Web-{29253747-2897-07D4-B6C9-46433938A6AC}" dt="2024-09-16T14:20:09.530" v="99" actId="14100"/>
          <ac:picMkLst>
            <pc:docMk/>
            <pc:sldMk cId="3961081079" sldId="2141"/>
            <ac:picMk id="31" creationId="{B12C78A5-0980-489D-2EB6-A199717EA634}"/>
          </ac:picMkLst>
        </pc:picChg>
      </pc:sldChg>
    </pc:docChg>
  </pc:docChgLst>
  <pc:docChgLst>
    <pc:chgData name="BÜRGER Tomáš" userId="S::tomas.burger@asseco-ce.com::f5b8df6d-73f5-4c4f-8795-b4d9459f9abf" providerId="AD" clId="Web-{8565AC58-5DD4-0620-F77E-72A3615380A7}"/>
    <pc:docChg chg="addSld delSld modSld sldOrd">
      <pc:chgData name="BÜRGER Tomáš" userId="S::tomas.burger@asseco-ce.com::f5b8df6d-73f5-4c4f-8795-b4d9459f9abf" providerId="AD" clId="Web-{8565AC58-5DD4-0620-F77E-72A3615380A7}" dt="2024-09-14T11:08:35.313" v="623"/>
      <pc:docMkLst>
        <pc:docMk/>
      </pc:docMkLst>
      <pc:sldChg chg="modSp">
        <pc:chgData name="BÜRGER Tomáš" userId="S::tomas.burger@asseco-ce.com::f5b8df6d-73f5-4c4f-8795-b4d9459f9abf" providerId="AD" clId="Web-{8565AC58-5DD4-0620-F77E-72A3615380A7}" dt="2024-09-14T10:39:03.786" v="337" actId="20577"/>
        <pc:sldMkLst>
          <pc:docMk/>
          <pc:sldMk cId="10581735" sldId="1594"/>
        </pc:sldMkLst>
        <pc:spChg chg="mod">
          <ac:chgData name="BÜRGER Tomáš" userId="S::tomas.burger@asseco-ce.com::f5b8df6d-73f5-4c4f-8795-b4d9459f9abf" providerId="AD" clId="Web-{8565AC58-5DD4-0620-F77E-72A3615380A7}" dt="2024-09-14T10:39:03.786" v="337" actId="20577"/>
          <ac:spMkLst>
            <pc:docMk/>
            <pc:sldMk cId="10581735" sldId="1594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8565AC58-5DD4-0620-F77E-72A3615380A7}" dt="2024-09-14T10:34:02.199" v="296" actId="1076"/>
        <pc:sldMkLst>
          <pc:docMk/>
          <pc:sldMk cId="2088888169" sldId="1628"/>
        </pc:sldMkLst>
        <pc:picChg chg="mod">
          <ac:chgData name="BÜRGER Tomáš" userId="S::tomas.burger@asseco-ce.com::f5b8df6d-73f5-4c4f-8795-b4d9459f9abf" providerId="AD" clId="Web-{8565AC58-5DD4-0620-F77E-72A3615380A7}" dt="2024-09-14T10:34:02.199" v="296" actId="1076"/>
          <ac:picMkLst>
            <pc:docMk/>
            <pc:sldMk cId="2088888169" sldId="1628"/>
            <ac:picMk id="7" creationId="{45A3A155-1244-F902-867D-B2E2C8EC45E7}"/>
          </ac:picMkLst>
        </pc:picChg>
      </pc:sldChg>
      <pc:sldChg chg="modSp">
        <pc:chgData name="BÜRGER Tomáš" userId="S::tomas.burger@asseco-ce.com::f5b8df6d-73f5-4c4f-8795-b4d9459f9abf" providerId="AD" clId="Web-{8565AC58-5DD4-0620-F77E-72A3615380A7}" dt="2024-09-14T10:36:26.969" v="311" actId="20577"/>
        <pc:sldMkLst>
          <pc:docMk/>
          <pc:sldMk cId="2565680656" sldId="1636"/>
        </pc:sldMkLst>
        <pc:spChg chg="mod">
          <ac:chgData name="BÜRGER Tomáš" userId="S::tomas.burger@asseco-ce.com::f5b8df6d-73f5-4c4f-8795-b4d9459f9abf" providerId="AD" clId="Web-{8565AC58-5DD4-0620-F77E-72A3615380A7}" dt="2024-09-14T10:36:26.969" v="311" actId="20577"/>
          <ac:spMkLst>
            <pc:docMk/>
            <pc:sldMk cId="2565680656" sldId="1636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8565AC58-5DD4-0620-F77E-72A3615380A7}" dt="2024-09-14T10:37:29.783" v="317" actId="20577"/>
        <pc:sldMkLst>
          <pc:docMk/>
          <pc:sldMk cId="3714648509" sldId="1638"/>
        </pc:sldMkLst>
        <pc:spChg chg="mod">
          <ac:chgData name="BÜRGER Tomáš" userId="S::tomas.burger@asseco-ce.com::f5b8df6d-73f5-4c4f-8795-b4d9459f9abf" providerId="AD" clId="Web-{8565AC58-5DD4-0620-F77E-72A3615380A7}" dt="2024-09-14T10:37:29.783" v="317" actId="20577"/>
          <ac:spMkLst>
            <pc:docMk/>
            <pc:sldMk cId="3714648509" sldId="1638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8565AC58-5DD4-0620-F77E-72A3615380A7}" dt="2024-09-14T10:38:45.426" v="335" actId="20577"/>
        <pc:sldMkLst>
          <pc:docMk/>
          <pc:sldMk cId="3240071846" sldId="1641"/>
        </pc:sldMkLst>
        <pc:spChg chg="mod">
          <ac:chgData name="BÜRGER Tomáš" userId="S::tomas.burger@asseco-ce.com::f5b8df6d-73f5-4c4f-8795-b4d9459f9abf" providerId="AD" clId="Web-{8565AC58-5DD4-0620-F77E-72A3615380A7}" dt="2024-09-14T10:38:45.426" v="335" actId="20577"/>
          <ac:spMkLst>
            <pc:docMk/>
            <pc:sldMk cId="3240071846" sldId="1641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8565AC58-5DD4-0620-F77E-72A3615380A7}" dt="2024-09-14T10:37:51.768" v="322" actId="20577"/>
          <ac:spMkLst>
            <pc:docMk/>
            <pc:sldMk cId="3240071846" sldId="1641"/>
            <ac:spMk id="4" creationId="{BD679955-F94F-4655-86A8-C131828F0344}"/>
          </ac:spMkLst>
        </pc:spChg>
      </pc:sldChg>
      <pc:sldChg chg="modSp">
        <pc:chgData name="BÜRGER Tomáš" userId="S::tomas.burger@asseco-ce.com::f5b8df6d-73f5-4c4f-8795-b4d9459f9abf" providerId="AD" clId="Web-{8565AC58-5DD4-0620-F77E-72A3615380A7}" dt="2024-09-14T10:39:36.693" v="343" actId="20577"/>
        <pc:sldMkLst>
          <pc:docMk/>
          <pc:sldMk cId="1838833248" sldId="1642"/>
        </pc:sldMkLst>
        <pc:spChg chg="mod">
          <ac:chgData name="BÜRGER Tomáš" userId="S::tomas.burger@asseco-ce.com::f5b8df6d-73f5-4c4f-8795-b4d9459f9abf" providerId="AD" clId="Web-{8565AC58-5DD4-0620-F77E-72A3615380A7}" dt="2024-09-14T10:39:36.693" v="343" actId="20577"/>
          <ac:spMkLst>
            <pc:docMk/>
            <pc:sldMk cId="1838833248" sldId="1642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8565AC58-5DD4-0620-F77E-72A3615380A7}" dt="2024-09-14T10:39:32.537" v="341" actId="20577"/>
        <pc:sldMkLst>
          <pc:docMk/>
          <pc:sldMk cId="1905088641" sldId="1643"/>
        </pc:sldMkLst>
        <pc:spChg chg="mod">
          <ac:chgData name="BÜRGER Tomáš" userId="S::tomas.burger@asseco-ce.com::f5b8df6d-73f5-4c4f-8795-b4d9459f9abf" providerId="AD" clId="Web-{8565AC58-5DD4-0620-F77E-72A3615380A7}" dt="2024-09-14T10:39:32.537" v="341" actId="20577"/>
          <ac:spMkLst>
            <pc:docMk/>
            <pc:sldMk cId="1905088641" sldId="1643"/>
            <ac:spMk id="2" creationId="{26B9D775-6E88-4D95-8E6B-CE669E60F8F8}"/>
          </ac:spMkLst>
        </pc:spChg>
      </pc:sldChg>
      <pc:sldChg chg="addSp delSp modSp">
        <pc:chgData name="BÜRGER Tomáš" userId="S::tomas.burger@asseco-ce.com::f5b8df6d-73f5-4c4f-8795-b4d9459f9abf" providerId="AD" clId="Web-{8565AC58-5DD4-0620-F77E-72A3615380A7}" dt="2024-09-14T10:47:27.224" v="390" actId="1076"/>
        <pc:sldMkLst>
          <pc:docMk/>
          <pc:sldMk cId="304826213" sldId="1644"/>
        </pc:sldMkLst>
        <pc:spChg chg="mod">
          <ac:chgData name="BÜRGER Tomáš" userId="S::tomas.burger@asseco-ce.com::f5b8df6d-73f5-4c4f-8795-b4d9459f9abf" providerId="AD" clId="Web-{8565AC58-5DD4-0620-F77E-72A3615380A7}" dt="2024-09-14T10:46:20.862" v="386" actId="20577"/>
          <ac:spMkLst>
            <pc:docMk/>
            <pc:sldMk cId="304826213" sldId="1644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8565AC58-5DD4-0620-F77E-72A3615380A7}" dt="2024-09-14T10:45:49.126" v="382" actId="20577"/>
          <ac:spMkLst>
            <pc:docMk/>
            <pc:sldMk cId="304826213" sldId="1644"/>
            <ac:spMk id="4" creationId="{BD679955-F94F-4655-86A8-C131828F0344}"/>
          </ac:spMkLst>
        </pc:spChg>
        <pc:spChg chg="del mod">
          <ac:chgData name="BÜRGER Tomáš" userId="S::tomas.burger@asseco-ce.com::f5b8df6d-73f5-4c4f-8795-b4d9459f9abf" providerId="AD" clId="Web-{8565AC58-5DD4-0620-F77E-72A3615380A7}" dt="2024-09-14T10:44:34.890" v="346"/>
          <ac:spMkLst>
            <pc:docMk/>
            <pc:sldMk cId="304826213" sldId="1644"/>
            <ac:spMk id="7" creationId="{E74741DC-7862-B2E6-9BBB-48CB5BF097AB}"/>
          </ac:spMkLst>
        </pc:spChg>
        <pc:picChg chg="del">
          <ac:chgData name="BÜRGER Tomáš" userId="S::tomas.burger@asseco-ce.com::f5b8df6d-73f5-4c4f-8795-b4d9459f9abf" providerId="AD" clId="Web-{8565AC58-5DD4-0620-F77E-72A3615380A7}" dt="2024-09-14T10:44:31.671" v="344"/>
          <ac:picMkLst>
            <pc:docMk/>
            <pc:sldMk cId="304826213" sldId="1644"/>
            <ac:picMk id="6" creationId="{C0E47DBD-DB07-312D-764B-A1DEF0A160A8}"/>
          </ac:picMkLst>
        </pc:picChg>
        <pc:picChg chg="add del mod">
          <ac:chgData name="BÜRGER Tomáš" userId="S::tomas.burger@asseco-ce.com::f5b8df6d-73f5-4c4f-8795-b4d9459f9abf" providerId="AD" clId="Web-{8565AC58-5DD4-0620-F77E-72A3615380A7}" dt="2024-09-14T10:47:19.365" v="387"/>
          <ac:picMkLst>
            <pc:docMk/>
            <pc:sldMk cId="304826213" sldId="1644"/>
            <ac:picMk id="9" creationId="{5AD3CC85-17D4-28CE-C85A-A3478FEAC419}"/>
          </ac:picMkLst>
        </pc:picChg>
        <pc:picChg chg="add mod">
          <ac:chgData name="BÜRGER Tomáš" userId="S::tomas.burger@asseco-ce.com::f5b8df6d-73f5-4c4f-8795-b4d9459f9abf" providerId="AD" clId="Web-{8565AC58-5DD4-0620-F77E-72A3615380A7}" dt="2024-09-14T10:47:27.224" v="390" actId="1076"/>
          <ac:picMkLst>
            <pc:docMk/>
            <pc:sldMk cId="304826213" sldId="1644"/>
            <ac:picMk id="10" creationId="{D1F79892-10C4-A449-5B40-21AE9E4F56D1}"/>
          </ac:picMkLst>
        </pc:picChg>
      </pc:sldChg>
      <pc:sldChg chg="modSp">
        <pc:chgData name="BÜRGER Tomáš" userId="S::tomas.burger@asseco-ce.com::f5b8df6d-73f5-4c4f-8795-b4d9459f9abf" providerId="AD" clId="Web-{8565AC58-5DD4-0620-F77E-72A3615380A7}" dt="2024-09-14T10:52:11.592" v="445" actId="20577"/>
        <pc:sldMkLst>
          <pc:docMk/>
          <pc:sldMk cId="3802305195" sldId="1645"/>
        </pc:sldMkLst>
        <pc:spChg chg="mod">
          <ac:chgData name="BÜRGER Tomáš" userId="S::tomas.burger@asseco-ce.com::f5b8df6d-73f5-4c4f-8795-b4d9459f9abf" providerId="AD" clId="Web-{8565AC58-5DD4-0620-F77E-72A3615380A7}" dt="2024-09-14T10:52:11.592" v="445" actId="20577"/>
          <ac:spMkLst>
            <pc:docMk/>
            <pc:sldMk cId="3802305195" sldId="1645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8565AC58-5DD4-0620-F77E-72A3615380A7}" dt="2024-09-14T10:50:41.839" v="441" actId="20577"/>
          <ac:spMkLst>
            <pc:docMk/>
            <pc:sldMk cId="3802305195" sldId="1645"/>
            <ac:spMk id="4" creationId="{BD679955-F94F-4655-86A8-C131828F0344}"/>
          </ac:spMkLst>
        </pc:spChg>
      </pc:sldChg>
      <pc:sldChg chg="modSp">
        <pc:chgData name="BÜRGER Tomáš" userId="S::tomas.burger@asseco-ce.com::f5b8df6d-73f5-4c4f-8795-b4d9459f9abf" providerId="AD" clId="Web-{8565AC58-5DD4-0620-F77E-72A3615380A7}" dt="2024-09-14T10:52:34.858" v="448" actId="20577"/>
        <pc:sldMkLst>
          <pc:docMk/>
          <pc:sldMk cId="4191249600" sldId="1646"/>
        </pc:sldMkLst>
        <pc:spChg chg="mod">
          <ac:chgData name="BÜRGER Tomáš" userId="S::tomas.burger@asseco-ce.com::f5b8df6d-73f5-4c4f-8795-b4d9459f9abf" providerId="AD" clId="Web-{8565AC58-5DD4-0620-F77E-72A3615380A7}" dt="2024-09-14T10:52:34.858" v="448" actId="20577"/>
          <ac:spMkLst>
            <pc:docMk/>
            <pc:sldMk cId="4191249600" sldId="1646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8565AC58-5DD4-0620-F77E-72A3615380A7}" dt="2024-09-14T10:39:15.224" v="339" actId="20577"/>
        <pc:sldMkLst>
          <pc:docMk/>
          <pc:sldMk cId="1799872815" sldId="1767"/>
        </pc:sldMkLst>
        <pc:spChg chg="mod">
          <ac:chgData name="BÜRGER Tomáš" userId="S::tomas.burger@asseco-ce.com::f5b8df6d-73f5-4c4f-8795-b4d9459f9abf" providerId="AD" clId="Web-{8565AC58-5DD4-0620-F77E-72A3615380A7}" dt="2024-09-14T10:39:15.224" v="339" actId="20577"/>
          <ac:spMkLst>
            <pc:docMk/>
            <pc:sldMk cId="1799872815" sldId="1767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8565AC58-5DD4-0620-F77E-72A3615380A7}" dt="2024-09-14T10:52:46.109" v="450" actId="20577"/>
        <pc:sldMkLst>
          <pc:docMk/>
          <pc:sldMk cId="3012205999" sldId="1770"/>
        </pc:sldMkLst>
        <pc:spChg chg="mod">
          <ac:chgData name="BÜRGER Tomáš" userId="S::tomas.burger@asseco-ce.com::f5b8df6d-73f5-4c4f-8795-b4d9459f9abf" providerId="AD" clId="Web-{8565AC58-5DD4-0620-F77E-72A3615380A7}" dt="2024-09-14T10:52:46.109" v="450" actId="20577"/>
          <ac:spMkLst>
            <pc:docMk/>
            <pc:sldMk cId="3012205999" sldId="1770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8565AC58-5DD4-0620-F77E-72A3615380A7}" dt="2024-09-14T10:52:59.625" v="452" actId="20577"/>
        <pc:sldMkLst>
          <pc:docMk/>
          <pc:sldMk cId="2820868405" sldId="1773"/>
        </pc:sldMkLst>
        <pc:spChg chg="mod">
          <ac:chgData name="BÜRGER Tomáš" userId="S::tomas.burger@asseco-ce.com::f5b8df6d-73f5-4c4f-8795-b4d9459f9abf" providerId="AD" clId="Web-{8565AC58-5DD4-0620-F77E-72A3615380A7}" dt="2024-09-14T10:52:59.625" v="452" actId="20577"/>
          <ac:spMkLst>
            <pc:docMk/>
            <pc:sldMk cId="2820868405" sldId="1773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8565AC58-5DD4-0620-F77E-72A3615380A7}" dt="2024-09-14T10:53:25.344" v="454" actId="20577"/>
        <pc:sldMkLst>
          <pc:docMk/>
          <pc:sldMk cId="2913445016" sldId="1776"/>
        </pc:sldMkLst>
        <pc:spChg chg="mod">
          <ac:chgData name="BÜRGER Tomáš" userId="S::tomas.burger@asseco-ce.com::f5b8df6d-73f5-4c4f-8795-b4d9459f9abf" providerId="AD" clId="Web-{8565AC58-5DD4-0620-F77E-72A3615380A7}" dt="2024-09-14T10:53:25.344" v="454" actId="20577"/>
          <ac:spMkLst>
            <pc:docMk/>
            <pc:sldMk cId="2913445016" sldId="1776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8565AC58-5DD4-0620-F77E-72A3615380A7}" dt="2024-09-14T11:03:45.820" v="588" actId="20577"/>
        <pc:sldMkLst>
          <pc:docMk/>
          <pc:sldMk cId="4167866378" sldId="1777"/>
        </pc:sldMkLst>
        <pc:spChg chg="mod">
          <ac:chgData name="BÜRGER Tomáš" userId="S::tomas.burger@asseco-ce.com::f5b8df6d-73f5-4c4f-8795-b4d9459f9abf" providerId="AD" clId="Web-{8565AC58-5DD4-0620-F77E-72A3615380A7}" dt="2024-09-14T11:03:45.820" v="588" actId="20577"/>
          <ac:spMkLst>
            <pc:docMk/>
            <pc:sldMk cId="4167866378" sldId="1777"/>
            <ac:spMk id="2" creationId="{D24AF02B-D7FB-AB3F-DCDD-D85A94411333}"/>
          </ac:spMkLst>
        </pc:spChg>
      </pc:sldChg>
      <pc:sldChg chg="addSp delSp modSp">
        <pc:chgData name="BÜRGER Tomáš" userId="S::tomas.burger@asseco-ce.com::f5b8df6d-73f5-4c4f-8795-b4d9459f9abf" providerId="AD" clId="Web-{8565AC58-5DD4-0620-F77E-72A3615380A7}" dt="2024-09-14T11:03:49.570" v="590" actId="20577"/>
        <pc:sldMkLst>
          <pc:docMk/>
          <pc:sldMk cId="2532291666" sldId="1778"/>
        </pc:sldMkLst>
        <pc:spChg chg="mod">
          <ac:chgData name="BÜRGER Tomáš" userId="S::tomas.burger@asseco-ce.com::f5b8df6d-73f5-4c4f-8795-b4d9459f9abf" providerId="AD" clId="Web-{8565AC58-5DD4-0620-F77E-72A3615380A7}" dt="2024-09-14T11:03:49.570" v="590" actId="20577"/>
          <ac:spMkLst>
            <pc:docMk/>
            <pc:sldMk cId="2532291666" sldId="1778"/>
            <ac:spMk id="2" creationId="{D24AF02B-D7FB-AB3F-DCDD-D85A94411333}"/>
          </ac:spMkLst>
        </pc:spChg>
        <pc:picChg chg="add mod">
          <ac:chgData name="BÜRGER Tomáš" userId="S::tomas.burger@asseco-ce.com::f5b8df6d-73f5-4c4f-8795-b4d9459f9abf" providerId="AD" clId="Web-{8565AC58-5DD4-0620-F77E-72A3615380A7}" dt="2024-09-14T11:03:33.210" v="586" actId="1076"/>
          <ac:picMkLst>
            <pc:docMk/>
            <pc:sldMk cId="2532291666" sldId="1778"/>
            <ac:picMk id="8" creationId="{6C3D79E9-8169-F734-D4A8-3FC882901742}"/>
          </ac:picMkLst>
        </pc:picChg>
        <pc:picChg chg="del">
          <ac:chgData name="BÜRGER Tomáš" userId="S::tomas.burger@asseco-ce.com::f5b8df6d-73f5-4c4f-8795-b4d9459f9abf" providerId="AD" clId="Web-{8565AC58-5DD4-0620-F77E-72A3615380A7}" dt="2024-09-14T11:03:24.804" v="583"/>
          <ac:picMkLst>
            <pc:docMk/>
            <pc:sldMk cId="2532291666" sldId="1778"/>
            <ac:picMk id="9" creationId="{BB20B6D0-96EB-99F4-F4C7-CB328E79AD51}"/>
          </ac:picMkLst>
        </pc:picChg>
      </pc:sldChg>
      <pc:sldChg chg="addSp delSp modSp">
        <pc:chgData name="BÜRGER Tomáš" userId="S::tomas.burger@asseco-ce.com::f5b8df6d-73f5-4c4f-8795-b4d9459f9abf" providerId="AD" clId="Web-{8565AC58-5DD4-0620-F77E-72A3615380A7}" dt="2024-09-14T11:05:52.464" v="598" actId="20577"/>
        <pc:sldMkLst>
          <pc:docMk/>
          <pc:sldMk cId="2033230848" sldId="1779"/>
        </pc:sldMkLst>
        <pc:spChg chg="mod">
          <ac:chgData name="BÜRGER Tomáš" userId="S::tomas.burger@asseco-ce.com::f5b8df6d-73f5-4c4f-8795-b4d9459f9abf" providerId="AD" clId="Web-{8565AC58-5DD4-0620-F77E-72A3615380A7}" dt="2024-09-14T11:05:52.464" v="598" actId="20577"/>
          <ac:spMkLst>
            <pc:docMk/>
            <pc:sldMk cId="2033230848" sldId="1779"/>
            <ac:spMk id="2" creationId="{D24AF02B-D7FB-AB3F-DCDD-D85A94411333}"/>
          </ac:spMkLst>
        </pc:spChg>
        <pc:picChg chg="del">
          <ac:chgData name="BÜRGER Tomáš" userId="S::tomas.burger@asseco-ce.com::f5b8df6d-73f5-4c4f-8795-b4d9459f9abf" providerId="AD" clId="Web-{8565AC58-5DD4-0620-F77E-72A3615380A7}" dt="2024-09-14T11:05:18.573" v="591"/>
          <ac:picMkLst>
            <pc:docMk/>
            <pc:sldMk cId="2033230848" sldId="1779"/>
            <ac:picMk id="7" creationId="{3ED59820-EEAD-EB55-8B0F-9978865F3C3C}"/>
          </ac:picMkLst>
        </pc:picChg>
        <pc:picChg chg="add mod">
          <ac:chgData name="BÜRGER Tomáš" userId="S::tomas.burger@asseco-ce.com::f5b8df6d-73f5-4c4f-8795-b4d9459f9abf" providerId="AD" clId="Web-{8565AC58-5DD4-0620-F77E-72A3615380A7}" dt="2024-09-14T11:05:33.417" v="596" actId="1076"/>
          <ac:picMkLst>
            <pc:docMk/>
            <pc:sldMk cId="2033230848" sldId="1779"/>
            <ac:picMk id="8" creationId="{ED9A4633-617F-1C8B-D1EB-1C80B24FB0AE}"/>
          </ac:picMkLst>
        </pc:picChg>
      </pc:sldChg>
      <pc:sldChg chg="modSp">
        <pc:chgData name="BÜRGER Tomáš" userId="S::tomas.burger@asseco-ce.com::f5b8df6d-73f5-4c4f-8795-b4d9459f9abf" providerId="AD" clId="Web-{8565AC58-5DD4-0620-F77E-72A3615380A7}" dt="2024-09-14T10:34:16.090" v="298" actId="20577"/>
        <pc:sldMkLst>
          <pc:docMk/>
          <pc:sldMk cId="3678347226" sldId="1896"/>
        </pc:sldMkLst>
        <pc:spChg chg="mod">
          <ac:chgData name="BÜRGER Tomáš" userId="S::tomas.burger@asseco-ce.com::f5b8df6d-73f5-4c4f-8795-b4d9459f9abf" providerId="AD" clId="Web-{8565AC58-5DD4-0620-F77E-72A3615380A7}" dt="2024-09-14T10:34:16.090" v="298" actId="20577"/>
          <ac:spMkLst>
            <pc:docMk/>
            <pc:sldMk cId="3678347226" sldId="1896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8565AC58-5DD4-0620-F77E-72A3615380A7}" dt="2024-09-14T10:36:05.874" v="309" actId="20577"/>
        <pc:sldMkLst>
          <pc:docMk/>
          <pc:sldMk cId="413298334" sldId="1901"/>
        </pc:sldMkLst>
        <pc:spChg chg="mod">
          <ac:chgData name="BÜRGER Tomáš" userId="S::tomas.burger@asseco-ce.com::f5b8df6d-73f5-4c4f-8795-b4d9459f9abf" providerId="AD" clId="Web-{8565AC58-5DD4-0620-F77E-72A3615380A7}" dt="2024-09-14T10:36:05.874" v="309" actId="20577"/>
          <ac:spMkLst>
            <pc:docMk/>
            <pc:sldMk cId="413298334" sldId="1901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8565AC58-5DD4-0620-F77E-72A3615380A7}" dt="2024-09-14T10:34:30.731" v="300" actId="20577"/>
          <ac:spMkLst>
            <pc:docMk/>
            <pc:sldMk cId="413298334" sldId="1901"/>
            <ac:spMk id="4" creationId="{BD679955-F94F-4655-86A8-C131828F0344}"/>
          </ac:spMkLst>
        </pc:spChg>
      </pc:sldChg>
      <pc:sldChg chg="modSp">
        <pc:chgData name="BÜRGER Tomáš" userId="S::tomas.burger@asseco-ce.com::f5b8df6d-73f5-4c4f-8795-b4d9459f9abf" providerId="AD" clId="Web-{8565AC58-5DD4-0620-F77E-72A3615380A7}" dt="2024-09-14T10:36:37.938" v="313" actId="20577"/>
        <pc:sldMkLst>
          <pc:docMk/>
          <pc:sldMk cId="3722873506" sldId="1902"/>
        </pc:sldMkLst>
        <pc:spChg chg="mod">
          <ac:chgData name="BÜRGER Tomáš" userId="S::tomas.burger@asseco-ce.com::f5b8df6d-73f5-4c4f-8795-b4d9459f9abf" providerId="AD" clId="Web-{8565AC58-5DD4-0620-F77E-72A3615380A7}" dt="2024-09-14T10:36:37.938" v="313" actId="20577"/>
          <ac:spMkLst>
            <pc:docMk/>
            <pc:sldMk cId="3722873506" sldId="1902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8565AC58-5DD4-0620-F77E-72A3615380A7}" dt="2024-09-14T10:37:40.940" v="321" actId="20577"/>
        <pc:sldMkLst>
          <pc:docMk/>
          <pc:sldMk cId="1209593647" sldId="1903"/>
        </pc:sldMkLst>
        <pc:spChg chg="mod">
          <ac:chgData name="BÜRGER Tomáš" userId="S::tomas.burger@asseco-ce.com::f5b8df6d-73f5-4c4f-8795-b4d9459f9abf" providerId="AD" clId="Web-{8565AC58-5DD4-0620-F77E-72A3615380A7}" dt="2024-09-14T10:37:40.940" v="321" actId="20577"/>
          <ac:spMkLst>
            <pc:docMk/>
            <pc:sldMk cId="1209593647" sldId="1903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8565AC58-5DD4-0620-F77E-72A3615380A7}" dt="2024-09-14T10:36:51.907" v="315" actId="20577"/>
        <pc:sldMkLst>
          <pc:docMk/>
          <pc:sldMk cId="272229636" sldId="1904"/>
        </pc:sldMkLst>
        <pc:spChg chg="mod">
          <ac:chgData name="BÜRGER Tomáš" userId="S::tomas.burger@asseco-ce.com::f5b8df6d-73f5-4c4f-8795-b4d9459f9abf" providerId="AD" clId="Web-{8565AC58-5DD4-0620-F77E-72A3615380A7}" dt="2024-09-14T10:36:51.907" v="315" actId="20577"/>
          <ac:spMkLst>
            <pc:docMk/>
            <pc:sldMk cId="272229636" sldId="1904"/>
            <ac:spMk id="2" creationId="{26B9D775-6E88-4D95-8E6B-CE669E60F8F8}"/>
          </ac:spMkLst>
        </pc:spChg>
      </pc:sldChg>
      <pc:sldChg chg="addSp delSp modSp">
        <pc:chgData name="BÜRGER Tomáš" userId="S::tomas.burger@asseco-ce.com::f5b8df6d-73f5-4c4f-8795-b4d9459f9abf" providerId="AD" clId="Web-{8565AC58-5DD4-0620-F77E-72A3615380A7}" dt="2024-09-14T10:11:21.190" v="110" actId="20577"/>
        <pc:sldMkLst>
          <pc:docMk/>
          <pc:sldMk cId="401114286" sldId="2065"/>
        </pc:sldMkLst>
        <pc:spChg chg="mod">
          <ac:chgData name="BÜRGER Tomáš" userId="S::tomas.burger@asseco-ce.com::f5b8df6d-73f5-4c4f-8795-b4d9459f9abf" providerId="AD" clId="Web-{8565AC58-5DD4-0620-F77E-72A3615380A7}" dt="2024-09-14T10:11:21.190" v="110" actId="20577"/>
          <ac:spMkLst>
            <pc:docMk/>
            <pc:sldMk cId="401114286" sldId="2065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8565AC58-5DD4-0620-F77E-72A3615380A7}" dt="2024-09-14T10:08:00.013" v="51" actId="20577"/>
          <ac:spMkLst>
            <pc:docMk/>
            <pc:sldMk cId="401114286" sldId="2065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8565AC58-5DD4-0620-F77E-72A3615380A7}" dt="2024-09-14T10:06:52.245" v="20" actId="20577"/>
          <ac:spMkLst>
            <pc:docMk/>
            <pc:sldMk cId="401114286" sldId="2065"/>
            <ac:spMk id="5" creationId="{3972223B-AE43-4696-BB2C-FB054B7A83D3}"/>
          </ac:spMkLst>
        </pc:spChg>
        <pc:spChg chg="del">
          <ac:chgData name="BÜRGER Tomáš" userId="S::tomas.burger@asseco-ce.com::f5b8df6d-73f5-4c4f-8795-b4d9459f9abf" providerId="AD" clId="Web-{8565AC58-5DD4-0620-F77E-72A3615380A7}" dt="2024-09-14T10:07:26.230" v="47"/>
          <ac:spMkLst>
            <pc:docMk/>
            <pc:sldMk cId="401114286" sldId="2065"/>
            <ac:spMk id="8" creationId="{2BCB3C4C-6AFA-C2DB-C51C-5FD5A7482359}"/>
          </ac:spMkLst>
        </pc:spChg>
        <pc:picChg chg="add mod">
          <ac:chgData name="BÜRGER Tomáš" userId="S::tomas.burger@asseco-ce.com::f5b8df6d-73f5-4c4f-8795-b4d9459f9abf" providerId="AD" clId="Web-{8565AC58-5DD4-0620-F77E-72A3615380A7}" dt="2024-09-14T10:08:06.169" v="54" actId="1076"/>
          <ac:picMkLst>
            <pc:docMk/>
            <pc:sldMk cId="401114286" sldId="2065"/>
            <ac:picMk id="6" creationId="{9AFA1C94-C21E-FE02-DF16-418DA916B695}"/>
          </ac:picMkLst>
        </pc:picChg>
      </pc:sldChg>
      <pc:sldChg chg="addSp delSp modSp">
        <pc:chgData name="BÜRGER Tomáš" userId="S::tomas.burger@asseco-ce.com::f5b8df6d-73f5-4c4f-8795-b4d9459f9abf" providerId="AD" clId="Web-{8565AC58-5DD4-0620-F77E-72A3615380A7}" dt="2024-09-14T11:01:00.268" v="582" actId="20577"/>
        <pc:sldMkLst>
          <pc:docMk/>
          <pc:sldMk cId="3838605174" sldId="2067"/>
        </pc:sldMkLst>
        <pc:spChg chg="mod">
          <ac:chgData name="BÜRGER Tomáš" userId="S::tomas.burger@asseco-ce.com::f5b8df6d-73f5-4c4f-8795-b4d9459f9abf" providerId="AD" clId="Web-{8565AC58-5DD4-0620-F77E-72A3615380A7}" dt="2024-09-14T11:01:00.268" v="582" actId="20577"/>
          <ac:spMkLst>
            <pc:docMk/>
            <pc:sldMk cId="3838605174" sldId="2067"/>
            <ac:spMk id="2" creationId="{D24AF02B-D7FB-AB3F-DCDD-D85A94411333}"/>
          </ac:spMkLst>
        </pc:spChg>
        <pc:spChg chg="mod">
          <ac:chgData name="BÜRGER Tomáš" userId="S::tomas.burger@asseco-ce.com::f5b8df6d-73f5-4c4f-8795-b4d9459f9abf" providerId="AD" clId="Web-{8565AC58-5DD4-0620-F77E-72A3615380A7}" dt="2024-09-14T10:55:20.352" v="472" actId="20577"/>
          <ac:spMkLst>
            <pc:docMk/>
            <pc:sldMk cId="3838605174" sldId="2067"/>
            <ac:spMk id="4" creationId="{3D7BD18C-C666-E337-6296-80E7B80EFC3C}"/>
          </ac:spMkLst>
        </pc:spChg>
        <pc:spChg chg="mod">
          <ac:chgData name="BÜRGER Tomáš" userId="S::tomas.burger@asseco-ce.com::f5b8df6d-73f5-4c4f-8795-b4d9459f9abf" providerId="AD" clId="Web-{8565AC58-5DD4-0620-F77E-72A3615380A7}" dt="2024-09-14T11:00:28.455" v="580" actId="20577"/>
          <ac:spMkLst>
            <pc:docMk/>
            <pc:sldMk cId="3838605174" sldId="2067"/>
            <ac:spMk id="6" creationId="{999928E8-7B2F-7B52-C5BF-25838F710234}"/>
          </ac:spMkLst>
        </pc:spChg>
        <pc:spChg chg="del">
          <ac:chgData name="BÜRGER Tomáš" userId="S::tomas.burger@asseco-ce.com::f5b8df6d-73f5-4c4f-8795-b4d9459f9abf" providerId="AD" clId="Web-{8565AC58-5DD4-0620-F77E-72A3615380A7}" dt="2024-09-14T10:55:05.196" v="463"/>
          <ac:spMkLst>
            <pc:docMk/>
            <pc:sldMk cId="3838605174" sldId="2067"/>
            <ac:spMk id="9" creationId="{EC6165D7-0D02-6695-CD27-D7EF3C72FFEC}"/>
          </ac:spMkLst>
        </pc:spChg>
        <pc:picChg chg="add del mod">
          <ac:chgData name="BÜRGER Tomáš" userId="S::tomas.burger@asseco-ce.com::f5b8df6d-73f5-4c4f-8795-b4d9459f9abf" providerId="AD" clId="Web-{8565AC58-5DD4-0620-F77E-72A3615380A7}" dt="2024-09-14T11:00:03.064" v="566"/>
          <ac:picMkLst>
            <pc:docMk/>
            <pc:sldMk cId="3838605174" sldId="2067"/>
            <ac:picMk id="8" creationId="{B8DF583B-6CF8-6B20-002B-27F4C5F6F478}"/>
          </ac:picMkLst>
        </pc:picChg>
        <pc:picChg chg="add mod">
          <ac:chgData name="BÜRGER Tomáš" userId="S::tomas.burger@asseco-ce.com::f5b8df6d-73f5-4c4f-8795-b4d9459f9abf" providerId="AD" clId="Web-{8565AC58-5DD4-0620-F77E-72A3615380A7}" dt="2024-09-14T11:00:12.501" v="569" actId="1076"/>
          <ac:picMkLst>
            <pc:docMk/>
            <pc:sldMk cId="3838605174" sldId="2067"/>
            <ac:picMk id="10" creationId="{B03EB3C1-356D-3BB0-6A21-95F7CAE2C8A6}"/>
          </ac:picMkLst>
        </pc:picChg>
      </pc:sldChg>
      <pc:sldChg chg="del">
        <pc:chgData name="BÜRGER Tomáš" userId="S::tomas.burger@asseco-ce.com::f5b8df6d-73f5-4c4f-8795-b4d9459f9abf" providerId="AD" clId="Web-{8565AC58-5DD4-0620-F77E-72A3615380A7}" dt="2024-09-14T11:08:35.313" v="623"/>
        <pc:sldMkLst>
          <pc:docMk/>
          <pc:sldMk cId="1531788946" sldId="2068"/>
        </pc:sldMkLst>
      </pc:sldChg>
      <pc:sldChg chg="addSp delSp modSp add replId">
        <pc:chgData name="BÜRGER Tomáš" userId="S::tomas.burger@asseco-ce.com::f5b8df6d-73f5-4c4f-8795-b4d9459f9abf" providerId="AD" clId="Web-{8565AC58-5DD4-0620-F77E-72A3615380A7}" dt="2024-09-14T10:11:43.832" v="114" actId="20577"/>
        <pc:sldMkLst>
          <pc:docMk/>
          <pc:sldMk cId="3070419403" sldId="2087"/>
        </pc:sldMkLst>
        <pc:spChg chg="mod">
          <ac:chgData name="BÜRGER Tomáš" userId="S::tomas.burger@asseco-ce.com::f5b8df6d-73f5-4c4f-8795-b4d9459f9abf" providerId="AD" clId="Web-{8565AC58-5DD4-0620-F77E-72A3615380A7}" dt="2024-09-14T10:11:43.832" v="114" actId="20577"/>
          <ac:spMkLst>
            <pc:docMk/>
            <pc:sldMk cId="3070419403" sldId="2087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8565AC58-5DD4-0620-F77E-72A3615380A7}" dt="2024-09-14T10:09:12.468" v="98" actId="20577"/>
          <ac:spMkLst>
            <pc:docMk/>
            <pc:sldMk cId="3070419403" sldId="2087"/>
            <ac:spMk id="4" creationId="{BD679955-F94F-4655-86A8-C131828F0344}"/>
          </ac:spMkLst>
        </pc:spChg>
        <pc:picChg chg="del">
          <ac:chgData name="BÜRGER Tomáš" userId="S::tomas.burger@asseco-ce.com::f5b8df6d-73f5-4c4f-8795-b4d9459f9abf" providerId="AD" clId="Web-{8565AC58-5DD4-0620-F77E-72A3615380A7}" dt="2024-09-14T10:09:15.952" v="99"/>
          <ac:picMkLst>
            <pc:docMk/>
            <pc:sldMk cId="3070419403" sldId="2087"/>
            <ac:picMk id="6" creationId="{9AFA1C94-C21E-FE02-DF16-418DA916B695}"/>
          </ac:picMkLst>
        </pc:picChg>
        <pc:picChg chg="add mod">
          <ac:chgData name="BÜRGER Tomáš" userId="S::tomas.burger@asseco-ce.com::f5b8df6d-73f5-4c4f-8795-b4d9459f9abf" providerId="AD" clId="Web-{8565AC58-5DD4-0620-F77E-72A3615380A7}" dt="2024-09-14T10:10:44.814" v="105" actId="14100"/>
          <ac:picMkLst>
            <pc:docMk/>
            <pc:sldMk cId="3070419403" sldId="2087"/>
            <ac:picMk id="7" creationId="{9EA039BD-F3AD-E1BD-12D8-E8F55405533C}"/>
          </ac:picMkLst>
        </pc:picChg>
      </pc:sldChg>
      <pc:sldChg chg="addSp delSp modSp add replId">
        <pc:chgData name="BÜRGER Tomáš" userId="S::tomas.burger@asseco-ce.com::f5b8df6d-73f5-4c4f-8795-b4d9459f9abf" providerId="AD" clId="Web-{8565AC58-5DD4-0620-F77E-72A3615380A7}" dt="2024-09-14T10:13:55.117" v="134" actId="1076"/>
        <pc:sldMkLst>
          <pc:docMk/>
          <pc:sldMk cId="2801455068" sldId="2088"/>
        </pc:sldMkLst>
        <pc:spChg chg="mod">
          <ac:chgData name="BÜRGER Tomáš" userId="S::tomas.burger@asseco-ce.com::f5b8df6d-73f5-4c4f-8795-b4d9459f9abf" providerId="AD" clId="Web-{8565AC58-5DD4-0620-F77E-72A3615380A7}" dt="2024-09-14T10:13:47.195" v="129" actId="20577"/>
          <ac:spMkLst>
            <pc:docMk/>
            <pc:sldMk cId="2801455068" sldId="2088"/>
            <ac:spMk id="4" creationId="{BD679955-F94F-4655-86A8-C131828F0344}"/>
          </ac:spMkLst>
        </pc:spChg>
        <pc:picChg chg="add mod">
          <ac:chgData name="BÜRGER Tomáš" userId="S::tomas.burger@asseco-ce.com::f5b8df6d-73f5-4c4f-8795-b4d9459f9abf" providerId="AD" clId="Web-{8565AC58-5DD4-0620-F77E-72A3615380A7}" dt="2024-09-14T10:13:55.117" v="134" actId="1076"/>
          <ac:picMkLst>
            <pc:docMk/>
            <pc:sldMk cId="2801455068" sldId="2088"/>
            <ac:picMk id="6" creationId="{760BAF06-AA7E-BC43-3894-806B9D776FFF}"/>
          </ac:picMkLst>
        </pc:picChg>
        <pc:picChg chg="del">
          <ac:chgData name="BÜRGER Tomáš" userId="S::tomas.burger@asseco-ce.com::f5b8df6d-73f5-4c4f-8795-b4d9459f9abf" providerId="AD" clId="Web-{8565AC58-5DD4-0620-F77E-72A3615380A7}" dt="2024-09-14T10:13:48.460" v="130"/>
          <ac:picMkLst>
            <pc:docMk/>
            <pc:sldMk cId="2801455068" sldId="2088"/>
            <ac:picMk id="7" creationId="{9EA039BD-F3AD-E1BD-12D8-E8F55405533C}"/>
          </ac:picMkLst>
        </pc:picChg>
      </pc:sldChg>
      <pc:sldChg chg="addSp delSp modSp add replId">
        <pc:chgData name="BÜRGER Tomáš" userId="S::tomas.burger@asseco-ce.com::f5b8df6d-73f5-4c4f-8795-b4d9459f9abf" providerId="AD" clId="Web-{8565AC58-5DD4-0620-F77E-72A3615380A7}" dt="2024-09-14T10:20:43.144" v="272" actId="1076"/>
        <pc:sldMkLst>
          <pc:docMk/>
          <pc:sldMk cId="3473050154" sldId="2089"/>
        </pc:sldMkLst>
        <pc:spChg chg="mod">
          <ac:chgData name="BÜRGER Tomáš" userId="S::tomas.burger@asseco-ce.com::f5b8df6d-73f5-4c4f-8795-b4d9459f9abf" providerId="AD" clId="Web-{8565AC58-5DD4-0620-F77E-72A3615380A7}" dt="2024-09-14T10:19:17.673" v="263" actId="20577"/>
          <ac:spMkLst>
            <pc:docMk/>
            <pc:sldMk cId="3473050154" sldId="2089"/>
            <ac:spMk id="4" creationId="{BD679955-F94F-4655-86A8-C131828F0344}"/>
          </ac:spMkLst>
        </pc:spChg>
        <pc:picChg chg="del">
          <ac:chgData name="BÜRGER Tomáš" userId="S::tomas.burger@asseco-ce.com::f5b8df6d-73f5-4c4f-8795-b4d9459f9abf" providerId="AD" clId="Web-{8565AC58-5DD4-0620-F77E-72A3615380A7}" dt="2024-09-14T10:14:18.571" v="136"/>
          <ac:picMkLst>
            <pc:docMk/>
            <pc:sldMk cId="3473050154" sldId="2089"/>
            <ac:picMk id="6" creationId="{760BAF06-AA7E-BC43-3894-806B9D776FFF}"/>
          </ac:picMkLst>
        </pc:picChg>
        <pc:picChg chg="add mod">
          <ac:chgData name="BÜRGER Tomáš" userId="S::tomas.burger@asseco-ce.com::f5b8df6d-73f5-4c4f-8795-b4d9459f9abf" providerId="AD" clId="Web-{8565AC58-5DD4-0620-F77E-72A3615380A7}" dt="2024-09-14T10:19:28.205" v="267" actId="1076"/>
          <ac:picMkLst>
            <pc:docMk/>
            <pc:sldMk cId="3473050154" sldId="2089"/>
            <ac:picMk id="7" creationId="{C5FFBD2B-4431-FEB3-82F4-7B5BEC00E53E}"/>
          </ac:picMkLst>
        </pc:picChg>
        <pc:picChg chg="add mod modCrop">
          <ac:chgData name="BÜRGER Tomáš" userId="S::tomas.burger@asseco-ce.com::f5b8df6d-73f5-4c4f-8795-b4d9459f9abf" providerId="AD" clId="Web-{8565AC58-5DD4-0620-F77E-72A3615380A7}" dt="2024-09-14T10:20:43.144" v="272" actId="1076"/>
          <ac:picMkLst>
            <pc:docMk/>
            <pc:sldMk cId="3473050154" sldId="2089"/>
            <ac:picMk id="8" creationId="{D842CCA0-74A9-FB24-96C3-FA200AEBF238}"/>
          </ac:picMkLst>
        </pc:picChg>
      </pc:sldChg>
      <pc:sldChg chg="addSp delSp modSp add replId">
        <pc:chgData name="BÜRGER Tomáš" userId="S::tomas.burger@asseco-ce.com::f5b8df6d-73f5-4c4f-8795-b4d9459f9abf" providerId="AD" clId="Web-{8565AC58-5DD4-0620-F77E-72A3615380A7}" dt="2024-09-14T10:22:03.240" v="294" actId="14100"/>
        <pc:sldMkLst>
          <pc:docMk/>
          <pc:sldMk cId="2305506571" sldId="2090"/>
        </pc:sldMkLst>
        <pc:spChg chg="mod">
          <ac:chgData name="BÜRGER Tomáš" userId="S::tomas.burger@asseco-ce.com::f5b8df6d-73f5-4c4f-8795-b4d9459f9abf" providerId="AD" clId="Web-{8565AC58-5DD4-0620-F77E-72A3615380A7}" dt="2024-09-14T10:21:50.037" v="290" actId="20577"/>
          <ac:spMkLst>
            <pc:docMk/>
            <pc:sldMk cId="2305506571" sldId="2090"/>
            <ac:spMk id="4" creationId="{BD679955-F94F-4655-86A8-C131828F0344}"/>
          </ac:spMkLst>
        </pc:spChg>
        <pc:picChg chg="add mod">
          <ac:chgData name="BÜRGER Tomáš" userId="S::tomas.burger@asseco-ce.com::f5b8df6d-73f5-4c4f-8795-b4d9459f9abf" providerId="AD" clId="Web-{8565AC58-5DD4-0620-F77E-72A3615380A7}" dt="2024-09-14T10:22:03.240" v="294" actId="14100"/>
          <ac:picMkLst>
            <pc:docMk/>
            <pc:sldMk cId="2305506571" sldId="2090"/>
            <ac:picMk id="6" creationId="{0533E6E1-6220-5D5A-268C-D423A85BAB75}"/>
          </ac:picMkLst>
        </pc:picChg>
        <pc:picChg chg="del">
          <ac:chgData name="BÜRGER Tomáš" userId="S::tomas.burger@asseco-ce.com::f5b8df6d-73f5-4c4f-8795-b4d9459f9abf" providerId="AD" clId="Web-{8565AC58-5DD4-0620-F77E-72A3615380A7}" dt="2024-09-14T10:21:19.755" v="275"/>
          <ac:picMkLst>
            <pc:docMk/>
            <pc:sldMk cId="2305506571" sldId="2090"/>
            <ac:picMk id="7" creationId="{C5FFBD2B-4431-FEB3-82F4-7B5BEC00E53E}"/>
          </ac:picMkLst>
        </pc:picChg>
        <pc:picChg chg="del">
          <ac:chgData name="BÜRGER Tomáš" userId="S::tomas.burger@asseco-ce.com::f5b8df6d-73f5-4c4f-8795-b4d9459f9abf" providerId="AD" clId="Web-{8565AC58-5DD4-0620-F77E-72A3615380A7}" dt="2024-09-14T10:21:19.286" v="274"/>
          <ac:picMkLst>
            <pc:docMk/>
            <pc:sldMk cId="2305506571" sldId="2090"/>
            <ac:picMk id="8" creationId="{D842CCA0-74A9-FB24-96C3-FA200AEBF238}"/>
          </ac:picMkLst>
        </pc:picChg>
      </pc:sldChg>
      <pc:sldChg chg="addSp delSp modSp add replId">
        <pc:chgData name="BÜRGER Tomáš" userId="S::tomas.burger@asseco-ce.com::f5b8df6d-73f5-4c4f-8795-b4d9459f9abf" providerId="AD" clId="Web-{8565AC58-5DD4-0620-F77E-72A3615380A7}" dt="2024-09-14T10:50:34.323" v="440" actId="20577"/>
        <pc:sldMkLst>
          <pc:docMk/>
          <pc:sldMk cId="3734248353" sldId="2091"/>
        </pc:sldMkLst>
        <pc:spChg chg="mod">
          <ac:chgData name="BÜRGER Tomáš" userId="S::tomas.burger@asseco-ce.com::f5b8df6d-73f5-4c4f-8795-b4d9459f9abf" providerId="AD" clId="Web-{8565AC58-5DD4-0620-F77E-72A3615380A7}" dt="2024-09-14T10:50:34.323" v="440" actId="20577"/>
          <ac:spMkLst>
            <pc:docMk/>
            <pc:sldMk cId="3734248353" sldId="2091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8565AC58-5DD4-0620-F77E-72A3615380A7}" dt="2024-09-14T10:50:13.479" v="438" actId="20577"/>
          <ac:spMkLst>
            <pc:docMk/>
            <pc:sldMk cId="3734248353" sldId="2091"/>
            <ac:spMk id="4" creationId="{BD679955-F94F-4655-86A8-C131828F0344}"/>
          </ac:spMkLst>
        </pc:spChg>
        <pc:picChg chg="add mod">
          <ac:chgData name="BÜRGER Tomáš" userId="S::tomas.burger@asseco-ce.com::f5b8df6d-73f5-4c4f-8795-b4d9459f9abf" providerId="AD" clId="Web-{8565AC58-5DD4-0620-F77E-72A3615380A7}" dt="2024-09-14T10:49:56.666" v="435" actId="1076"/>
          <ac:picMkLst>
            <pc:docMk/>
            <pc:sldMk cId="3734248353" sldId="2091"/>
            <ac:picMk id="6" creationId="{D9F643DF-96B2-B287-FBFF-809EEFE9A811}"/>
          </ac:picMkLst>
        </pc:picChg>
        <pc:picChg chg="del">
          <ac:chgData name="BÜRGER Tomáš" userId="S::tomas.burger@asseco-ce.com::f5b8df6d-73f5-4c4f-8795-b4d9459f9abf" providerId="AD" clId="Web-{8565AC58-5DD4-0620-F77E-72A3615380A7}" dt="2024-09-14T10:46:00.392" v="384"/>
          <ac:picMkLst>
            <pc:docMk/>
            <pc:sldMk cId="3734248353" sldId="2091"/>
            <ac:picMk id="9" creationId="{5AD3CC85-17D4-28CE-C85A-A3478FEAC419}"/>
          </ac:picMkLst>
        </pc:picChg>
      </pc:sldChg>
      <pc:sldChg chg="addSp delSp modSp add ord replId">
        <pc:chgData name="BÜRGER Tomáš" userId="S::tomas.burger@asseco-ce.com::f5b8df6d-73f5-4c4f-8795-b4d9459f9abf" providerId="AD" clId="Web-{8565AC58-5DD4-0620-F77E-72A3615380A7}" dt="2024-09-14T11:08:31.453" v="622" actId="1076"/>
        <pc:sldMkLst>
          <pc:docMk/>
          <pc:sldMk cId="327647447" sldId="2092"/>
        </pc:sldMkLst>
        <pc:spChg chg="mod">
          <ac:chgData name="BÜRGER Tomáš" userId="S::tomas.burger@asseco-ce.com::f5b8df6d-73f5-4c4f-8795-b4d9459f9abf" providerId="AD" clId="Web-{8565AC58-5DD4-0620-F77E-72A3615380A7}" dt="2024-09-14T11:07:19.655" v="602" actId="20577"/>
          <ac:spMkLst>
            <pc:docMk/>
            <pc:sldMk cId="327647447" sldId="2092"/>
            <ac:spMk id="4" creationId="{3D7BD18C-C666-E337-6296-80E7B80EFC3C}"/>
          </ac:spMkLst>
        </pc:spChg>
        <pc:spChg chg="mod">
          <ac:chgData name="BÜRGER Tomáš" userId="S::tomas.burger@asseco-ce.com::f5b8df6d-73f5-4c4f-8795-b4d9459f9abf" providerId="AD" clId="Web-{8565AC58-5DD4-0620-F77E-72A3615380A7}" dt="2024-09-14T11:07:43.093" v="614" actId="20577"/>
          <ac:spMkLst>
            <pc:docMk/>
            <pc:sldMk cId="327647447" sldId="2092"/>
            <ac:spMk id="6" creationId="{999928E8-7B2F-7B52-C5BF-25838F710234}"/>
          </ac:spMkLst>
        </pc:spChg>
        <pc:picChg chg="add mod">
          <ac:chgData name="BÜRGER Tomáš" userId="S::tomas.burger@asseco-ce.com::f5b8df6d-73f5-4c4f-8795-b4d9459f9abf" providerId="AD" clId="Web-{8565AC58-5DD4-0620-F77E-72A3615380A7}" dt="2024-09-14T11:08:31.453" v="622" actId="1076"/>
          <ac:picMkLst>
            <pc:docMk/>
            <pc:sldMk cId="327647447" sldId="2092"/>
            <ac:picMk id="8" creationId="{01B31F64-16C7-1E9A-D9F8-BA9EE21DFDA4}"/>
          </ac:picMkLst>
        </pc:picChg>
        <pc:picChg chg="del">
          <ac:chgData name="BÜRGER Tomáš" userId="S::tomas.burger@asseco-ce.com::f5b8df6d-73f5-4c4f-8795-b4d9459f9abf" providerId="AD" clId="Web-{8565AC58-5DD4-0620-F77E-72A3615380A7}" dt="2024-09-14T11:08:13.687" v="615"/>
          <ac:picMkLst>
            <pc:docMk/>
            <pc:sldMk cId="327647447" sldId="2092"/>
            <ac:picMk id="10" creationId="{B03EB3C1-356D-3BB0-6A21-95F7CAE2C8A6}"/>
          </ac:picMkLst>
        </pc:picChg>
      </pc:sldChg>
    </pc:docChg>
  </pc:docChgLst>
  <pc:docChgLst>
    <pc:chgData name="BÜRGER Tomáš" userId="S::tomas.burger@asseco-ce.com::f5b8df6d-73f5-4c4f-8795-b4d9459f9abf" providerId="AD" clId="Web-{F918B425-FB74-C1B0-4121-C4E566A027A0}"/>
    <pc:docChg chg="addSld delSld modSld sldOrd">
      <pc:chgData name="BÜRGER Tomáš" userId="S::tomas.burger@asseco-ce.com::f5b8df6d-73f5-4c4f-8795-b4d9459f9abf" providerId="AD" clId="Web-{F918B425-FB74-C1B0-4121-C4E566A027A0}" dt="2024-09-14T16:23:54.820" v="1170" actId="20577"/>
      <pc:docMkLst>
        <pc:docMk/>
      </pc:docMkLst>
      <pc:sldChg chg="modSp">
        <pc:chgData name="BÜRGER Tomáš" userId="S::tomas.burger@asseco-ce.com::f5b8df6d-73f5-4c4f-8795-b4d9459f9abf" providerId="AD" clId="Web-{F918B425-FB74-C1B0-4121-C4E566A027A0}" dt="2024-09-14T16:15:08.246" v="1165" actId="20577"/>
        <pc:sldMkLst>
          <pc:docMk/>
          <pc:sldMk cId="1453085955" sldId="1676"/>
        </pc:sldMkLst>
        <pc:spChg chg="mod">
          <ac:chgData name="BÜRGER Tomáš" userId="S::tomas.burger@asseco-ce.com::f5b8df6d-73f5-4c4f-8795-b4d9459f9abf" providerId="AD" clId="Web-{F918B425-FB74-C1B0-4121-C4E566A027A0}" dt="2024-09-14T16:15:08.246" v="1165" actId="20577"/>
          <ac:spMkLst>
            <pc:docMk/>
            <pc:sldMk cId="1453085955" sldId="1676"/>
            <ac:spMk id="2" creationId="{D24AF02B-D7FB-AB3F-DCDD-D85A94411333}"/>
          </ac:spMkLst>
        </pc:spChg>
      </pc:sldChg>
      <pc:sldChg chg="addSp delSp modSp">
        <pc:chgData name="BÜRGER Tomáš" userId="S::tomas.burger@asseco-ce.com::f5b8df6d-73f5-4c4f-8795-b4d9459f9abf" providerId="AD" clId="Web-{F918B425-FB74-C1B0-4121-C4E566A027A0}" dt="2024-09-14T15:26:07.035" v="608" actId="20577"/>
        <pc:sldMkLst>
          <pc:docMk/>
          <pc:sldMk cId="1265500442" sldId="1681"/>
        </pc:sldMkLst>
        <pc:spChg chg="mod">
          <ac:chgData name="BÜRGER Tomáš" userId="S::tomas.burger@asseco-ce.com::f5b8df6d-73f5-4c4f-8795-b4d9459f9abf" providerId="AD" clId="Web-{F918B425-FB74-C1B0-4121-C4E566A027A0}" dt="2024-09-14T15:26:07.035" v="608" actId="20577"/>
          <ac:spMkLst>
            <pc:docMk/>
            <pc:sldMk cId="1265500442" sldId="1681"/>
            <ac:spMk id="2" creationId="{26B9D775-6E88-4D95-8E6B-CE669E60F8F8}"/>
          </ac:spMkLst>
        </pc:spChg>
        <pc:spChg chg="del">
          <ac:chgData name="BÜRGER Tomáš" userId="S::tomas.burger@asseco-ce.com::f5b8df6d-73f5-4c4f-8795-b4d9459f9abf" providerId="AD" clId="Web-{F918B425-FB74-C1B0-4121-C4E566A027A0}" dt="2024-09-14T15:24:42.736" v="586"/>
          <ac:spMkLst>
            <pc:docMk/>
            <pc:sldMk cId="1265500442" sldId="1681"/>
            <ac:spMk id="6" creationId="{4E3C2823-DD0F-06AD-4DFC-D34767ADBC58}"/>
          </ac:spMkLst>
        </pc:spChg>
        <pc:picChg chg="del">
          <ac:chgData name="BÜRGER Tomáš" userId="S::tomas.burger@asseco-ce.com::f5b8df6d-73f5-4c4f-8795-b4d9459f9abf" providerId="AD" clId="Web-{F918B425-FB74-C1B0-4121-C4E566A027A0}" dt="2024-09-14T15:24:43.986" v="587"/>
          <ac:picMkLst>
            <pc:docMk/>
            <pc:sldMk cId="1265500442" sldId="1681"/>
            <ac:picMk id="8" creationId="{206060F3-438A-A221-03D0-ECAB92288D28}"/>
          </ac:picMkLst>
        </pc:picChg>
        <pc:picChg chg="add mod">
          <ac:chgData name="BÜRGER Tomáš" userId="S::tomas.burger@asseco-ce.com::f5b8df6d-73f5-4c4f-8795-b4d9459f9abf" providerId="AD" clId="Web-{F918B425-FB74-C1B0-4121-C4E566A027A0}" dt="2024-09-14T15:25:36.972" v="605" actId="1076"/>
          <ac:picMkLst>
            <pc:docMk/>
            <pc:sldMk cId="1265500442" sldId="1681"/>
            <ac:picMk id="9" creationId="{3E4E90D9-C656-69C4-2014-12B8EFEFEBC5}"/>
          </ac:picMkLst>
        </pc:picChg>
      </pc:sldChg>
      <pc:sldChg chg="addSp delSp modSp">
        <pc:chgData name="BÜRGER Tomáš" userId="S::tomas.burger@asseco-ce.com::f5b8df6d-73f5-4c4f-8795-b4d9459f9abf" providerId="AD" clId="Web-{F918B425-FB74-C1B0-4121-C4E566A027A0}" dt="2024-09-14T15:32:13.734" v="635" actId="20577"/>
        <pc:sldMkLst>
          <pc:docMk/>
          <pc:sldMk cId="3473876222" sldId="1686"/>
        </pc:sldMkLst>
        <pc:spChg chg="mod">
          <ac:chgData name="BÜRGER Tomáš" userId="S::tomas.burger@asseco-ce.com::f5b8df6d-73f5-4c4f-8795-b4d9459f9abf" providerId="AD" clId="Web-{F918B425-FB74-C1B0-4121-C4E566A027A0}" dt="2024-09-14T15:32:13.734" v="635" actId="20577"/>
          <ac:spMkLst>
            <pc:docMk/>
            <pc:sldMk cId="3473876222" sldId="1686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F918B425-FB74-C1B0-4121-C4E566A027A0}" dt="2024-09-14T15:31:50.077" v="629" actId="20577"/>
          <ac:spMkLst>
            <pc:docMk/>
            <pc:sldMk cId="3473876222" sldId="1686"/>
            <ac:spMk id="4" creationId="{BD679955-F94F-4655-86A8-C131828F0344}"/>
          </ac:spMkLst>
        </pc:spChg>
        <pc:spChg chg="del mod">
          <ac:chgData name="BÜRGER Tomáš" userId="S::tomas.burger@asseco-ce.com::f5b8df6d-73f5-4c4f-8795-b4d9459f9abf" providerId="AD" clId="Web-{F918B425-FB74-C1B0-4121-C4E566A027A0}" dt="2024-09-14T15:31:05.935" v="624"/>
          <ac:spMkLst>
            <pc:docMk/>
            <pc:sldMk cId="3473876222" sldId="1686"/>
            <ac:spMk id="8" creationId="{51E8CD8C-94D9-192D-6989-1E3BB722E203}"/>
          </ac:spMkLst>
        </pc:spChg>
        <pc:picChg chg="del">
          <ac:chgData name="BÜRGER Tomáš" userId="S::tomas.burger@asseco-ce.com::f5b8df6d-73f5-4c4f-8795-b4d9459f9abf" providerId="AD" clId="Web-{F918B425-FB74-C1B0-4121-C4E566A027A0}" dt="2024-09-14T15:30:58.950" v="622"/>
          <ac:picMkLst>
            <pc:docMk/>
            <pc:sldMk cId="3473876222" sldId="1686"/>
            <ac:picMk id="7" creationId="{356BD5AC-1F36-078C-8DE9-0C925944F510}"/>
          </ac:picMkLst>
        </pc:picChg>
        <pc:picChg chg="add mod">
          <ac:chgData name="BÜRGER Tomáš" userId="S::tomas.burger@asseco-ce.com::f5b8df6d-73f5-4c4f-8795-b4d9459f9abf" providerId="AD" clId="Web-{F918B425-FB74-C1B0-4121-C4E566A027A0}" dt="2024-09-14T15:32:08.812" v="633" actId="14100"/>
          <ac:picMkLst>
            <pc:docMk/>
            <pc:sldMk cId="3473876222" sldId="1686"/>
            <ac:picMk id="9" creationId="{2FFE6E21-773A-C847-41F6-65DE74A53736}"/>
          </ac:picMkLst>
        </pc:picChg>
      </pc:sldChg>
      <pc:sldChg chg="addSp delSp modSp">
        <pc:chgData name="BÜRGER Tomáš" userId="S::tomas.burger@asseco-ce.com::f5b8df6d-73f5-4c4f-8795-b4d9459f9abf" providerId="AD" clId="Web-{F918B425-FB74-C1B0-4121-C4E566A027A0}" dt="2024-09-14T16:10:43.910" v="1123" actId="20577"/>
        <pc:sldMkLst>
          <pc:docMk/>
          <pc:sldMk cId="3271763499" sldId="1690"/>
        </pc:sldMkLst>
        <pc:spChg chg="mod">
          <ac:chgData name="BÜRGER Tomáš" userId="S::tomas.burger@asseco-ce.com::f5b8df6d-73f5-4c4f-8795-b4d9459f9abf" providerId="AD" clId="Web-{F918B425-FB74-C1B0-4121-C4E566A027A0}" dt="2024-09-14T16:10:43.910" v="1123" actId="20577"/>
          <ac:spMkLst>
            <pc:docMk/>
            <pc:sldMk cId="3271763499" sldId="1690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F918B425-FB74-C1B0-4121-C4E566A027A0}" dt="2024-09-14T16:09:34.813" v="1119" actId="20577"/>
          <ac:spMkLst>
            <pc:docMk/>
            <pc:sldMk cId="3271763499" sldId="1690"/>
            <ac:spMk id="4" creationId="{BD679955-F94F-4655-86A8-C131828F0344}"/>
          </ac:spMkLst>
        </pc:spChg>
        <pc:picChg chg="add mod">
          <ac:chgData name="BÜRGER Tomáš" userId="S::tomas.burger@asseco-ce.com::f5b8df6d-73f5-4c4f-8795-b4d9459f9abf" providerId="AD" clId="Web-{F918B425-FB74-C1B0-4121-C4E566A027A0}" dt="2024-09-14T16:10:34.613" v="1122" actId="1076"/>
          <ac:picMkLst>
            <pc:docMk/>
            <pc:sldMk cId="3271763499" sldId="1690"/>
            <ac:picMk id="7" creationId="{EA343BD9-52FB-2A34-252C-29B341F99310}"/>
          </ac:picMkLst>
        </pc:picChg>
        <pc:picChg chg="del">
          <ac:chgData name="BÜRGER Tomáš" userId="S::tomas.burger@asseco-ce.com::f5b8df6d-73f5-4c4f-8795-b4d9459f9abf" providerId="AD" clId="Web-{F918B425-FB74-C1B0-4121-C4E566A027A0}" dt="2024-09-14T16:08:50.859" v="1100"/>
          <ac:picMkLst>
            <pc:docMk/>
            <pc:sldMk cId="3271763499" sldId="1690"/>
            <ac:picMk id="8" creationId="{2E14EF46-3C39-64C7-B990-E4B3E21E7F44}"/>
          </ac:picMkLst>
        </pc:picChg>
      </pc:sldChg>
      <pc:sldChg chg="modSp">
        <pc:chgData name="BÜRGER Tomáš" userId="S::tomas.burger@asseco-ce.com::f5b8df6d-73f5-4c4f-8795-b4d9459f9abf" providerId="AD" clId="Web-{F918B425-FB74-C1B0-4121-C4E566A027A0}" dt="2024-09-14T15:35:57.398" v="655" actId="20577"/>
        <pc:sldMkLst>
          <pc:docMk/>
          <pc:sldMk cId="2019793214" sldId="1691"/>
        </pc:sldMkLst>
        <pc:spChg chg="mod">
          <ac:chgData name="BÜRGER Tomáš" userId="S::tomas.burger@asseco-ce.com::f5b8df6d-73f5-4c4f-8795-b4d9459f9abf" providerId="AD" clId="Web-{F918B425-FB74-C1B0-4121-C4E566A027A0}" dt="2024-09-14T15:32:32.298" v="639" actId="20577"/>
          <ac:spMkLst>
            <pc:docMk/>
            <pc:sldMk cId="2019793214" sldId="1691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F918B425-FB74-C1B0-4121-C4E566A027A0}" dt="2024-09-14T15:35:57.398" v="655" actId="20577"/>
          <ac:spMkLst>
            <pc:docMk/>
            <pc:sldMk cId="2019793214" sldId="1691"/>
            <ac:spMk id="4" creationId="{BD679955-F94F-4655-86A8-C131828F0344}"/>
          </ac:spMkLst>
        </pc:spChg>
      </pc:sldChg>
      <pc:sldChg chg="modSp">
        <pc:chgData name="BÜRGER Tomáš" userId="S::tomas.burger@asseco-ce.com::f5b8df6d-73f5-4c4f-8795-b4d9459f9abf" providerId="AD" clId="Web-{F918B425-FB74-C1B0-4121-C4E566A027A0}" dt="2024-09-14T16:23:54.820" v="1170" actId="20577"/>
        <pc:sldMkLst>
          <pc:docMk/>
          <pc:sldMk cId="1497076501" sldId="1697"/>
        </pc:sldMkLst>
        <pc:spChg chg="mod">
          <ac:chgData name="BÜRGER Tomáš" userId="S::tomas.burger@asseco-ce.com::f5b8df6d-73f5-4c4f-8795-b4d9459f9abf" providerId="AD" clId="Web-{F918B425-FB74-C1B0-4121-C4E566A027A0}" dt="2024-09-14T16:23:54.820" v="1170" actId="20577"/>
          <ac:spMkLst>
            <pc:docMk/>
            <pc:sldMk cId="1497076501" sldId="1697"/>
            <ac:spMk id="4" creationId="{3D7BD18C-C666-E337-6296-80E7B80EFC3C}"/>
          </ac:spMkLst>
        </pc:spChg>
      </pc:sldChg>
      <pc:sldChg chg="modSp">
        <pc:chgData name="BÜRGER Tomáš" userId="S::tomas.burger@asseco-ce.com::f5b8df6d-73f5-4c4f-8795-b4d9459f9abf" providerId="AD" clId="Web-{F918B425-FB74-C1B0-4121-C4E566A027A0}" dt="2024-09-14T16:11:31.661" v="1127" actId="20577"/>
        <pc:sldMkLst>
          <pc:docMk/>
          <pc:sldMk cId="3982071220" sldId="1698"/>
        </pc:sldMkLst>
        <pc:spChg chg="mod">
          <ac:chgData name="BÜRGER Tomáš" userId="S::tomas.burger@asseco-ce.com::f5b8df6d-73f5-4c4f-8795-b4d9459f9abf" providerId="AD" clId="Web-{F918B425-FB74-C1B0-4121-C4E566A027A0}" dt="2024-09-14T16:11:31.661" v="1127" actId="20577"/>
          <ac:spMkLst>
            <pc:docMk/>
            <pc:sldMk cId="3982071220" sldId="1698"/>
            <ac:spMk id="2" creationId="{D24AF02B-D7FB-AB3F-DCDD-D85A94411333}"/>
          </ac:spMkLst>
        </pc:spChg>
        <pc:picChg chg="mod">
          <ac:chgData name="BÜRGER Tomáš" userId="S::tomas.burger@asseco-ce.com::f5b8df6d-73f5-4c4f-8795-b4d9459f9abf" providerId="AD" clId="Web-{F918B425-FB74-C1B0-4121-C4E566A027A0}" dt="2024-09-14T16:11:26.661" v="1125" actId="14100"/>
          <ac:picMkLst>
            <pc:docMk/>
            <pc:sldMk cId="3982071220" sldId="1698"/>
            <ac:picMk id="6" creationId="{8CA02716-2F75-1B75-5A15-98FE783B0EB8}"/>
          </ac:picMkLst>
        </pc:picChg>
      </pc:sldChg>
      <pc:sldChg chg="modSp">
        <pc:chgData name="BÜRGER Tomáš" userId="S::tomas.burger@asseco-ce.com::f5b8df6d-73f5-4c4f-8795-b4d9459f9abf" providerId="AD" clId="Web-{F918B425-FB74-C1B0-4121-C4E566A027A0}" dt="2024-09-14T14:26:12.813" v="335" actId="20577"/>
        <pc:sldMkLst>
          <pc:docMk/>
          <pc:sldMk cId="4002349321" sldId="1707"/>
        </pc:sldMkLst>
        <pc:spChg chg="mod">
          <ac:chgData name="BÜRGER Tomáš" userId="S::tomas.burger@asseco-ce.com::f5b8df6d-73f5-4c4f-8795-b4d9459f9abf" providerId="AD" clId="Web-{F918B425-FB74-C1B0-4121-C4E566A027A0}" dt="2024-09-14T14:26:02.781" v="333" actId="20577"/>
          <ac:spMkLst>
            <pc:docMk/>
            <pc:sldMk cId="4002349321" sldId="1707"/>
            <ac:spMk id="2" creationId="{D24AF02B-D7FB-AB3F-DCDD-D85A94411333}"/>
          </ac:spMkLst>
        </pc:spChg>
        <pc:spChg chg="mod">
          <ac:chgData name="BÜRGER Tomáš" userId="S::tomas.burger@asseco-ce.com::f5b8df6d-73f5-4c4f-8795-b4d9459f9abf" providerId="AD" clId="Web-{F918B425-FB74-C1B0-4121-C4E566A027A0}" dt="2024-09-14T14:26:12.813" v="335" actId="20577"/>
          <ac:spMkLst>
            <pc:docMk/>
            <pc:sldMk cId="4002349321" sldId="1707"/>
            <ac:spMk id="6" creationId="{999928E8-7B2F-7B52-C5BF-25838F710234}"/>
          </ac:spMkLst>
        </pc:spChg>
      </pc:sldChg>
      <pc:sldChg chg="modSp">
        <pc:chgData name="BÜRGER Tomáš" userId="S::tomas.burger@asseco-ce.com::f5b8df6d-73f5-4c4f-8795-b4d9459f9abf" providerId="AD" clId="Web-{F918B425-FB74-C1B0-4121-C4E566A027A0}" dt="2024-09-14T14:48:28.040" v="418" actId="20577"/>
        <pc:sldMkLst>
          <pc:docMk/>
          <pc:sldMk cId="652713672" sldId="1709"/>
        </pc:sldMkLst>
        <pc:spChg chg="mod">
          <ac:chgData name="BÜRGER Tomáš" userId="S::tomas.burger@asseco-ce.com::f5b8df6d-73f5-4c4f-8795-b4d9459f9abf" providerId="AD" clId="Web-{F918B425-FB74-C1B0-4121-C4E566A027A0}" dt="2024-09-14T14:39:58.290" v="392" actId="20577"/>
          <ac:spMkLst>
            <pc:docMk/>
            <pc:sldMk cId="652713672" sldId="1709"/>
            <ac:spMk id="2" creationId="{D24AF02B-D7FB-AB3F-DCDD-D85A94411333}"/>
          </ac:spMkLst>
        </pc:spChg>
        <pc:spChg chg="mod">
          <ac:chgData name="BÜRGER Tomáš" userId="S::tomas.burger@asseco-ce.com::f5b8df6d-73f5-4c4f-8795-b4d9459f9abf" providerId="AD" clId="Web-{F918B425-FB74-C1B0-4121-C4E566A027A0}" dt="2024-09-14T14:48:28.040" v="418" actId="20577"/>
          <ac:spMkLst>
            <pc:docMk/>
            <pc:sldMk cId="652713672" sldId="1709"/>
            <ac:spMk id="6" creationId="{999928E8-7B2F-7B52-C5BF-25838F710234}"/>
          </ac:spMkLst>
        </pc:spChg>
      </pc:sldChg>
      <pc:sldChg chg="modSp">
        <pc:chgData name="BÜRGER Tomáš" userId="S::tomas.burger@asseco-ce.com::f5b8df6d-73f5-4c4f-8795-b4d9459f9abf" providerId="AD" clId="Web-{F918B425-FB74-C1B0-4121-C4E566A027A0}" dt="2024-09-14T14:57:02.510" v="436" actId="20577"/>
        <pc:sldMkLst>
          <pc:docMk/>
          <pc:sldMk cId="3725580703" sldId="1711"/>
        </pc:sldMkLst>
        <pc:spChg chg="mod">
          <ac:chgData name="BÜRGER Tomáš" userId="S::tomas.burger@asseco-ce.com::f5b8df6d-73f5-4c4f-8795-b4d9459f9abf" providerId="AD" clId="Web-{F918B425-FB74-C1B0-4121-C4E566A027A0}" dt="2024-09-14T14:57:02.510" v="436" actId="20577"/>
          <ac:spMkLst>
            <pc:docMk/>
            <pc:sldMk cId="3725580703" sldId="1711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F918B425-FB74-C1B0-4121-C4E566A027A0}" dt="2024-09-14T15:44:46.182" v="726" actId="20577"/>
        <pc:sldMkLst>
          <pc:docMk/>
          <pc:sldMk cId="2035613754" sldId="1713"/>
        </pc:sldMkLst>
        <pc:spChg chg="mod">
          <ac:chgData name="BÜRGER Tomáš" userId="S::tomas.burger@asseco-ce.com::f5b8df6d-73f5-4c4f-8795-b4d9459f9abf" providerId="AD" clId="Web-{F918B425-FB74-C1B0-4121-C4E566A027A0}" dt="2024-09-14T15:44:46.182" v="726" actId="20577"/>
          <ac:spMkLst>
            <pc:docMk/>
            <pc:sldMk cId="2035613754" sldId="1713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F918B425-FB74-C1B0-4121-C4E566A027A0}" dt="2024-09-14T14:58:24.751" v="440" actId="20577"/>
        <pc:sldMkLst>
          <pc:docMk/>
          <pc:sldMk cId="3950685246" sldId="1743"/>
        </pc:sldMkLst>
        <pc:spChg chg="mod">
          <ac:chgData name="BÜRGER Tomáš" userId="S::tomas.burger@asseco-ce.com::f5b8df6d-73f5-4c4f-8795-b4d9459f9abf" providerId="AD" clId="Web-{F918B425-FB74-C1B0-4121-C4E566A027A0}" dt="2024-09-14T14:58:24.751" v="440" actId="20577"/>
          <ac:spMkLst>
            <pc:docMk/>
            <pc:sldMk cId="3950685246" sldId="1743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F918B425-FB74-C1B0-4121-C4E566A027A0}" dt="2024-09-14T15:00:24.989" v="450" actId="20577"/>
        <pc:sldMkLst>
          <pc:docMk/>
          <pc:sldMk cId="542351305" sldId="1747"/>
        </pc:sldMkLst>
        <pc:spChg chg="mod">
          <ac:chgData name="BÜRGER Tomáš" userId="S::tomas.burger@asseco-ce.com::f5b8df6d-73f5-4c4f-8795-b4d9459f9abf" providerId="AD" clId="Web-{F918B425-FB74-C1B0-4121-C4E566A027A0}" dt="2024-09-14T15:00:24.989" v="450" actId="20577"/>
          <ac:spMkLst>
            <pc:docMk/>
            <pc:sldMk cId="542351305" sldId="1747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F918B425-FB74-C1B0-4121-C4E566A027A0}" dt="2024-09-14T12:53:55.887" v="3" actId="20577"/>
        <pc:sldMkLst>
          <pc:docMk/>
          <pc:sldMk cId="786110052" sldId="1780"/>
        </pc:sldMkLst>
        <pc:spChg chg="mod">
          <ac:chgData name="BÜRGER Tomáš" userId="S::tomas.burger@asseco-ce.com::f5b8df6d-73f5-4c4f-8795-b4d9459f9abf" providerId="AD" clId="Web-{F918B425-FB74-C1B0-4121-C4E566A027A0}" dt="2024-09-14T12:53:55.887" v="3" actId="20577"/>
          <ac:spMkLst>
            <pc:docMk/>
            <pc:sldMk cId="786110052" sldId="1780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F918B425-FB74-C1B0-4121-C4E566A027A0}" dt="2024-09-14T12:54:52.811" v="5" actId="20577"/>
        <pc:sldMkLst>
          <pc:docMk/>
          <pc:sldMk cId="139767992" sldId="1781"/>
        </pc:sldMkLst>
        <pc:spChg chg="mod">
          <ac:chgData name="BÜRGER Tomáš" userId="S::tomas.burger@asseco-ce.com::f5b8df6d-73f5-4c4f-8795-b4d9459f9abf" providerId="AD" clId="Web-{F918B425-FB74-C1B0-4121-C4E566A027A0}" dt="2024-09-14T12:54:52.811" v="5" actId="20577"/>
          <ac:spMkLst>
            <pc:docMk/>
            <pc:sldMk cId="139767992" sldId="1781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F918B425-FB74-C1B0-4121-C4E566A027A0}" dt="2024-09-14T12:54:55.451" v="7" actId="20577"/>
        <pc:sldMkLst>
          <pc:docMk/>
          <pc:sldMk cId="2141222490" sldId="1782"/>
        </pc:sldMkLst>
        <pc:spChg chg="mod">
          <ac:chgData name="BÜRGER Tomáš" userId="S::tomas.burger@asseco-ce.com::f5b8df6d-73f5-4c4f-8795-b4d9459f9abf" providerId="AD" clId="Web-{F918B425-FB74-C1B0-4121-C4E566A027A0}" dt="2024-09-14T12:54:55.451" v="7" actId="20577"/>
          <ac:spMkLst>
            <pc:docMk/>
            <pc:sldMk cId="2141222490" sldId="1782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F918B425-FB74-C1B0-4121-C4E566A027A0}" dt="2024-09-14T13:07:51.137" v="76" actId="20577"/>
        <pc:sldMkLst>
          <pc:docMk/>
          <pc:sldMk cId="1261454302" sldId="1783"/>
        </pc:sldMkLst>
        <pc:spChg chg="mod">
          <ac:chgData name="BÜRGER Tomáš" userId="S::tomas.burger@asseco-ce.com::f5b8df6d-73f5-4c4f-8795-b4d9459f9abf" providerId="AD" clId="Web-{F918B425-FB74-C1B0-4121-C4E566A027A0}" dt="2024-09-14T13:04:06.252" v="67" actId="20577"/>
          <ac:spMkLst>
            <pc:docMk/>
            <pc:sldMk cId="1261454302" sldId="1783"/>
            <ac:spMk id="2" creationId="{D24AF02B-D7FB-AB3F-DCDD-D85A94411333}"/>
          </ac:spMkLst>
        </pc:spChg>
        <pc:spChg chg="mod">
          <ac:chgData name="BÜRGER Tomáš" userId="S::tomas.burger@asseco-ce.com::f5b8df6d-73f5-4c4f-8795-b4d9459f9abf" providerId="AD" clId="Web-{F918B425-FB74-C1B0-4121-C4E566A027A0}" dt="2024-09-14T13:07:51.137" v="76" actId="20577"/>
          <ac:spMkLst>
            <pc:docMk/>
            <pc:sldMk cId="1261454302" sldId="1783"/>
            <ac:spMk id="6" creationId="{999928E8-7B2F-7B52-C5BF-25838F710234}"/>
          </ac:spMkLst>
        </pc:spChg>
      </pc:sldChg>
      <pc:sldChg chg="addSp delSp modSp">
        <pc:chgData name="BÜRGER Tomáš" userId="S::tomas.burger@asseco-ce.com::f5b8df6d-73f5-4c4f-8795-b4d9459f9abf" providerId="AD" clId="Web-{F918B425-FB74-C1B0-4121-C4E566A027A0}" dt="2024-09-14T13:08:08.653" v="78" actId="20577"/>
        <pc:sldMkLst>
          <pc:docMk/>
          <pc:sldMk cId="2832640556" sldId="1784"/>
        </pc:sldMkLst>
        <pc:spChg chg="mod">
          <ac:chgData name="BÜRGER Tomáš" userId="S::tomas.burger@asseco-ce.com::f5b8df6d-73f5-4c4f-8795-b4d9459f9abf" providerId="AD" clId="Web-{F918B425-FB74-C1B0-4121-C4E566A027A0}" dt="2024-09-14T13:08:08.653" v="78" actId="20577"/>
          <ac:spMkLst>
            <pc:docMk/>
            <pc:sldMk cId="2832640556" sldId="1784"/>
            <ac:spMk id="2" creationId="{D24AF02B-D7FB-AB3F-DCDD-D85A94411333}"/>
          </ac:spMkLst>
        </pc:spChg>
        <pc:picChg chg="add mod">
          <ac:chgData name="BÜRGER Tomáš" userId="S::tomas.burger@asseco-ce.com::f5b8df6d-73f5-4c4f-8795-b4d9459f9abf" providerId="AD" clId="Web-{F918B425-FB74-C1B0-4121-C4E566A027A0}" dt="2024-09-14T13:07:26.683" v="72" actId="14100"/>
          <ac:picMkLst>
            <pc:docMk/>
            <pc:sldMk cId="2832640556" sldId="1784"/>
            <ac:picMk id="8" creationId="{B3795EE8-82B2-435D-BF6F-DB0BBEA68315}"/>
          </ac:picMkLst>
        </pc:picChg>
        <pc:picChg chg="del">
          <ac:chgData name="BÜRGER Tomáš" userId="S::tomas.burger@asseco-ce.com::f5b8df6d-73f5-4c4f-8795-b4d9459f9abf" providerId="AD" clId="Web-{F918B425-FB74-C1B0-4121-C4E566A027A0}" dt="2024-09-14T13:07:08.839" v="68"/>
          <ac:picMkLst>
            <pc:docMk/>
            <pc:sldMk cId="2832640556" sldId="1784"/>
            <ac:picMk id="9" creationId="{1E4C0231-3482-327C-D0B3-3B3DBAF6D75A}"/>
          </ac:picMkLst>
        </pc:picChg>
      </pc:sldChg>
      <pc:sldChg chg="modSp">
        <pc:chgData name="BÜRGER Tomáš" userId="S::tomas.burger@asseco-ce.com::f5b8df6d-73f5-4c4f-8795-b4d9459f9abf" providerId="AD" clId="Web-{F918B425-FB74-C1B0-4121-C4E566A027A0}" dt="2024-09-14T14:00:23.423" v="110" actId="20577"/>
        <pc:sldMkLst>
          <pc:docMk/>
          <pc:sldMk cId="1742762542" sldId="1785"/>
        </pc:sldMkLst>
        <pc:spChg chg="mod">
          <ac:chgData name="BÜRGER Tomáš" userId="S::tomas.burger@asseco-ce.com::f5b8df6d-73f5-4c4f-8795-b4d9459f9abf" providerId="AD" clId="Web-{F918B425-FB74-C1B0-4121-C4E566A027A0}" dt="2024-09-14T14:00:23.423" v="110" actId="20577"/>
          <ac:spMkLst>
            <pc:docMk/>
            <pc:sldMk cId="1742762542" sldId="1785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F918B425-FB74-C1B0-4121-C4E566A027A0}" dt="2024-09-14T14:00:11.923" v="108" actId="20577"/>
        <pc:sldMkLst>
          <pc:docMk/>
          <pc:sldMk cId="1900617314" sldId="1786"/>
        </pc:sldMkLst>
        <pc:spChg chg="mod">
          <ac:chgData name="BÜRGER Tomáš" userId="S::tomas.burger@asseco-ce.com::f5b8df6d-73f5-4c4f-8795-b4d9459f9abf" providerId="AD" clId="Web-{F918B425-FB74-C1B0-4121-C4E566A027A0}" dt="2024-09-14T14:00:11.923" v="108" actId="20577"/>
          <ac:spMkLst>
            <pc:docMk/>
            <pc:sldMk cId="1900617314" sldId="1786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F918B425-FB74-C1B0-4121-C4E566A027A0}" dt="2024-09-14T14:00:05.610" v="106" actId="20577"/>
        <pc:sldMkLst>
          <pc:docMk/>
          <pc:sldMk cId="2783532139" sldId="1787"/>
        </pc:sldMkLst>
        <pc:spChg chg="mod">
          <ac:chgData name="BÜRGER Tomáš" userId="S::tomas.burger@asseco-ce.com::f5b8df6d-73f5-4c4f-8795-b4d9459f9abf" providerId="AD" clId="Web-{F918B425-FB74-C1B0-4121-C4E566A027A0}" dt="2024-09-14T14:00:05.610" v="106" actId="20577"/>
          <ac:spMkLst>
            <pc:docMk/>
            <pc:sldMk cId="2783532139" sldId="1787"/>
            <ac:spMk id="2" creationId="{D24AF02B-D7FB-AB3F-DCDD-D85A94411333}"/>
          </ac:spMkLst>
        </pc:spChg>
      </pc:sldChg>
      <pc:sldChg chg="del">
        <pc:chgData name="BÜRGER Tomáš" userId="S::tomas.burger@asseco-ce.com::f5b8df6d-73f5-4c4f-8795-b4d9459f9abf" providerId="AD" clId="Web-{F918B425-FB74-C1B0-4121-C4E566A027A0}" dt="2024-09-14T14:22:09.571" v="283"/>
        <pc:sldMkLst>
          <pc:docMk/>
          <pc:sldMk cId="686143983" sldId="1790"/>
        </pc:sldMkLst>
      </pc:sldChg>
      <pc:sldChg chg="modSp">
        <pc:chgData name="BÜRGER Tomáš" userId="S::tomas.burger@asseco-ce.com::f5b8df6d-73f5-4c4f-8795-b4d9459f9abf" providerId="AD" clId="Web-{F918B425-FB74-C1B0-4121-C4E566A027A0}" dt="2024-09-14T14:27:13.142" v="341" actId="20577"/>
        <pc:sldMkLst>
          <pc:docMk/>
          <pc:sldMk cId="2527550127" sldId="1791"/>
        </pc:sldMkLst>
        <pc:spChg chg="mod">
          <ac:chgData name="BÜRGER Tomáš" userId="S::tomas.burger@asseco-ce.com::f5b8df6d-73f5-4c4f-8795-b4d9459f9abf" providerId="AD" clId="Web-{F918B425-FB74-C1B0-4121-C4E566A027A0}" dt="2024-09-14T14:27:13.142" v="341" actId="20577"/>
          <ac:spMkLst>
            <pc:docMk/>
            <pc:sldMk cId="2527550127" sldId="1791"/>
            <ac:spMk id="2" creationId="{D24AF02B-D7FB-AB3F-DCDD-D85A94411333}"/>
          </ac:spMkLst>
        </pc:spChg>
      </pc:sldChg>
      <pc:sldChg chg="addSp delSp modSp">
        <pc:chgData name="BÜRGER Tomáš" userId="S::tomas.burger@asseco-ce.com::f5b8df6d-73f5-4c4f-8795-b4d9459f9abf" providerId="AD" clId="Web-{F918B425-FB74-C1B0-4121-C4E566A027A0}" dt="2024-09-14T14:48:39.946" v="420" actId="20577"/>
        <pc:sldMkLst>
          <pc:docMk/>
          <pc:sldMk cId="3933863967" sldId="1792"/>
        </pc:sldMkLst>
        <pc:spChg chg="mod">
          <ac:chgData name="BÜRGER Tomáš" userId="S::tomas.burger@asseco-ce.com::f5b8df6d-73f5-4c4f-8795-b4d9459f9abf" providerId="AD" clId="Web-{F918B425-FB74-C1B0-4121-C4E566A027A0}" dt="2024-09-14T14:48:39.946" v="420" actId="20577"/>
          <ac:spMkLst>
            <pc:docMk/>
            <pc:sldMk cId="3933863967" sldId="1792"/>
            <ac:spMk id="2" creationId="{D24AF02B-D7FB-AB3F-DCDD-D85A94411333}"/>
          </ac:spMkLst>
        </pc:spChg>
        <pc:picChg chg="add mod">
          <ac:chgData name="BÜRGER Tomáš" userId="S::tomas.burger@asseco-ce.com::f5b8df6d-73f5-4c4f-8795-b4d9459f9abf" providerId="AD" clId="Web-{F918B425-FB74-C1B0-4121-C4E566A027A0}" dt="2024-09-14T14:47:44.460" v="396" actId="1076"/>
          <ac:picMkLst>
            <pc:docMk/>
            <pc:sldMk cId="3933863967" sldId="1792"/>
            <ac:picMk id="8" creationId="{878E7FD8-09C2-29B6-B584-7F7BDE47C4F8}"/>
          </ac:picMkLst>
        </pc:picChg>
        <pc:picChg chg="del">
          <ac:chgData name="BÜRGER Tomáš" userId="S::tomas.burger@asseco-ce.com::f5b8df6d-73f5-4c4f-8795-b4d9459f9abf" providerId="AD" clId="Web-{F918B425-FB74-C1B0-4121-C4E566A027A0}" dt="2024-09-14T14:47:32.600" v="393"/>
          <ac:picMkLst>
            <pc:docMk/>
            <pc:sldMk cId="3933863967" sldId="1792"/>
            <ac:picMk id="10" creationId="{16A339CA-BD2D-CC45-EE8F-233722797FB5}"/>
          </ac:picMkLst>
        </pc:picChg>
      </pc:sldChg>
      <pc:sldChg chg="modSp">
        <pc:chgData name="BÜRGER Tomáš" userId="S::tomas.burger@asseco-ce.com::f5b8df6d-73f5-4c4f-8795-b4d9459f9abf" providerId="AD" clId="Web-{F918B425-FB74-C1B0-4121-C4E566A027A0}" dt="2024-09-14T14:58:07.969" v="437" actId="20577"/>
        <pc:sldMkLst>
          <pc:docMk/>
          <pc:sldMk cId="2583623230" sldId="1793"/>
        </pc:sldMkLst>
        <pc:spChg chg="mod">
          <ac:chgData name="BÜRGER Tomáš" userId="S::tomas.burger@asseco-ce.com::f5b8df6d-73f5-4c4f-8795-b4d9459f9abf" providerId="AD" clId="Web-{F918B425-FB74-C1B0-4121-C4E566A027A0}" dt="2024-09-14T14:58:07.969" v="437" actId="20577"/>
          <ac:spMkLst>
            <pc:docMk/>
            <pc:sldMk cId="2583623230" sldId="1793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F918B425-FB74-C1B0-4121-C4E566A027A0}" dt="2024-09-14T14:58:48.658" v="442" actId="20577"/>
        <pc:sldMkLst>
          <pc:docMk/>
          <pc:sldMk cId="2680571034" sldId="1794"/>
        </pc:sldMkLst>
        <pc:spChg chg="mod">
          <ac:chgData name="BÜRGER Tomáš" userId="S::tomas.burger@asseco-ce.com::f5b8df6d-73f5-4c4f-8795-b4d9459f9abf" providerId="AD" clId="Web-{F918B425-FB74-C1B0-4121-C4E566A027A0}" dt="2024-09-14T14:58:48.658" v="442" actId="20577"/>
          <ac:spMkLst>
            <pc:docMk/>
            <pc:sldMk cId="2680571034" sldId="1794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F918B425-FB74-C1B0-4121-C4E566A027A0}" dt="2024-09-14T14:59:18.065" v="446" actId="20577"/>
        <pc:sldMkLst>
          <pc:docMk/>
          <pc:sldMk cId="1808533021" sldId="1795"/>
        </pc:sldMkLst>
        <pc:spChg chg="mod">
          <ac:chgData name="BÜRGER Tomáš" userId="S::tomas.burger@asseco-ce.com::f5b8df6d-73f5-4c4f-8795-b4d9459f9abf" providerId="AD" clId="Web-{F918B425-FB74-C1B0-4121-C4E566A027A0}" dt="2024-09-14T14:59:18.065" v="446" actId="20577"/>
          <ac:spMkLst>
            <pc:docMk/>
            <pc:sldMk cId="1808533021" sldId="1795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F918B425-FB74-C1B0-4121-C4E566A027A0}" dt="2024-09-14T14:59:38.940" v="448" actId="20577"/>
        <pc:sldMkLst>
          <pc:docMk/>
          <pc:sldMk cId="3903050304" sldId="1796"/>
        </pc:sldMkLst>
        <pc:spChg chg="mod">
          <ac:chgData name="BÜRGER Tomáš" userId="S::tomas.burger@asseco-ce.com::f5b8df6d-73f5-4c4f-8795-b4d9459f9abf" providerId="AD" clId="Web-{F918B425-FB74-C1B0-4121-C4E566A027A0}" dt="2024-09-14T14:59:38.940" v="448" actId="20577"/>
          <ac:spMkLst>
            <pc:docMk/>
            <pc:sldMk cId="3903050304" sldId="1796"/>
            <ac:spMk id="2" creationId="{D24AF02B-D7FB-AB3F-DCDD-D85A94411333}"/>
          </ac:spMkLst>
        </pc:spChg>
      </pc:sldChg>
      <pc:sldChg chg="modSp">
        <pc:chgData name="BÜRGER Tomáš" userId="S::tomas.burger@asseco-ce.com::f5b8df6d-73f5-4c4f-8795-b4d9459f9abf" providerId="AD" clId="Web-{F918B425-FB74-C1B0-4121-C4E566A027A0}" dt="2024-09-14T15:46:27.013" v="748" actId="20577"/>
        <pc:sldMkLst>
          <pc:docMk/>
          <pc:sldMk cId="2313065222" sldId="1798"/>
        </pc:sldMkLst>
        <pc:spChg chg="mod">
          <ac:chgData name="BÜRGER Tomáš" userId="S::tomas.burger@asseco-ce.com::f5b8df6d-73f5-4c4f-8795-b4d9459f9abf" providerId="AD" clId="Web-{F918B425-FB74-C1B0-4121-C4E566A027A0}" dt="2024-09-14T15:46:27.013" v="748" actId="20577"/>
          <ac:spMkLst>
            <pc:docMk/>
            <pc:sldMk cId="2313065222" sldId="1798"/>
            <ac:spMk id="2" creationId="{D24AF02B-D7FB-AB3F-DCDD-D85A94411333}"/>
          </ac:spMkLst>
        </pc:spChg>
      </pc:sldChg>
      <pc:sldChg chg="addSp delSp modSp">
        <pc:chgData name="BÜRGER Tomáš" userId="S::tomas.burger@asseco-ce.com::f5b8df6d-73f5-4c4f-8795-b4d9459f9abf" providerId="AD" clId="Web-{F918B425-FB74-C1B0-4121-C4E566A027A0}" dt="2024-09-14T15:09:51.287" v="553" actId="20577"/>
        <pc:sldMkLst>
          <pc:docMk/>
          <pc:sldMk cId="3812175654" sldId="1803"/>
        </pc:sldMkLst>
        <pc:spChg chg="mod">
          <ac:chgData name="BÜRGER Tomáš" userId="S::tomas.burger@asseco-ce.com::f5b8df6d-73f5-4c4f-8795-b4d9459f9abf" providerId="AD" clId="Web-{F918B425-FB74-C1B0-4121-C4E566A027A0}" dt="2024-09-14T15:09:51.287" v="553" actId="20577"/>
          <ac:spMkLst>
            <pc:docMk/>
            <pc:sldMk cId="3812175654" sldId="1803"/>
            <ac:spMk id="2" creationId="{04149CF8-0F95-74D7-EEE2-DB3251E9ECB9}"/>
          </ac:spMkLst>
        </pc:spChg>
        <pc:spChg chg="mod">
          <ac:chgData name="BÜRGER Tomáš" userId="S::tomas.burger@asseco-ce.com::f5b8df6d-73f5-4c4f-8795-b4d9459f9abf" providerId="AD" clId="Web-{F918B425-FB74-C1B0-4121-C4E566A027A0}" dt="2024-09-14T15:06:55.251" v="533" actId="20577"/>
          <ac:spMkLst>
            <pc:docMk/>
            <pc:sldMk cId="3812175654" sldId="1803"/>
            <ac:spMk id="4" creationId="{E5ACD39B-CE3A-2AD4-8F49-D6D3569C82B5}"/>
          </ac:spMkLst>
        </pc:spChg>
        <pc:spChg chg="del mod">
          <ac:chgData name="BÜRGER Tomáš" userId="S::tomas.burger@asseco-ce.com::f5b8df6d-73f5-4c4f-8795-b4d9459f9abf" providerId="AD" clId="Web-{F918B425-FB74-C1B0-4121-C4E566A027A0}" dt="2024-09-14T15:04:56.232" v="454"/>
          <ac:spMkLst>
            <pc:docMk/>
            <pc:sldMk cId="3812175654" sldId="1803"/>
            <ac:spMk id="7" creationId="{3CB14C46-C10C-A96B-26A1-F7E80662C1D7}"/>
          </ac:spMkLst>
        </pc:spChg>
        <pc:spChg chg="del">
          <ac:chgData name="BÜRGER Tomáš" userId="S::tomas.burger@asseco-ce.com::f5b8df6d-73f5-4c4f-8795-b4d9459f9abf" providerId="AD" clId="Web-{F918B425-FB74-C1B0-4121-C4E566A027A0}" dt="2024-09-14T15:05:11.873" v="460"/>
          <ac:spMkLst>
            <pc:docMk/>
            <pc:sldMk cId="3812175654" sldId="1803"/>
            <ac:spMk id="8" creationId="{EE95FA94-73E6-6C6D-413F-3FDDD60F2602}"/>
          </ac:spMkLst>
        </pc:spChg>
        <pc:picChg chg="add del mod">
          <ac:chgData name="BÜRGER Tomáš" userId="S::tomas.burger@asseco-ce.com::f5b8df6d-73f5-4c4f-8795-b4d9459f9abf" providerId="AD" clId="Web-{F918B425-FB74-C1B0-4121-C4E566A027A0}" dt="2024-09-14T15:05:07.810" v="459"/>
          <ac:picMkLst>
            <pc:docMk/>
            <pc:sldMk cId="3812175654" sldId="1803"/>
            <ac:picMk id="9" creationId="{41F0F907-9C77-8F91-95CD-B6C28ABE71E6}"/>
          </ac:picMkLst>
        </pc:picChg>
        <pc:picChg chg="del mod">
          <ac:chgData name="BÜRGER Tomáš" userId="S::tomas.burger@asseco-ce.com::f5b8df6d-73f5-4c4f-8795-b4d9459f9abf" providerId="AD" clId="Web-{F918B425-FB74-C1B0-4121-C4E566A027A0}" dt="2024-09-14T15:04:53.732" v="452"/>
          <ac:picMkLst>
            <pc:docMk/>
            <pc:sldMk cId="3812175654" sldId="1803"/>
            <ac:picMk id="10" creationId="{02B6DF1D-4D87-796F-587A-B851008A98DB}"/>
          </ac:picMkLst>
        </pc:picChg>
        <pc:picChg chg="add mod">
          <ac:chgData name="BÜRGER Tomáš" userId="S::tomas.burger@asseco-ce.com::f5b8df6d-73f5-4c4f-8795-b4d9459f9abf" providerId="AD" clId="Web-{F918B425-FB74-C1B0-4121-C4E566A027A0}" dt="2024-09-14T15:05:18.311" v="463" actId="1076"/>
          <ac:picMkLst>
            <pc:docMk/>
            <pc:sldMk cId="3812175654" sldId="1803"/>
            <ac:picMk id="11" creationId="{B4D5CC87-E0DE-AD77-AD60-C48118C07523}"/>
          </ac:picMkLst>
        </pc:picChg>
      </pc:sldChg>
      <pc:sldChg chg="modSp">
        <pc:chgData name="BÜRGER Tomáš" userId="S::tomas.burger@asseco-ce.com::f5b8df6d-73f5-4c4f-8795-b4d9459f9abf" providerId="AD" clId="Web-{F918B425-FB74-C1B0-4121-C4E566A027A0}" dt="2024-09-14T14:29:33.147" v="342" actId="20577"/>
        <pc:sldMkLst>
          <pc:docMk/>
          <pc:sldMk cId="3234623357" sldId="1906"/>
        </pc:sldMkLst>
        <pc:spChg chg="mod">
          <ac:chgData name="BÜRGER Tomáš" userId="S::tomas.burger@asseco-ce.com::f5b8df6d-73f5-4c4f-8795-b4d9459f9abf" providerId="AD" clId="Web-{F918B425-FB74-C1B0-4121-C4E566A027A0}" dt="2024-09-14T14:29:33.147" v="342" actId="20577"/>
          <ac:spMkLst>
            <pc:docMk/>
            <pc:sldMk cId="3234623357" sldId="1906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F918B425-FB74-C1B0-4121-C4E566A027A0}" dt="2024-09-14T14:39:21.367" v="389" actId="20577"/>
        <pc:sldMkLst>
          <pc:docMk/>
          <pc:sldMk cId="631587009" sldId="1907"/>
        </pc:sldMkLst>
        <pc:spChg chg="mod">
          <ac:chgData name="BÜRGER Tomáš" userId="S::tomas.burger@asseco-ce.com::f5b8df6d-73f5-4c4f-8795-b4d9459f9abf" providerId="AD" clId="Web-{F918B425-FB74-C1B0-4121-C4E566A027A0}" dt="2024-09-14T14:39:21.367" v="389" actId="20577"/>
          <ac:spMkLst>
            <pc:docMk/>
            <pc:sldMk cId="631587009" sldId="1907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F918B425-FB74-C1B0-4121-C4E566A027A0}" dt="2024-09-14T14:39:16.242" v="387" actId="20577"/>
        <pc:sldMkLst>
          <pc:docMk/>
          <pc:sldMk cId="102484238" sldId="1908"/>
        </pc:sldMkLst>
        <pc:spChg chg="mod">
          <ac:chgData name="BÜRGER Tomáš" userId="S::tomas.burger@asseco-ce.com::f5b8df6d-73f5-4c4f-8795-b4d9459f9abf" providerId="AD" clId="Web-{F918B425-FB74-C1B0-4121-C4E566A027A0}" dt="2024-09-14T14:39:16.242" v="387" actId="20577"/>
          <ac:spMkLst>
            <pc:docMk/>
            <pc:sldMk cId="102484238" sldId="1908"/>
            <ac:spMk id="2" creationId="{26B9D775-6E88-4D95-8E6B-CE669E60F8F8}"/>
          </ac:spMkLst>
        </pc:spChg>
        <pc:picChg chg="mod">
          <ac:chgData name="BÜRGER Tomáš" userId="S::tomas.burger@asseco-ce.com::f5b8df6d-73f5-4c4f-8795-b4d9459f9abf" providerId="AD" clId="Web-{F918B425-FB74-C1B0-4121-C4E566A027A0}" dt="2024-09-14T14:39:13.304" v="386" actId="14100"/>
          <ac:picMkLst>
            <pc:docMk/>
            <pc:sldMk cId="102484238" sldId="1908"/>
            <ac:picMk id="7" creationId="{FE40807C-141E-EA93-9046-BA7C0CA38B01}"/>
          </ac:picMkLst>
        </pc:picChg>
      </pc:sldChg>
      <pc:sldChg chg="modSp">
        <pc:chgData name="BÜRGER Tomáš" userId="S::tomas.burger@asseco-ce.com::f5b8df6d-73f5-4c4f-8795-b4d9459f9abf" providerId="AD" clId="Web-{F918B425-FB74-C1B0-4121-C4E566A027A0}" dt="2024-09-14T14:39:05.820" v="385" actId="20577"/>
        <pc:sldMkLst>
          <pc:docMk/>
          <pc:sldMk cId="2693247467" sldId="1909"/>
        </pc:sldMkLst>
        <pc:spChg chg="mod">
          <ac:chgData name="BÜRGER Tomáš" userId="S::tomas.burger@asseco-ce.com::f5b8df6d-73f5-4c4f-8795-b4d9459f9abf" providerId="AD" clId="Web-{F918B425-FB74-C1B0-4121-C4E566A027A0}" dt="2024-09-14T14:39:05.820" v="385" actId="20577"/>
          <ac:spMkLst>
            <pc:docMk/>
            <pc:sldMk cId="2693247467" sldId="1909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F918B425-FB74-C1B0-4121-C4E566A027A0}" dt="2024-09-14T14:38:56.054" v="381" actId="20577"/>
        <pc:sldMkLst>
          <pc:docMk/>
          <pc:sldMk cId="952659990" sldId="1910"/>
        </pc:sldMkLst>
        <pc:spChg chg="mod">
          <ac:chgData name="BÜRGER Tomáš" userId="S::tomas.burger@asseco-ce.com::f5b8df6d-73f5-4c4f-8795-b4d9459f9abf" providerId="AD" clId="Web-{F918B425-FB74-C1B0-4121-C4E566A027A0}" dt="2024-09-14T14:38:56.054" v="381" actId="20577"/>
          <ac:spMkLst>
            <pc:docMk/>
            <pc:sldMk cId="952659990" sldId="1910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F918B425-FB74-C1B0-4121-C4E566A027A0}" dt="2024-09-14T14:39:01.367" v="383" actId="20577"/>
        <pc:sldMkLst>
          <pc:docMk/>
          <pc:sldMk cId="1974189361" sldId="1911"/>
        </pc:sldMkLst>
        <pc:spChg chg="mod">
          <ac:chgData name="BÜRGER Tomáš" userId="S::tomas.burger@asseco-ce.com::f5b8df6d-73f5-4c4f-8795-b4d9459f9abf" providerId="AD" clId="Web-{F918B425-FB74-C1B0-4121-C4E566A027A0}" dt="2024-09-14T14:39:01.367" v="383" actId="20577"/>
          <ac:spMkLst>
            <pc:docMk/>
            <pc:sldMk cId="1974189361" sldId="1911"/>
            <ac:spMk id="2" creationId="{26B9D775-6E88-4D95-8E6B-CE669E60F8F8}"/>
          </ac:spMkLst>
        </pc:spChg>
      </pc:sldChg>
      <pc:sldChg chg="modSp del">
        <pc:chgData name="BÜRGER Tomáš" userId="S::tomas.burger@asseco-ce.com::f5b8df6d-73f5-4c4f-8795-b4d9459f9abf" providerId="AD" clId="Web-{F918B425-FB74-C1B0-4121-C4E566A027A0}" dt="2024-09-14T14:56:24.103" v="432"/>
        <pc:sldMkLst>
          <pc:docMk/>
          <pc:sldMk cId="467452524" sldId="1920"/>
        </pc:sldMkLst>
        <pc:spChg chg="mod">
          <ac:chgData name="BÜRGER Tomáš" userId="S::tomas.burger@asseco-ce.com::f5b8df6d-73f5-4c4f-8795-b4d9459f9abf" providerId="AD" clId="Web-{F918B425-FB74-C1B0-4121-C4E566A027A0}" dt="2024-09-14T14:49:39.355" v="426" actId="20577"/>
          <ac:spMkLst>
            <pc:docMk/>
            <pc:sldMk cId="467452524" sldId="1920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F918B425-FB74-C1B0-4121-C4E566A027A0}" dt="2024-09-14T14:48:48.212" v="424" actId="20577"/>
          <ac:spMkLst>
            <pc:docMk/>
            <pc:sldMk cId="467452524" sldId="1920"/>
            <ac:spMk id="4" creationId="{BD679955-F94F-4655-86A8-C131828F0344}"/>
          </ac:spMkLst>
        </pc:spChg>
      </pc:sldChg>
      <pc:sldChg chg="modSp del">
        <pc:chgData name="BÜRGER Tomáš" userId="S::tomas.burger@asseco-ce.com::f5b8df6d-73f5-4c4f-8795-b4d9459f9abf" providerId="AD" clId="Web-{F918B425-FB74-C1B0-4121-C4E566A027A0}" dt="2024-09-14T14:56:49.775" v="433"/>
        <pc:sldMkLst>
          <pc:docMk/>
          <pc:sldMk cId="335037616" sldId="1921"/>
        </pc:sldMkLst>
        <pc:spChg chg="mod">
          <ac:chgData name="BÜRGER Tomáš" userId="S::tomas.burger@asseco-ce.com::f5b8df6d-73f5-4c4f-8795-b4d9459f9abf" providerId="AD" clId="Web-{F918B425-FB74-C1B0-4121-C4E566A027A0}" dt="2024-09-14T14:52:58.189" v="428" actId="20577"/>
          <ac:spMkLst>
            <pc:docMk/>
            <pc:sldMk cId="335037616" sldId="1921"/>
            <ac:spMk id="2" creationId="{26B9D775-6E88-4D95-8E6B-CE669E60F8F8}"/>
          </ac:spMkLst>
        </pc:spChg>
      </pc:sldChg>
      <pc:sldChg chg="modSp">
        <pc:chgData name="BÜRGER Tomáš" userId="S::tomas.burger@asseco-ce.com::f5b8df6d-73f5-4c4f-8795-b4d9459f9abf" providerId="AD" clId="Web-{F918B425-FB74-C1B0-4121-C4E566A027A0}" dt="2024-09-14T14:59:08.111" v="444" actId="20577"/>
        <pc:sldMkLst>
          <pc:docMk/>
          <pc:sldMk cId="743649375" sldId="1923"/>
        </pc:sldMkLst>
        <pc:spChg chg="mod">
          <ac:chgData name="BÜRGER Tomáš" userId="S::tomas.burger@asseco-ce.com::f5b8df6d-73f5-4c4f-8795-b4d9459f9abf" providerId="AD" clId="Web-{F918B425-FB74-C1B0-4121-C4E566A027A0}" dt="2024-09-14T14:59:08.111" v="444" actId="20577"/>
          <ac:spMkLst>
            <pc:docMk/>
            <pc:sldMk cId="743649375" sldId="1923"/>
            <ac:spMk id="2" creationId="{D24AF02B-D7FB-AB3F-DCDD-D85A94411333}"/>
          </ac:spMkLst>
        </pc:spChg>
      </pc:sldChg>
      <pc:sldChg chg="addSp delSp modSp">
        <pc:chgData name="BÜRGER Tomáš" userId="S::tomas.burger@asseco-ce.com::f5b8df6d-73f5-4c4f-8795-b4d9459f9abf" providerId="AD" clId="Web-{F918B425-FB74-C1B0-4121-C4E566A027A0}" dt="2024-09-14T15:11:29.947" v="568" actId="14100"/>
        <pc:sldMkLst>
          <pc:docMk/>
          <pc:sldMk cId="450330398" sldId="1926"/>
        </pc:sldMkLst>
        <pc:spChg chg="mod">
          <ac:chgData name="BÜRGER Tomáš" userId="S::tomas.burger@asseco-ce.com::f5b8df6d-73f5-4c4f-8795-b4d9459f9abf" providerId="AD" clId="Web-{F918B425-FB74-C1B0-4121-C4E566A027A0}" dt="2024-09-14T15:09:55.006" v="555" actId="20577"/>
          <ac:spMkLst>
            <pc:docMk/>
            <pc:sldMk cId="450330398" sldId="1926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F918B425-FB74-C1B0-4121-C4E566A027A0}" dt="2024-09-14T15:09:05.552" v="545" actId="20577"/>
          <ac:spMkLst>
            <pc:docMk/>
            <pc:sldMk cId="450330398" sldId="1926"/>
            <ac:spMk id="4" creationId="{BD679955-F94F-4655-86A8-C131828F0344}"/>
          </ac:spMkLst>
        </pc:spChg>
        <pc:spChg chg="del mod">
          <ac:chgData name="BÜRGER Tomáš" userId="S::tomas.burger@asseco-ce.com::f5b8df6d-73f5-4c4f-8795-b4d9459f9abf" providerId="AD" clId="Web-{F918B425-FB74-C1B0-4121-C4E566A027A0}" dt="2024-09-14T15:07:58.815" v="541"/>
          <ac:spMkLst>
            <pc:docMk/>
            <pc:sldMk cId="450330398" sldId="1926"/>
            <ac:spMk id="7" creationId="{97398F2E-5713-130E-A258-D5E0F1DE98D5}"/>
          </ac:spMkLst>
        </pc:spChg>
        <pc:picChg chg="del">
          <ac:chgData name="BÜRGER Tomáš" userId="S::tomas.burger@asseco-ce.com::f5b8df6d-73f5-4c4f-8795-b4d9459f9abf" providerId="AD" clId="Web-{F918B425-FB74-C1B0-4121-C4E566A027A0}" dt="2024-09-14T15:07:52.768" v="539"/>
          <ac:picMkLst>
            <pc:docMk/>
            <pc:sldMk cId="450330398" sldId="1926"/>
            <ac:picMk id="8" creationId="{AA29DF74-FC8A-7E8C-D3A1-F95715F36AB0}"/>
          </ac:picMkLst>
        </pc:picChg>
        <pc:picChg chg="add mod">
          <ac:chgData name="BÜRGER Tomáš" userId="S::tomas.burger@asseco-ce.com::f5b8df6d-73f5-4c4f-8795-b4d9459f9abf" providerId="AD" clId="Web-{F918B425-FB74-C1B0-4121-C4E566A027A0}" dt="2024-09-14T15:11:29.947" v="568" actId="14100"/>
          <ac:picMkLst>
            <pc:docMk/>
            <pc:sldMk cId="450330398" sldId="1926"/>
            <ac:picMk id="9" creationId="{F57040ED-3111-CC15-F6CD-5C4365C733F8}"/>
          </ac:picMkLst>
        </pc:picChg>
      </pc:sldChg>
      <pc:sldChg chg="addSp delSp modSp">
        <pc:chgData name="BÜRGER Tomáš" userId="S::tomas.burger@asseco-ce.com::f5b8df6d-73f5-4c4f-8795-b4d9459f9abf" providerId="AD" clId="Web-{F918B425-FB74-C1B0-4121-C4E566A027A0}" dt="2024-09-14T15:11:34.603" v="569" actId="1076"/>
        <pc:sldMkLst>
          <pc:docMk/>
          <pc:sldMk cId="451461998" sldId="1927"/>
        </pc:sldMkLst>
        <pc:spChg chg="mod">
          <ac:chgData name="BÜRGER Tomáš" userId="S::tomas.burger@asseco-ce.com::f5b8df6d-73f5-4c4f-8795-b4d9459f9abf" providerId="AD" clId="Web-{F918B425-FB74-C1B0-4121-C4E566A027A0}" dt="2024-09-14T15:11:05.884" v="564" actId="20577"/>
          <ac:spMkLst>
            <pc:docMk/>
            <pc:sldMk cId="451461998" sldId="1927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F918B425-FB74-C1B0-4121-C4E566A027A0}" dt="2024-09-14T15:10:56.618" v="562" actId="20577"/>
          <ac:spMkLst>
            <pc:docMk/>
            <pc:sldMk cId="451461998" sldId="1927"/>
            <ac:spMk id="4" creationId="{BD679955-F94F-4655-86A8-C131828F0344}"/>
          </ac:spMkLst>
        </pc:spChg>
        <pc:picChg chg="add mod">
          <ac:chgData name="BÜRGER Tomáš" userId="S::tomas.burger@asseco-ce.com::f5b8df6d-73f5-4c4f-8795-b4d9459f9abf" providerId="AD" clId="Web-{F918B425-FB74-C1B0-4121-C4E566A027A0}" dt="2024-09-14T15:11:34.603" v="569" actId="1076"/>
          <ac:picMkLst>
            <pc:docMk/>
            <pc:sldMk cId="451461998" sldId="1927"/>
            <ac:picMk id="7" creationId="{7FEC6CC5-4E5B-C7E5-38AF-F6D81AED727D}"/>
          </ac:picMkLst>
        </pc:picChg>
        <pc:picChg chg="del">
          <ac:chgData name="BÜRGER Tomáš" userId="S::tomas.burger@asseco-ce.com::f5b8df6d-73f5-4c4f-8795-b4d9459f9abf" providerId="AD" clId="Web-{F918B425-FB74-C1B0-4121-C4E566A027A0}" dt="2024-09-14T15:10:45.008" v="556"/>
          <ac:picMkLst>
            <pc:docMk/>
            <pc:sldMk cId="451461998" sldId="1927"/>
            <ac:picMk id="11" creationId="{C009A82B-3AE2-BB26-078A-ADBA9D2873F1}"/>
          </ac:picMkLst>
        </pc:picChg>
      </pc:sldChg>
      <pc:sldChg chg="addSp delSp modSp">
        <pc:chgData name="BÜRGER Tomáš" userId="S::tomas.burger@asseco-ce.com::f5b8df6d-73f5-4c4f-8795-b4d9459f9abf" providerId="AD" clId="Web-{F918B425-FB74-C1B0-4121-C4E566A027A0}" dt="2024-09-14T15:13:16.966" v="579" actId="20577"/>
        <pc:sldMkLst>
          <pc:docMk/>
          <pc:sldMk cId="4080367573" sldId="1928"/>
        </pc:sldMkLst>
        <pc:spChg chg="mod">
          <ac:chgData name="BÜRGER Tomáš" userId="S::tomas.burger@asseco-ce.com::f5b8df6d-73f5-4c4f-8795-b4d9459f9abf" providerId="AD" clId="Web-{F918B425-FB74-C1B0-4121-C4E566A027A0}" dt="2024-09-14T15:13:16.966" v="579" actId="20577"/>
          <ac:spMkLst>
            <pc:docMk/>
            <pc:sldMk cId="4080367573" sldId="1928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F918B425-FB74-C1B0-4121-C4E566A027A0}" dt="2024-09-14T15:12:47.746" v="571" actId="20577"/>
          <ac:spMkLst>
            <pc:docMk/>
            <pc:sldMk cId="4080367573" sldId="1928"/>
            <ac:spMk id="4" creationId="{BD679955-F94F-4655-86A8-C131828F0344}"/>
          </ac:spMkLst>
        </pc:spChg>
        <pc:picChg chg="add mod">
          <ac:chgData name="BÜRGER Tomáš" userId="S::tomas.burger@asseco-ce.com::f5b8df6d-73f5-4c4f-8795-b4d9459f9abf" providerId="AD" clId="Web-{F918B425-FB74-C1B0-4121-C4E566A027A0}" dt="2024-09-14T15:12:57.918" v="576" actId="1076"/>
          <ac:picMkLst>
            <pc:docMk/>
            <pc:sldMk cId="4080367573" sldId="1928"/>
            <ac:picMk id="6" creationId="{F1F862F5-CCBF-5A44-E051-A02A00C98C79}"/>
          </ac:picMkLst>
        </pc:picChg>
        <pc:picChg chg="del">
          <ac:chgData name="BÜRGER Tomáš" userId="S::tomas.burger@asseco-ce.com::f5b8df6d-73f5-4c4f-8795-b4d9459f9abf" providerId="AD" clId="Web-{F918B425-FB74-C1B0-4121-C4E566A027A0}" dt="2024-09-14T15:12:49.090" v="572"/>
          <ac:picMkLst>
            <pc:docMk/>
            <pc:sldMk cId="4080367573" sldId="1928"/>
            <ac:picMk id="8" creationId="{F90F3DEA-0EA9-686C-1FDA-CB593AABB4E3}"/>
          </ac:picMkLst>
        </pc:picChg>
      </pc:sldChg>
      <pc:sldChg chg="addSp delSp modSp">
        <pc:chgData name="BÜRGER Tomáš" userId="S::tomas.burger@asseco-ce.com::f5b8df6d-73f5-4c4f-8795-b4d9459f9abf" providerId="AD" clId="Web-{F918B425-FB74-C1B0-4121-C4E566A027A0}" dt="2024-09-14T15:26:01.738" v="606" actId="20577"/>
        <pc:sldMkLst>
          <pc:docMk/>
          <pc:sldMk cId="1609886432" sldId="1929"/>
        </pc:sldMkLst>
        <pc:spChg chg="mod">
          <ac:chgData name="BÜRGER Tomáš" userId="S::tomas.burger@asseco-ce.com::f5b8df6d-73f5-4c4f-8795-b4d9459f9abf" providerId="AD" clId="Web-{F918B425-FB74-C1B0-4121-C4E566A027A0}" dt="2024-09-14T15:26:01.738" v="606" actId="20577"/>
          <ac:spMkLst>
            <pc:docMk/>
            <pc:sldMk cId="1609886432" sldId="1929"/>
            <ac:spMk id="2" creationId="{26B9D775-6E88-4D95-8E6B-CE669E60F8F8}"/>
          </ac:spMkLst>
        </pc:spChg>
        <pc:picChg chg="add mod">
          <ac:chgData name="BÜRGER Tomáš" userId="S::tomas.burger@asseco-ce.com::f5b8df6d-73f5-4c4f-8795-b4d9459f9abf" providerId="AD" clId="Web-{F918B425-FB74-C1B0-4121-C4E566A027A0}" dt="2024-09-14T15:25:21.518" v="602" actId="1076"/>
          <ac:picMkLst>
            <pc:docMk/>
            <pc:sldMk cId="1609886432" sldId="1929"/>
            <ac:picMk id="7" creationId="{957B852E-6EF9-72B4-F16A-34ED17C82A75}"/>
          </ac:picMkLst>
        </pc:picChg>
        <pc:picChg chg="del">
          <ac:chgData name="BÜRGER Tomáš" userId="S::tomas.burger@asseco-ce.com::f5b8df6d-73f5-4c4f-8795-b4d9459f9abf" providerId="AD" clId="Web-{F918B425-FB74-C1B0-4121-C4E566A027A0}" dt="2024-09-14T15:23:44.812" v="581"/>
          <ac:picMkLst>
            <pc:docMk/>
            <pc:sldMk cId="1609886432" sldId="1929"/>
            <ac:picMk id="8" creationId="{0C6297E6-28ED-4393-5103-73B5C58DADA0}"/>
          </ac:picMkLst>
        </pc:picChg>
      </pc:sldChg>
      <pc:sldChg chg="delSp modSp">
        <pc:chgData name="BÜRGER Tomáš" userId="S::tomas.burger@asseco-ce.com::f5b8df6d-73f5-4c4f-8795-b4d9459f9abf" providerId="AD" clId="Web-{F918B425-FB74-C1B0-4121-C4E566A027A0}" dt="2024-09-14T15:27:00.724" v="615" actId="20577"/>
        <pc:sldMkLst>
          <pc:docMk/>
          <pc:sldMk cId="2639489641" sldId="1930"/>
        </pc:sldMkLst>
        <pc:spChg chg="mod">
          <ac:chgData name="BÜRGER Tomáš" userId="S::tomas.burger@asseco-ce.com::f5b8df6d-73f5-4c4f-8795-b4d9459f9abf" providerId="AD" clId="Web-{F918B425-FB74-C1B0-4121-C4E566A027A0}" dt="2024-09-14T15:27:00.724" v="615" actId="20577"/>
          <ac:spMkLst>
            <pc:docMk/>
            <pc:sldMk cId="2639489641" sldId="1930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F918B425-FB74-C1B0-4121-C4E566A027A0}" dt="2024-09-14T15:26:47.662" v="611" actId="20577"/>
          <ac:spMkLst>
            <pc:docMk/>
            <pc:sldMk cId="2639489641" sldId="1930"/>
            <ac:spMk id="4" creationId="{BD679955-F94F-4655-86A8-C131828F0344}"/>
          </ac:spMkLst>
        </pc:spChg>
        <pc:spChg chg="del">
          <ac:chgData name="BÜRGER Tomáš" userId="S::tomas.burger@asseco-ce.com::f5b8df6d-73f5-4c4f-8795-b4d9459f9abf" providerId="AD" clId="Web-{F918B425-FB74-C1B0-4121-C4E566A027A0}" dt="2024-09-14T15:26:41.849" v="609"/>
          <ac:spMkLst>
            <pc:docMk/>
            <pc:sldMk cId="2639489641" sldId="1930"/>
            <ac:spMk id="11" creationId="{A3A1A78D-080B-F22E-2E9B-509ADAACE4C2}"/>
          </ac:spMkLst>
        </pc:spChg>
      </pc:sldChg>
      <pc:sldChg chg="addSp delSp modSp">
        <pc:chgData name="BÜRGER Tomáš" userId="S::tomas.burger@asseco-ce.com::f5b8df6d-73f5-4c4f-8795-b4d9459f9abf" providerId="AD" clId="Web-{F918B425-FB74-C1B0-4121-C4E566A027A0}" dt="2024-09-14T15:30:44.278" v="621" actId="1076"/>
        <pc:sldMkLst>
          <pc:docMk/>
          <pc:sldMk cId="3281365221" sldId="1931"/>
        </pc:sldMkLst>
        <pc:spChg chg="mod">
          <ac:chgData name="BÜRGER Tomáš" userId="S::tomas.burger@asseco-ce.com::f5b8df6d-73f5-4c4f-8795-b4d9459f9abf" providerId="AD" clId="Web-{F918B425-FB74-C1B0-4121-C4E566A027A0}" dt="2024-09-14T15:30:34.590" v="617" actId="20577"/>
          <ac:spMkLst>
            <pc:docMk/>
            <pc:sldMk cId="3281365221" sldId="1931"/>
            <ac:spMk id="2" creationId="{26B9D775-6E88-4D95-8E6B-CE669E60F8F8}"/>
          </ac:spMkLst>
        </pc:spChg>
        <pc:picChg chg="del">
          <ac:chgData name="BÜRGER Tomáš" userId="S::tomas.burger@asseco-ce.com::f5b8df6d-73f5-4c4f-8795-b4d9459f9abf" providerId="AD" clId="Web-{F918B425-FB74-C1B0-4121-C4E566A027A0}" dt="2024-09-14T15:30:35.481" v="618"/>
          <ac:picMkLst>
            <pc:docMk/>
            <pc:sldMk cId="3281365221" sldId="1931"/>
            <ac:picMk id="7" creationId="{7802F991-E006-A66B-9895-70145B6B57D3}"/>
          </ac:picMkLst>
        </pc:picChg>
        <pc:picChg chg="add mod">
          <ac:chgData name="BÜRGER Tomáš" userId="S::tomas.burger@asseco-ce.com::f5b8df6d-73f5-4c4f-8795-b4d9459f9abf" providerId="AD" clId="Web-{F918B425-FB74-C1B0-4121-C4E566A027A0}" dt="2024-09-14T15:30:44.278" v="621" actId="1076"/>
          <ac:picMkLst>
            <pc:docMk/>
            <pc:sldMk cId="3281365221" sldId="1931"/>
            <ac:picMk id="8" creationId="{A6228A89-42F0-CCD3-625C-29FC44DDAFF2}"/>
          </ac:picMkLst>
        </pc:picChg>
      </pc:sldChg>
      <pc:sldChg chg="del">
        <pc:chgData name="BÜRGER Tomáš" userId="S::tomas.burger@asseco-ce.com::f5b8df6d-73f5-4c4f-8795-b4d9459f9abf" providerId="AD" clId="Web-{F918B425-FB74-C1B0-4121-C4E566A027A0}" dt="2024-09-14T15:32:18.734" v="636"/>
        <pc:sldMkLst>
          <pc:docMk/>
          <pc:sldMk cId="350186173" sldId="1932"/>
        </pc:sldMkLst>
      </pc:sldChg>
      <pc:sldChg chg="del">
        <pc:chgData name="BÜRGER Tomáš" userId="S::tomas.burger@asseco-ce.com::f5b8df6d-73f5-4c4f-8795-b4d9459f9abf" providerId="AD" clId="Web-{F918B425-FB74-C1B0-4121-C4E566A027A0}" dt="2024-09-14T15:32:21.204" v="637"/>
        <pc:sldMkLst>
          <pc:docMk/>
          <pc:sldMk cId="2168361780" sldId="1933"/>
        </pc:sldMkLst>
      </pc:sldChg>
      <pc:sldChg chg="addSp delSp modSp">
        <pc:chgData name="BÜRGER Tomáš" userId="S::tomas.burger@asseco-ce.com::f5b8df6d-73f5-4c4f-8795-b4d9459f9abf" providerId="AD" clId="Web-{F918B425-FB74-C1B0-4121-C4E566A027A0}" dt="2024-09-14T15:58:39.410" v="801" actId="20577"/>
        <pc:sldMkLst>
          <pc:docMk/>
          <pc:sldMk cId="1719916577" sldId="1936"/>
        </pc:sldMkLst>
        <pc:spChg chg="mod">
          <ac:chgData name="BÜRGER Tomáš" userId="S::tomas.burger@asseco-ce.com::f5b8df6d-73f5-4c4f-8795-b4d9459f9abf" providerId="AD" clId="Web-{F918B425-FB74-C1B0-4121-C4E566A027A0}" dt="2024-09-14T15:58:39.410" v="801" actId="20577"/>
          <ac:spMkLst>
            <pc:docMk/>
            <pc:sldMk cId="1719916577" sldId="1936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F918B425-FB74-C1B0-4121-C4E566A027A0}" dt="2024-09-14T15:57:58.190" v="791" actId="20577"/>
          <ac:spMkLst>
            <pc:docMk/>
            <pc:sldMk cId="1719916577" sldId="1936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F918B425-FB74-C1B0-4121-C4E566A027A0}" dt="2024-09-14T15:58:25.737" v="798" actId="20577"/>
          <ac:spMkLst>
            <pc:docMk/>
            <pc:sldMk cId="1719916577" sldId="1936"/>
            <ac:spMk id="5" creationId="{3972223B-AE43-4696-BB2C-FB054B7A83D3}"/>
          </ac:spMkLst>
        </pc:spChg>
        <pc:picChg chg="del">
          <ac:chgData name="BÜRGER Tomáš" userId="S::tomas.burger@asseco-ce.com::f5b8df6d-73f5-4c4f-8795-b4d9459f9abf" providerId="AD" clId="Web-{F918B425-FB74-C1B0-4121-C4E566A027A0}" dt="2024-09-14T15:49:24.565" v="779"/>
          <ac:picMkLst>
            <pc:docMk/>
            <pc:sldMk cId="1719916577" sldId="1936"/>
            <ac:picMk id="7" creationId="{152F4FDE-61EC-8596-F8B6-4A9BFCBCB3C2}"/>
          </ac:picMkLst>
        </pc:picChg>
        <pc:picChg chg="add mod">
          <ac:chgData name="BÜRGER Tomáš" userId="S::tomas.burger@asseco-ce.com::f5b8df6d-73f5-4c4f-8795-b4d9459f9abf" providerId="AD" clId="Web-{F918B425-FB74-C1B0-4121-C4E566A027A0}" dt="2024-09-14T15:58:03.721" v="793" actId="1076"/>
          <ac:picMkLst>
            <pc:docMk/>
            <pc:sldMk cId="1719916577" sldId="1936"/>
            <ac:picMk id="9" creationId="{6833433D-1613-4E36-7FDA-CDFA5BCFAAFB}"/>
          </ac:picMkLst>
        </pc:picChg>
      </pc:sldChg>
      <pc:sldChg chg="modSp">
        <pc:chgData name="BÜRGER Tomáš" userId="S::tomas.burger@asseco-ce.com::f5b8df6d-73f5-4c4f-8795-b4d9459f9abf" providerId="AD" clId="Web-{F918B425-FB74-C1B0-4121-C4E566A027A0}" dt="2024-09-14T15:46:08.763" v="746" actId="20577"/>
        <pc:sldMkLst>
          <pc:docMk/>
          <pc:sldMk cId="643296299" sldId="2012"/>
        </pc:sldMkLst>
        <pc:spChg chg="mod">
          <ac:chgData name="BÜRGER Tomáš" userId="S::tomas.burger@asseco-ce.com::f5b8df6d-73f5-4c4f-8795-b4d9459f9abf" providerId="AD" clId="Web-{F918B425-FB74-C1B0-4121-C4E566A027A0}" dt="2024-09-14T15:46:08.763" v="746" actId="20577"/>
          <ac:spMkLst>
            <pc:docMk/>
            <pc:sldMk cId="643296299" sldId="2012"/>
            <ac:spMk id="2" creationId="{D24AF02B-D7FB-AB3F-DCDD-D85A94411333}"/>
          </ac:spMkLst>
        </pc:spChg>
      </pc:sldChg>
      <pc:sldChg chg="del">
        <pc:chgData name="BÜRGER Tomáš" userId="S::tomas.burger@asseco-ce.com::f5b8df6d-73f5-4c4f-8795-b4d9459f9abf" providerId="AD" clId="Web-{F918B425-FB74-C1B0-4121-C4E566A027A0}" dt="2024-09-14T13:59:51.094" v="104"/>
        <pc:sldMkLst>
          <pc:docMk/>
          <pc:sldMk cId="254182540" sldId="2042"/>
        </pc:sldMkLst>
      </pc:sldChg>
      <pc:sldChg chg="del">
        <pc:chgData name="BÜRGER Tomáš" userId="S::tomas.burger@asseco-ce.com::f5b8df6d-73f5-4c4f-8795-b4d9459f9abf" providerId="AD" clId="Web-{F918B425-FB74-C1B0-4121-C4E566A027A0}" dt="2024-09-14T12:57:03.675" v="20"/>
        <pc:sldMkLst>
          <pc:docMk/>
          <pc:sldMk cId="3934929753" sldId="2069"/>
        </pc:sldMkLst>
      </pc:sldChg>
      <pc:sldChg chg="del">
        <pc:chgData name="BÜRGER Tomáš" userId="S::tomas.burger@asseco-ce.com::f5b8df6d-73f5-4c4f-8795-b4d9459f9abf" providerId="AD" clId="Web-{F918B425-FB74-C1B0-4121-C4E566A027A0}" dt="2024-09-14T14:39:27.086" v="390"/>
        <pc:sldMkLst>
          <pc:docMk/>
          <pc:sldMk cId="3067376152" sldId="2071"/>
        </pc:sldMkLst>
      </pc:sldChg>
      <pc:sldChg chg="delSp del ord">
        <pc:chgData name="BÜRGER Tomáš" userId="S::tomas.burger@asseco-ce.com::f5b8df6d-73f5-4c4f-8795-b4d9459f9abf" providerId="AD" clId="Web-{F918B425-FB74-C1B0-4121-C4E566A027A0}" dt="2024-09-14T15:34:35.880" v="648"/>
        <pc:sldMkLst>
          <pc:docMk/>
          <pc:sldMk cId="2273514996" sldId="2072"/>
        </pc:sldMkLst>
        <pc:spChg chg="del">
          <ac:chgData name="BÜRGER Tomáš" userId="S::tomas.burger@asseco-ce.com::f5b8df6d-73f5-4c4f-8795-b4d9459f9abf" providerId="AD" clId="Web-{F918B425-FB74-C1B0-4121-C4E566A027A0}" dt="2024-09-14T15:34:19.145" v="647"/>
          <ac:spMkLst>
            <pc:docMk/>
            <pc:sldMk cId="2273514996" sldId="2072"/>
            <ac:spMk id="7" creationId="{9C4CD82A-13B8-DBF0-19B0-E2CD7B05A4CC}"/>
          </ac:spMkLst>
        </pc:spChg>
      </pc:sldChg>
      <pc:sldChg chg="del">
        <pc:chgData name="BÜRGER Tomáš" userId="S::tomas.burger@asseco-ce.com::f5b8df6d-73f5-4c4f-8795-b4d9459f9abf" providerId="AD" clId="Web-{F918B425-FB74-C1B0-4121-C4E566A027A0}" dt="2024-09-14T16:10:47.566" v="1124"/>
        <pc:sldMkLst>
          <pc:docMk/>
          <pc:sldMk cId="1595798911" sldId="2074"/>
        </pc:sldMkLst>
      </pc:sldChg>
      <pc:sldChg chg="modSp">
        <pc:chgData name="BÜRGER Tomáš" userId="S::tomas.burger@asseco-ce.com::f5b8df6d-73f5-4c4f-8795-b4d9459f9abf" providerId="AD" clId="Web-{F918B425-FB74-C1B0-4121-C4E566A027A0}" dt="2024-09-14T12:53:19.729" v="1" actId="14100"/>
        <pc:sldMkLst>
          <pc:docMk/>
          <pc:sldMk cId="327647447" sldId="2092"/>
        </pc:sldMkLst>
        <pc:spChg chg="mod">
          <ac:chgData name="BÜRGER Tomáš" userId="S::tomas.burger@asseco-ce.com::f5b8df6d-73f5-4c4f-8795-b4d9459f9abf" providerId="AD" clId="Web-{F918B425-FB74-C1B0-4121-C4E566A027A0}" dt="2024-09-14T12:53:19.729" v="1" actId="14100"/>
          <ac:spMkLst>
            <pc:docMk/>
            <pc:sldMk cId="327647447" sldId="2092"/>
            <ac:spMk id="2" creationId="{D24AF02B-D7FB-AB3F-DCDD-D85A94411333}"/>
          </ac:spMkLst>
        </pc:spChg>
      </pc:sldChg>
      <pc:sldChg chg="addSp delSp modSp add replId">
        <pc:chgData name="BÜRGER Tomáš" userId="S::tomas.burger@asseco-ce.com::f5b8df6d-73f5-4c4f-8795-b4d9459f9abf" providerId="AD" clId="Web-{F918B425-FB74-C1B0-4121-C4E566A027A0}" dt="2024-09-14T12:57:00.440" v="19" actId="14100"/>
        <pc:sldMkLst>
          <pc:docMk/>
          <pc:sldMk cId="3757705244" sldId="2093"/>
        </pc:sldMkLst>
        <pc:spChg chg="mod">
          <ac:chgData name="BÜRGER Tomáš" userId="S::tomas.burger@asseco-ce.com::f5b8df6d-73f5-4c4f-8795-b4d9459f9abf" providerId="AD" clId="Web-{F918B425-FB74-C1B0-4121-C4E566A027A0}" dt="2024-09-14T12:56:24.236" v="10" actId="20577"/>
          <ac:spMkLst>
            <pc:docMk/>
            <pc:sldMk cId="3757705244" sldId="2093"/>
            <ac:spMk id="4" creationId="{3D7BD18C-C666-E337-6296-80E7B80EFC3C}"/>
          </ac:spMkLst>
        </pc:spChg>
        <pc:picChg chg="del">
          <ac:chgData name="BÜRGER Tomáš" userId="S::tomas.burger@asseco-ce.com::f5b8df6d-73f5-4c4f-8795-b4d9459f9abf" providerId="AD" clId="Web-{F918B425-FB74-C1B0-4121-C4E566A027A0}" dt="2024-09-14T12:56:25.330" v="11"/>
          <ac:picMkLst>
            <pc:docMk/>
            <pc:sldMk cId="3757705244" sldId="2093"/>
            <ac:picMk id="8" creationId="{01B31F64-16C7-1E9A-D9F8-BA9EE21DFDA4}"/>
          </ac:picMkLst>
        </pc:picChg>
        <pc:picChg chg="add del mod">
          <ac:chgData name="BÜRGER Tomáš" userId="S::tomas.burger@asseco-ce.com::f5b8df6d-73f5-4c4f-8795-b4d9459f9abf" providerId="AD" clId="Web-{F918B425-FB74-C1B0-4121-C4E566A027A0}" dt="2024-09-14T12:56:37.939" v="15"/>
          <ac:picMkLst>
            <pc:docMk/>
            <pc:sldMk cId="3757705244" sldId="2093"/>
            <ac:picMk id="9" creationId="{53419171-9FF1-3878-8F86-5B0179BF1A44}"/>
          </ac:picMkLst>
        </pc:picChg>
        <pc:picChg chg="add mod">
          <ac:chgData name="BÜRGER Tomáš" userId="S::tomas.burger@asseco-ce.com::f5b8df6d-73f5-4c4f-8795-b4d9459f9abf" providerId="AD" clId="Web-{F918B425-FB74-C1B0-4121-C4E566A027A0}" dt="2024-09-14T12:57:00.440" v="19" actId="14100"/>
          <ac:picMkLst>
            <pc:docMk/>
            <pc:sldMk cId="3757705244" sldId="2093"/>
            <ac:picMk id="10" creationId="{F156D921-8DD6-39C1-D5ED-20DAD2A6ECA8}"/>
          </ac:picMkLst>
        </pc:picChg>
      </pc:sldChg>
      <pc:sldChg chg="addSp delSp modSp add ord replId">
        <pc:chgData name="BÜRGER Tomáš" userId="S::tomas.burger@asseco-ce.com::f5b8df6d-73f5-4c4f-8795-b4d9459f9abf" providerId="AD" clId="Web-{F918B425-FB74-C1B0-4121-C4E566A027A0}" dt="2024-09-14T13:59:46.547" v="103" actId="14100"/>
        <pc:sldMkLst>
          <pc:docMk/>
          <pc:sldMk cId="2760742000" sldId="2094"/>
        </pc:sldMkLst>
        <pc:spChg chg="del mod">
          <ac:chgData name="BÜRGER Tomáš" userId="S::tomas.burger@asseco-ce.com::f5b8df6d-73f5-4c4f-8795-b4d9459f9abf" providerId="AD" clId="Web-{F918B425-FB74-C1B0-4121-C4E566A027A0}" dt="2024-09-14T13:57:57.153" v="97"/>
          <ac:spMkLst>
            <pc:docMk/>
            <pc:sldMk cId="2760742000" sldId="2094"/>
            <ac:spMk id="4" creationId="{3D7BD18C-C666-E337-6296-80E7B80EFC3C}"/>
          </ac:spMkLst>
        </pc:spChg>
        <pc:spChg chg="mod">
          <ac:chgData name="BÜRGER Tomáš" userId="S::tomas.burger@asseco-ce.com::f5b8df6d-73f5-4c4f-8795-b4d9459f9abf" providerId="AD" clId="Web-{F918B425-FB74-C1B0-4121-C4E566A027A0}" dt="2024-09-14T13:57:49.746" v="96" actId="20577"/>
          <ac:spMkLst>
            <pc:docMk/>
            <pc:sldMk cId="2760742000" sldId="2094"/>
            <ac:spMk id="5" creationId="{7458EA02-DA25-8A8C-ECCB-5CDA192D675B}"/>
          </ac:spMkLst>
        </pc:spChg>
        <pc:spChg chg="mod">
          <ac:chgData name="BÜRGER Tomáš" userId="S::tomas.burger@asseco-ce.com::f5b8df6d-73f5-4c4f-8795-b4d9459f9abf" providerId="AD" clId="Web-{F918B425-FB74-C1B0-4121-C4E566A027A0}" dt="2024-09-14T13:58:03.247" v="98" actId="14100"/>
          <ac:spMkLst>
            <pc:docMk/>
            <pc:sldMk cId="2760742000" sldId="2094"/>
            <ac:spMk id="6" creationId="{999928E8-7B2F-7B52-C5BF-25838F710234}"/>
          </ac:spMkLst>
        </pc:spChg>
        <pc:picChg chg="add mod">
          <ac:chgData name="BÜRGER Tomáš" userId="S::tomas.burger@asseco-ce.com::f5b8df6d-73f5-4c4f-8795-b4d9459f9abf" providerId="AD" clId="Web-{F918B425-FB74-C1B0-4121-C4E566A027A0}" dt="2024-09-14T13:59:46.547" v="103" actId="14100"/>
          <ac:picMkLst>
            <pc:docMk/>
            <pc:sldMk cId="2760742000" sldId="2094"/>
            <ac:picMk id="8" creationId="{6021777B-3630-2D30-AC56-138E10FC143D}"/>
          </ac:picMkLst>
        </pc:picChg>
        <pc:picChg chg="del">
          <ac:chgData name="BÜRGER Tomáš" userId="S::tomas.burger@asseco-ce.com::f5b8df6d-73f5-4c4f-8795-b4d9459f9abf" providerId="AD" clId="Web-{F918B425-FB74-C1B0-4121-C4E566A027A0}" dt="2024-09-14T13:59:26.749" v="99"/>
          <ac:picMkLst>
            <pc:docMk/>
            <pc:sldMk cId="2760742000" sldId="2094"/>
            <ac:picMk id="10" creationId="{F156D921-8DD6-39C1-D5ED-20DAD2A6ECA8}"/>
          </ac:picMkLst>
        </pc:picChg>
      </pc:sldChg>
      <pc:sldChg chg="modSp add ord replId">
        <pc:chgData name="BÜRGER Tomáš" userId="S::tomas.burger@asseco-ce.com::f5b8df6d-73f5-4c4f-8795-b4d9459f9abf" providerId="AD" clId="Web-{F918B425-FB74-C1B0-4121-C4E566A027A0}" dt="2024-09-14T14:26:42.595" v="337" actId="20577"/>
        <pc:sldMkLst>
          <pc:docMk/>
          <pc:sldMk cId="3910615489" sldId="2095"/>
        </pc:sldMkLst>
        <pc:spChg chg="mod">
          <ac:chgData name="BÜRGER Tomáš" userId="S::tomas.burger@asseco-ce.com::f5b8df6d-73f5-4c4f-8795-b4d9459f9abf" providerId="AD" clId="Web-{F918B425-FB74-C1B0-4121-C4E566A027A0}" dt="2024-09-14T14:26:42.595" v="337" actId="20577"/>
          <ac:spMkLst>
            <pc:docMk/>
            <pc:sldMk cId="3910615489" sldId="2095"/>
            <ac:spMk id="2" creationId="{D24AF02B-D7FB-AB3F-DCDD-D85A94411333}"/>
          </ac:spMkLst>
        </pc:spChg>
        <pc:spChg chg="mod">
          <ac:chgData name="BÜRGER Tomáš" userId="S::tomas.burger@asseco-ce.com::f5b8df6d-73f5-4c4f-8795-b4d9459f9abf" providerId="AD" clId="Web-{F918B425-FB74-C1B0-4121-C4E566A027A0}" dt="2024-09-14T14:25:38.999" v="331" actId="20577"/>
          <ac:spMkLst>
            <pc:docMk/>
            <pc:sldMk cId="3910615489" sldId="2095"/>
            <ac:spMk id="6" creationId="{999928E8-7B2F-7B52-C5BF-25838F710234}"/>
          </ac:spMkLst>
        </pc:spChg>
      </pc:sldChg>
      <pc:sldChg chg="addSp delSp modSp add replId">
        <pc:chgData name="BÜRGER Tomáš" userId="S::tomas.burger@asseco-ce.com::f5b8df6d-73f5-4c4f-8795-b4d9459f9abf" providerId="AD" clId="Web-{F918B425-FB74-C1B0-4121-C4E566A027A0}" dt="2024-09-14T14:26:48.485" v="339" actId="20577"/>
        <pc:sldMkLst>
          <pc:docMk/>
          <pc:sldMk cId="2787266530" sldId="2096"/>
        </pc:sldMkLst>
        <pc:spChg chg="mod">
          <ac:chgData name="BÜRGER Tomáš" userId="S::tomas.burger@asseco-ce.com::f5b8df6d-73f5-4c4f-8795-b4d9459f9abf" providerId="AD" clId="Web-{F918B425-FB74-C1B0-4121-C4E566A027A0}" dt="2024-09-14T14:26:48.485" v="339" actId="20577"/>
          <ac:spMkLst>
            <pc:docMk/>
            <pc:sldMk cId="2787266530" sldId="2096"/>
            <ac:spMk id="2" creationId="{D24AF02B-D7FB-AB3F-DCDD-D85A94411333}"/>
          </ac:spMkLst>
        </pc:spChg>
        <pc:spChg chg="del">
          <ac:chgData name="BÜRGER Tomáš" userId="S::tomas.burger@asseco-ce.com::f5b8df6d-73f5-4c4f-8795-b4d9459f9abf" providerId="AD" clId="Web-{F918B425-FB74-C1B0-4121-C4E566A027A0}" dt="2024-09-14T14:17:49.126" v="237"/>
          <ac:spMkLst>
            <pc:docMk/>
            <pc:sldMk cId="2787266530" sldId="2096"/>
            <ac:spMk id="4" creationId="{3D7BD18C-C666-E337-6296-80E7B80EFC3C}"/>
          </ac:spMkLst>
        </pc:spChg>
        <pc:picChg chg="add del mod">
          <ac:chgData name="BÜRGER Tomáš" userId="S::tomas.burger@asseco-ce.com::f5b8df6d-73f5-4c4f-8795-b4d9459f9abf" providerId="AD" clId="Web-{F918B425-FB74-C1B0-4121-C4E566A027A0}" dt="2024-09-14T14:24:31.575" v="284"/>
          <ac:picMkLst>
            <pc:docMk/>
            <pc:sldMk cId="2787266530" sldId="2096"/>
            <ac:picMk id="8" creationId="{7F4294E9-E87C-C587-C9B7-AEBCC2F008BA}"/>
          </ac:picMkLst>
        </pc:picChg>
        <pc:picChg chg="del">
          <ac:chgData name="BÜRGER Tomáš" userId="S::tomas.burger@asseco-ce.com::f5b8df6d-73f5-4c4f-8795-b4d9459f9abf" providerId="AD" clId="Web-{F918B425-FB74-C1B0-4121-C4E566A027A0}" dt="2024-09-14T14:17:43.454" v="236"/>
          <ac:picMkLst>
            <pc:docMk/>
            <pc:sldMk cId="2787266530" sldId="2096"/>
            <ac:picMk id="9" creationId="{0E39B25E-2912-AB60-F4FD-D5AA27BF8F9D}"/>
          </ac:picMkLst>
        </pc:picChg>
        <pc:picChg chg="add del mod">
          <ac:chgData name="BÜRGER Tomáš" userId="S::tomas.burger@asseco-ce.com::f5b8df6d-73f5-4c4f-8795-b4d9459f9abf" providerId="AD" clId="Web-{F918B425-FB74-C1B0-4121-C4E566A027A0}" dt="2024-09-14T14:24:41.872" v="287"/>
          <ac:picMkLst>
            <pc:docMk/>
            <pc:sldMk cId="2787266530" sldId="2096"/>
            <ac:picMk id="10" creationId="{AC7E9C0B-BBD9-E7EC-E63F-E9D71FFB8E28}"/>
          </ac:picMkLst>
        </pc:picChg>
        <pc:picChg chg="add mod">
          <ac:chgData name="BÜRGER Tomáš" userId="S::tomas.burger@asseco-ce.com::f5b8df6d-73f5-4c4f-8795-b4d9459f9abf" providerId="AD" clId="Web-{F918B425-FB74-C1B0-4121-C4E566A027A0}" dt="2024-09-14T14:24:52.045" v="291" actId="1076"/>
          <ac:picMkLst>
            <pc:docMk/>
            <pc:sldMk cId="2787266530" sldId="2096"/>
            <ac:picMk id="11" creationId="{8BF34E92-F6C8-1C53-8B3F-DE5522D8D234}"/>
          </ac:picMkLst>
        </pc:picChg>
        <pc:picChg chg="add mod">
          <ac:chgData name="BÜRGER Tomáš" userId="S::tomas.burger@asseco-ce.com::f5b8df6d-73f5-4c4f-8795-b4d9459f9abf" providerId="AD" clId="Web-{F918B425-FB74-C1B0-4121-C4E566A027A0}" dt="2024-09-14T14:24:55.138" v="292" actId="1076"/>
          <ac:picMkLst>
            <pc:docMk/>
            <pc:sldMk cId="2787266530" sldId="2096"/>
            <ac:picMk id="12" creationId="{20734828-CAB9-57F3-1D00-025AD71B98DC}"/>
          </ac:picMkLst>
        </pc:picChg>
      </pc:sldChg>
      <pc:sldChg chg="addSp delSp modSp add replId">
        <pc:chgData name="BÜRGER Tomáš" userId="S::tomas.burger@asseco-ce.com::f5b8df6d-73f5-4c4f-8795-b4d9459f9abf" providerId="AD" clId="Web-{F918B425-FB74-C1B0-4121-C4E566A027A0}" dt="2024-09-14T14:33:27.716" v="371" actId="14100"/>
        <pc:sldMkLst>
          <pc:docMk/>
          <pc:sldMk cId="4191388402" sldId="2097"/>
        </pc:sldMkLst>
        <pc:spChg chg="mod">
          <ac:chgData name="BÜRGER Tomáš" userId="S::tomas.burger@asseco-ce.com::f5b8df6d-73f5-4c4f-8795-b4d9459f9abf" providerId="AD" clId="Web-{F918B425-FB74-C1B0-4121-C4E566A027A0}" dt="2024-09-14T14:33:02.778" v="360" actId="20577"/>
          <ac:spMkLst>
            <pc:docMk/>
            <pc:sldMk cId="4191388402" sldId="2097"/>
            <ac:spMk id="5" creationId="{7458EA02-DA25-8A8C-ECCB-5CDA192D675B}"/>
          </ac:spMkLst>
        </pc:spChg>
        <pc:picChg chg="add mod">
          <ac:chgData name="BÜRGER Tomáš" userId="S::tomas.burger@asseco-ce.com::f5b8df6d-73f5-4c4f-8795-b4d9459f9abf" providerId="AD" clId="Web-{F918B425-FB74-C1B0-4121-C4E566A027A0}" dt="2024-09-14T14:33:27.716" v="371" actId="14100"/>
          <ac:picMkLst>
            <pc:docMk/>
            <pc:sldMk cId="4191388402" sldId="2097"/>
            <ac:picMk id="4" creationId="{8FA0C764-C8F3-6AF8-BD1D-C9B27D3F8A35}"/>
          </ac:picMkLst>
        </pc:picChg>
        <pc:picChg chg="del">
          <ac:chgData name="BÜRGER Tomáš" userId="S::tomas.burger@asseco-ce.com::f5b8df6d-73f5-4c4f-8795-b4d9459f9abf" providerId="AD" clId="Web-{F918B425-FB74-C1B0-4121-C4E566A027A0}" dt="2024-09-14T14:33:03.606" v="361"/>
          <ac:picMkLst>
            <pc:docMk/>
            <pc:sldMk cId="4191388402" sldId="2097"/>
            <ac:picMk id="8" creationId="{6021777B-3630-2D30-AC56-138E10FC143D}"/>
          </ac:picMkLst>
        </pc:picChg>
      </pc:sldChg>
      <pc:sldChg chg="addSp delSp modSp add replId">
        <pc:chgData name="BÜRGER Tomáš" userId="S::tomas.burger@asseco-ce.com::f5b8df6d-73f5-4c4f-8795-b4d9459f9abf" providerId="AD" clId="Web-{F918B425-FB74-C1B0-4121-C4E566A027A0}" dt="2024-09-14T14:38:46.304" v="379" actId="14100"/>
        <pc:sldMkLst>
          <pc:docMk/>
          <pc:sldMk cId="2434070058" sldId="2098"/>
        </pc:sldMkLst>
        <pc:spChg chg="mod">
          <ac:chgData name="BÜRGER Tomáš" userId="S::tomas.burger@asseco-ce.com::f5b8df6d-73f5-4c4f-8795-b4d9459f9abf" providerId="AD" clId="Web-{F918B425-FB74-C1B0-4121-C4E566A027A0}" dt="2024-09-14T14:37:24.973" v="373" actId="20577"/>
          <ac:spMkLst>
            <pc:docMk/>
            <pc:sldMk cId="2434070058" sldId="2098"/>
            <ac:spMk id="5" creationId="{7458EA02-DA25-8A8C-ECCB-5CDA192D675B}"/>
          </ac:spMkLst>
        </pc:spChg>
        <pc:picChg chg="del">
          <ac:chgData name="BÜRGER Tomáš" userId="S::tomas.burger@asseco-ce.com::f5b8df6d-73f5-4c4f-8795-b4d9459f9abf" providerId="AD" clId="Web-{F918B425-FB74-C1B0-4121-C4E566A027A0}" dt="2024-09-14T14:38:30.288" v="374"/>
          <ac:picMkLst>
            <pc:docMk/>
            <pc:sldMk cId="2434070058" sldId="2098"/>
            <ac:picMk id="4" creationId="{8FA0C764-C8F3-6AF8-BD1D-C9B27D3F8A35}"/>
          </ac:picMkLst>
        </pc:picChg>
        <pc:picChg chg="add mod">
          <ac:chgData name="BÜRGER Tomáš" userId="S::tomas.burger@asseco-ce.com::f5b8df6d-73f5-4c4f-8795-b4d9459f9abf" providerId="AD" clId="Web-{F918B425-FB74-C1B0-4121-C4E566A027A0}" dt="2024-09-14T14:38:46.304" v="379" actId="14100"/>
          <ac:picMkLst>
            <pc:docMk/>
            <pc:sldMk cId="2434070058" sldId="2098"/>
            <ac:picMk id="8" creationId="{85987AAA-FB7A-96EA-7321-5E89C3ACA8A1}"/>
          </ac:picMkLst>
        </pc:picChg>
      </pc:sldChg>
      <pc:sldChg chg="addSp delSp modSp add">
        <pc:chgData name="BÜRGER Tomáš" userId="S::tomas.burger@asseco-ce.com::f5b8df6d-73f5-4c4f-8795-b4d9459f9abf" providerId="AD" clId="Web-{F918B425-FB74-C1B0-4121-C4E566A027A0}" dt="2024-09-14T15:38:15.996" v="677" actId="20577"/>
        <pc:sldMkLst>
          <pc:docMk/>
          <pc:sldMk cId="111330121" sldId="2099"/>
        </pc:sldMkLst>
        <pc:spChg chg="mod">
          <ac:chgData name="BÜRGER Tomáš" userId="S::tomas.burger@asseco-ce.com::f5b8df6d-73f5-4c4f-8795-b4d9459f9abf" providerId="AD" clId="Web-{F918B425-FB74-C1B0-4121-C4E566A027A0}" dt="2024-09-14T15:38:15.996" v="677" actId="20577"/>
          <ac:spMkLst>
            <pc:docMk/>
            <pc:sldMk cId="111330121" sldId="2099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F918B425-FB74-C1B0-4121-C4E566A027A0}" dt="2024-09-14T15:35:37.303" v="653" actId="20577"/>
          <ac:spMkLst>
            <pc:docMk/>
            <pc:sldMk cId="111330121" sldId="2099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F918B425-FB74-C1B0-4121-C4E566A027A0}" dt="2024-09-14T15:34:40.505" v="649" actId="20577"/>
          <ac:spMkLst>
            <pc:docMk/>
            <pc:sldMk cId="111330121" sldId="2099"/>
            <ac:spMk id="5" creationId="{3972223B-AE43-4696-BB2C-FB054B7A83D3}"/>
          </ac:spMkLst>
        </pc:spChg>
        <pc:picChg chg="del">
          <ac:chgData name="BÜRGER Tomáš" userId="S::tomas.burger@asseco-ce.com::f5b8df6d-73f5-4c4f-8795-b4d9459f9abf" providerId="AD" clId="Web-{F918B425-FB74-C1B0-4121-C4E566A027A0}" dt="2024-09-14T15:36:20.024" v="656"/>
          <ac:picMkLst>
            <pc:docMk/>
            <pc:sldMk cId="111330121" sldId="2099"/>
            <ac:picMk id="6" creationId="{9AFA1C94-C21E-FE02-DF16-418DA916B695}"/>
          </ac:picMkLst>
        </pc:picChg>
        <pc:picChg chg="add mod">
          <ac:chgData name="BÜRGER Tomáš" userId="S::tomas.burger@asseco-ce.com::f5b8df6d-73f5-4c4f-8795-b4d9459f9abf" providerId="AD" clId="Web-{F918B425-FB74-C1B0-4121-C4E566A027A0}" dt="2024-09-14T15:36:31.102" v="660" actId="1076"/>
          <ac:picMkLst>
            <pc:docMk/>
            <pc:sldMk cId="111330121" sldId="2099"/>
            <ac:picMk id="7" creationId="{F7C24F0A-7674-027D-8BBA-416BE587D56D}"/>
          </ac:picMkLst>
        </pc:picChg>
      </pc:sldChg>
      <pc:sldChg chg="add del replId">
        <pc:chgData name="BÜRGER Tomáš" userId="S::tomas.burger@asseco-ce.com::f5b8df6d-73f5-4c4f-8795-b4d9459f9abf" providerId="AD" clId="Web-{F918B425-FB74-C1B0-4121-C4E566A027A0}" dt="2024-09-14T15:09:27.068" v="551"/>
        <pc:sldMkLst>
          <pc:docMk/>
          <pc:sldMk cId="1510794573" sldId="2099"/>
        </pc:sldMkLst>
      </pc:sldChg>
      <pc:sldChg chg="addSp delSp modSp add">
        <pc:chgData name="BÜRGER Tomáš" userId="S::tomas.burger@asseco-ce.com::f5b8df6d-73f5-4c4f-8795-b4d9459f9abf" providerId="AD" clId="Web-{F918B425-FB74-C1B0-4121-C4E566A027A0}" dt="2024-09-14T15:38:12.292" v="676" actId="20577"/>
        <pc:sldMkLst>
          <pc:docMk/>
          <pc:sldMk cId="456765914" sldId="2100"/>
        </pc:sldMkLst>
        <pc:spChg chg="add del mod">
          <ac:chgData name="BÜRGER Tomáš" userId="S::tomas.burger@asseco-ce.com::f5b8df6d-73f5-4c4f-8795-b4d9459f9abf" providerId="AD" clId="Web-{F918B425-FB74-C1B0-4121-C4E566A027A0}" dt="2024-09-14T15:38:12.292" v="676" actId="20577"/>
          <ac:spMkLst>
            <pc:docMk/>
            <pc:sldMk cId="456765914" sldId="2100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F918B425-FB74-C1B0-4121-C4E566A027A0}" dt="2024-09-14T15:34:57.271" v="650" actId="20577"/>
          <ac:spMkLst>
            <pc:docMk/>
            <pc:sldMk cId="456765914" sldId="2100"/>
            <ac:spMk id="5" creationId="{3972223B-AE43-4696-BB2C-FB054B7A83D3}"/>
          </ac:spMkLst>
        </pc:spChg>
        <pc:picChg chg="add mod">
          <ac:chgData name="BÜRGER Tomáš" userId="S::tomas.burger@asseco-ce.com::f5b8df6d-73f5-4c4f-8795-b4d9459f9abf" providerId="AD" clId="Web-{F918B425-FB74-C1B0-4121-C4E566A027A0}" dt="2024-09-14T15:37:47.714" v="670" actId="1076"/>
          <ac:picMkLst>
            <pc:docMk/>
            <pc:sldMk cId="456765914" sldId="2100"/>
            <ac:picMk id="6" creationId="{36017587-A57A-A4AF-633A-54C89CA16BB4}"/>
          </ac:picMkLst>
        </pc:picChg>
        <pc:picChg chg="del">
          <ac:chgData name="BÜRGER Tomáš" userId="S::tomas.burger@asseco-ce.com::f5b8df6d-73f5-4c4f-8795-b4d9459f9abf" providerId="AD" clId="Web-{F918B425-FB74-C1B0-4121-C4E566A027A0}" dt="2024-09-14T15:37:38.104" v="666"/>
          <ac:picMkLst>
            <pc:docMk/>
            <pc:sldMk cId="456765914" sldId="2100"/>
            <ac:picMk id="7" creationId="{9EA039BD-F3AD-E1BD-12D8-E8F55405533C}"/>
          </ac:picMkLst>
        </pc:picChg>
      </pc:sldChg>
      <pc:sldChg chg="addSp delSp modSp add">
        <pc:chgData name="BÜRGER Tomáš" userId="S::tomas.burger@asseco-ce.com::f5b8df6d-73f5-4c4f-8795-b4d9459f9abf" providerId="AD" clId="Web-{F918B425-FB74-C1B0-4121-C4E566A027A0}" dt="2024-09-14T15:39:36.890" v="692" actId="1076"/>
        <pc:sldMkLst>
          <pc:docMk/>
          <pc:sldMk cId="862304975" sldId="2101"/>
        </pc:sldMkLst>
        <pc:spChg chg="mod">
          <ac:chgData name="BÜRGER Tomáš" userId="S::tomas.burger@asseco-ce.com::f5b8df6d-73f5-4c4f-8795-b4d9459f9abf" providerId="AD" clId="Web-{F918B425-FB74-C1B0-4121-C4E566A027A0}" dt="2024-09-14T15:39:32.124" v="691" actId="20577"/>
          <ac:spMkLst>
            <pc:docMk/>
            <pc:sldMk cId="862304975" sldId="2101"/>
            <ac:spMk id="2" creationId="{26B9D775-6E88-4D95-8E6B-CE669E60F8F8}"/>
          </ac:spMkLst>
        </pc:spChg>
        <pc:picChg chg="del">
          <ac:chgData name="BÜRGER Tomáš" userId="S::tomas.burger@asseco-ce.com::f5b8df6d-73f5-4c4f-8795-b4d9459f9abf" providerId="AD" clId="Web-{F918B425-FB74-C1B0-4121-C4E566A027A0}" dt="2024-09-14T15:38:53.295" v="678"/>
          <ac:picMkLst>
            <pc:docMk/>
            <pc:sldMk cId="862304975" sldId="2101"/>
            <ac:picMk id="6" creationId="{760BAF06-AA7E-BC43-3894-806B9D776FFF}"/>
          </ac:picMkLst>
        </pc:picChg>
        <pc:picChg chg="add mod">
          <ac:chgData name="BÜRGER Tomáš" userId="S::tomas.burger@asseco-ce.com::f5b8df6d-73f5-4c4f-8795-b4d9459f9abf" providerId="AD" clId="Web-{F918B425-FB74-C1B0-4121-C4E566A027A0}" dt="2024-09-14T15:39:36.890" v="692" actId="1076"/>
          <ac:picMkLst>
            <pc:docMk/>
            <pc:sldMk cId="862304975" sldId="2101"/>
            <ac:picMk id="7" creationId="{C06BB33F-093A-729A-7B34-B7DF31E32A5B}"/>
          </ac:picMkLst>
        </pc:picChg>
        <pc:picChg chg="add del mod">
          <ac:chgData name="BÜRGER Tomáš" userId="S::tomas.burger@asseco-ce.com::f5b8df6d-73f5-4c4f-8795-b4d9459f9abf" providerId="AD" clId="Web-{F918B425-FB74-C1B0-4121-C4E566A027A0}" dt="2024-09-14T15:39:16.139" v="687"/>
          <ac:picMkLst>
            <pc:docMk/>
            <pc:sldMk cId="862304975" sldId="2101"/>
            <ac:picMk id="8" creationId="{DD380511-FCDB-240D-FBEA-D336A35D56BF}"/>
          </ac:picMkLst>
        </pc:picChg>
      </pc:sldChg>
      <pc:sldChg chg="addSp delSp modSp add">
        <pc:chgData name="BÜRGER Tomáš" userId="S::tomas.burger@asseco-ce.com::f5b8df6d-73f5-4c4f-8795-b4d9459f9abf" providerId="AD" clId="Web-{F918B425-FB74-C1B0-4121-C4E566A027A0}" dt="2024-09-14T15:42:30.989" v="713" actId="1076"/>
        <pc:sldMkLst>
          <pc:docMk/>
          <pc:sldMk cId="3003388852" sldId="2102"/>
        </pc:sldMkLst>
        <pc:spChg chg="mod">
          <ac:chgData name="BÜRGER Tomáš" userId="S::tomas.burger@asseco-ce.com::f5b8df6d-73f5-4c4f-8795-b4d9459f9abf" providerId="AD" clId="Web-{F918B425-FB74-C1B0-4121-C4E566A027A0}" dt="2024-09-14T15:39:43.437" v="693" actId="20577"/>
          <ac:spMkLst>
            <pc:docMk/>
            <pc:sldMk cId="3003388852" sldId="2102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F918B425-FB74-C1B0-4121-C4E566A027A0}" dt="2024-09-14T15:42:14.519" v="708" actId="20577"/>
          <ac:spMkLst>
            <pc:docMk/>
            <pc:sldMk cId="3003388852" sldId="2102"/>
            <ac:spMk id="4" creationId="{BD679955-F94F-4655-86A8-C131828F0344}"/>
          </ac:spMkLst>
        </pc:spChg>
        <pc:picChg chg="add mod">
          <ac:chgData name="BÜRGER Tomáš" userId="S::tomas.burger@asseco-ce.com::f5b8df6d-73f5-4c4f-8795-b4d9459f9abf" providerId="AD" clId="Web-{F918B425-FB74-C1B0-4121-C4E566A027A0}" dt="2024-09-14T15:42:26.957" v="712" actId="1076"/>
          <ac:picMkLst>
            <pc:docMk/>
            <pc:sldMk cId="3003388852" sldId="2102"/>
            <ac:picMk id="6" creationId="{F2BFA0C8-4DB8-4B6D-4C00-0CD2A62221B9}"/>
          </ac:picMkLst>
        </pc:picChg>
        <pc:picChg chg="del">
          <ac:chgData name="BÜRGER Tomáš" userId="S::tomas.burger@asseco-ce.com::f5b8df6d-73f5-4c4f-8795-b4d9459f9abf" providerId="AD" clId="Web-{F918B425-FB74-C1B0-4121-C4E566A027A0}" dt="2024-09-14T15:40:55.533" v="694"/>
          <ac:picMkLst>
            <pc:docMk/>
            <pc:sldMk cId="3003388852" sldId="2102"/>
            <ac:picMk id="7" creationId="{C5FFBD2B-4431-FEB3-82F4-7B5BEC00E53E}"/>
          </ac:picMkLst>
        </pc:picChg>
        <pc:picChg chg="del">
          <ac:chgData name="BÜRGER Tomáš" userId="S::tomas.burger@asseco-ce.com::f5b8df6d-73f5-4c4f-8795-b4d9459f9abf" providerId="AD" clId="Web-{F918B425-FB74-C1B0-4121-C4E566A027A0}" dt="2024-09-14T15:41:34.112" v="700"/>
          <ac:picMkLst>
            <pc:docMk/>
            <pc:sldMk cId="3003388852" sldId="2102"/>
            <ac:picMk id="8" creationId="{D842CCA0-74A9-FB24-96C3-FA200AEBF238}"/>
          </ac:picMkLst>
        </pc:picChg>
        <pc:picChg chg="add mod">
          <ac:chgData name="BÜRGER Tomáš" userId="S::tomas.burger@asseco-ce.com::f5b8df6d-73f5-4c4f-8795-b4d9459f9abf" providerId="AD" clId="Web-{F918B425-FB74-C1B0-4121-C4E566A027A0}" dt="2024-09-14T15:42:30.989" v="713" actId="1076"/>
          <ac:picMkLst>
            <pc:docMk/>
            <pc:sldMk cId="3003388852" sldId="2102"/>
            <ac:picMk id="9" creationId="{72A50A74-0354-4801-A7BF-F5731851D571}"/>
          </ac:picMkLst>
        </pc:picChg>
      </pc:sldChg>
      <pc:sldChg chg="addSp delSp modSp add">
        <pc:chgData name="BÜRGER Tomáš" userId="S::tomas.burger@asseco-ce.com::f5b8df6d-73f5-4c4f-8795-b4d9459f9abf" providerId="AD" clId="Web-{F918B425-FB74-C1B0-4121-C4E566A027A0}" dt="2024-09-14T15:43:47.897" v="724" actId="1076"/>
        <pc:sldMkLst>
          <pc:docMk/>
          <pc:sldMk cId="852276132" sldId="2103"/>
        </pc:sldMkLst>
        <pc:spChg chg="mod">
          <ac:chgData name="BÜRGER Tomáš" userId="S::tomas.burger@asseco-ce.com::f5b8df6d-73f5-4c4f-8795-b4d9459f9abf" providerId="AD" clId="Web-{F918B425-FB74-C1B0-4121-C4E566A027A0}" dt="2024-09-14T15:43:41.366" v="722" actId="20577"/>
          <ac:spMkLst>
            <pc:docMk/>
            <pc:sldMk cId="852276132" sldId="2103"/>
            <ac:spMk id="2" creationId="{26B9D775-6E88-4D95-8E6B-CE669E60F8F8}"/>
          </ac:spMkLst>
        </pc:spChg>
        <pc:picChg chg="del">
          <ac:chgData name="BÜRGER Tomáš" userId="S::tomas.burger@asseco-ce.com::f5b8df6d-73f5-4c4f-8795-b4d9459f9abf" providerId="AD" clId="Web-{F918B425-FB74-C1B0-4121-C4E566A027A0}" dt="2024-09-14T15:43:20.584" v="714"/>
          <ac:picMkLst>
            <pc:docMk/>
            <pc:sldMk cId="852276132" sldId="2103"/>
            <ac:picMk id="6" creationId="{0533E6E1-6220-5D5A-268C-D423A85BAB75}"/>
          </ac:picMkLst>
        </pc:picChg>
        <pc:picChg chg="add mod">
          <ac:chgData name="BÜRGER Tomáš" userId="S::tomas.burger@asseco-ce.com::f5b8df6d-73f5-4c4f-8795-b4d9459f9abf" providerId="AD" clId="Web-{F918B425-FB74-C1B0-4121-C4E566A027A0}" dt="2024-09-14T15:43:47.897" v="724" actId="1076"/>
          <ac:picMkLst>
            <pc:docMk/>
            <pc:sldMk cId="852276132" sldId="2103"/>
            <ac:picMk id="7" creationId="{5C333F47-06E2-88DA-7EA8-DF168DD8CDC0}"/>
          </ac:picMkLst>
        </pc:picChg>
      </pc:sldChg>
      <pc:sldChg chg="addSp delSp modSp add replId">
        <pc:chgData name="BÜRGER Tomáš" userId="S::tomas.burger@asseco-ce.com::f5b8df6d-73f5-4c4f-8795-b4d9459f9abf" providerId="AD" clId="Web-{F918B425-FB74-C1B0-4121-C4E566A027A0}" dt="2024-09-14T15:45:38.996" v="744" actId="1076"/>
        <pc:sldMkLst>
          <pc:docMk/>
          <pc:sldMk cId="3150572930" sldId="2104"/>
        </pc:sldMkLst>
        <pc:spChg chg="mod">
          <ac:chgData name="BÜRGER Tomáš" userId="S::tomas.burger@asseco-ce.com::f5b8df6d-73f5-4c4f-8795-b4d9459f9abf" providerId="AD" clId="Web-{F918B425-FB74-C1B0-4121-C4E566A027A0}" dt="2024-09-14T15:45:18.120" v="740" actId="20577"/>
          <ac:spMkLst>
            <pc:docMk/>
            <pc:sldMk cId="3150572930" sldId="2104"/>
            <ac:spMk id="4" creationId="{BD679955-F94F-4655-86A8-C131828F0344}"/>
          </ac:spMkLst>
        </pc:spChg>
        <pc:picChg chg="del">
          <ac:chgData name="BÜRGER Tomáš" userId="S::tomas.burger@asseco-ce.com::f5b8df6d-73f5-4c4f-8795-b4d9459f9abf" providerId="AD" clId="Web-{F918B425-FB74-C1B0-4121-C4E566A027A0}" dt="2024-09-14T15:45:19.136" v="741"/>
          <ac:picMkLst>
            <pc:docMk/>
            <pc:sldMk cId="3150572930" sldId="2104"/>
            <ac:picMk id="6" creationId="{D6FBCA89-EF6D-A9DF-93D4-9EE887DA4FC2}"/>
          </ac:picMkLst>
        </pc:picChg>
        <pc:picChg chg="add mod">
          <ac:chgData name="BÜRGER Tomáš" userId="S::tomas.burger@asseco-ce.com::f5b8df6d-73f5-4c4f-8795-b4d9459f9abf" providerId="AD" clId="Web-{F918B425-FB74-C1B0-4121-C4E566A027A0}" dt="2024-09-14T15:45:38.996" v="744" actId="1076"/>
          <ac:picMkLst>
            <pc:docMk/>
            <pc:sldMk cId="3150572930" sldId="2104"/>
            <ac:picMk id="7" creationId="{3A2002D7-4C97-3CA0-254D-E69B13222621}"/>
          </ac:picMkLst>
        </pc:picChg>
      </pc:sldChg>
      <pc:sldChg chg="add del replId">
        <pc:chgData name="BÜRGER Tomáš" userId="S::tomas.burger@asseco-ce.com::f5b8df6d-73f5-4c4f-8795-b4d9459f9abf" providerId="AD" clId="Web-{F918B425-FB74-C1B0-4121-C4E566A027A0}" dt="2024-09-14T16:06:51.668" v="993"/>
        <pc:sldMkLst>
          <pc:docMk/>
          <pc:sldMk cId="2246740243" sldId="2105"/>
        </pc:sldMkLst>
      </pc:sldChg>
      <pc:sldChg chg="addSp delSp modSp add replId">
        <pc:chgData name="BÜRGER Tomáš" userId="S::tomas.burger@asseco-ce.com::f5b8df6d-73f5-4c4f-8795-b4d9459f9abf" providerId="AD" clId="Web-{F918B425-FB74-C1B0-4121-C4E566A027A0}" dt="2024-09-14T16:06:47.714" v="992" actId="20577"/>
        <pc:sldMkLst>
          <pc:docMk/>
          <pc:sldMk cId="451062251" sldId="2106"/>
        </pc:sldMkLst>
        <pc:spChg chg="mod">
          <ac:chgData name="BÜRGER Tomáš" userId="S::tomas.burger@asseco-ce.com::f5b8df6d-73f5-4c4f-8795-b4d9459f9abf" providerId="AD" clId="Web-{F918B425-FB74-C1B0-4121-C4E566A027A0}" dt="2024-09-14T16:06:35.292" v="991" actId="20577"/>
          <ac:spMkLst>
            <pc:docMk/>
            <pc:sldMk cId="451062251" sldId="2106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F918B425-FB74-C1B0-4121-C4E566A027A0}" dt="2024-09-14T16:06:47.714" v="992" actId="20577"/>
          <ac:spMkLst>
            <pc:docMk/>
            <pc:sldMk cId="451062251" sldId="2106"/>
            <ac:spMk id="5" creationId="{3972223B-AE43-4696-BB2C-FB054B7A83D3}"/>
          </ac:spMkLst>
        </pc:spChg>
        <pc:picChg chg="del">
          <ac:chgData name="BÜRGER Tomáš" userId="S::tomas.burger@asseco-ce.com::f5b8df6d-73f5-4c4f-8795-b4d9459f9abf" providerId="AD" clId="Web-{F918B425-FB74-C1B0-4121-C4E566A027A0}" dt="2024-09-14T16:06:04.088" v="955"/>
          <ac:picMkLst>
            <pc:docMk/>
            <pc:sldMk cId="451062251" sldId="2106"/>
            <ac:picMk id="6" creationId="{F2BFA0C8-4DB8-4B6D-4C00-0CD2A62221B9}"/>
          </ac:picMkLst>
        </pc:picChg>
        <pc:picChg chg="add mod">
          <ac:chgData name="BÜRGER Tomáš" userId="S::tomas.burger@asseco-ce.com::f5b8df6d-73f5-4c4f-8795-b4d9459f9abf" providerId="AD" clId="Web-{F918B425-FB74-C1B0-4121-C4E566A027A0}" dt="2024-09-14T16:06:22.073" v="973" actId="1076"/>
          <ac:picMkLst>
            <pc:docMk/>
            <pc:sldMk cId="451062251" sldId="2106"/>
            <ac:picMk id="7" creationId="{C49CED7A-E7E6-080C-4366-38FE6D9CFA7D}"/>
          </ac:picMkLst>
        </pc:picChg>
        <pc:picChg chg="del">
          <ac:chgData name="BÜRGER Tomáš" userId="S::tomas.burger@asseco-ce.com::f5b8df6d-73f5-4c4f-8795-b4d9459f9abf" providerId="AD" clId="Web-{F918B425-FB74-C1B0-4121-C4E566A027A0}" dt="2024-09-14T16:06:05.338" v="956"/>
          <ac:picMkLst>
            <pc:docMk/>
            <pc:sldMk cId="451062251" sldId="2106"/>
            <ac:picMk id="9" creationId="{72A50A74-0354-4801-A7BF-F5731851D571}"/>
          </ac:picMkLst>
        </pc:picChg>
      </pc:sldChg>
      <pc:sldChg chg="addSp delSp modSp add replId">
        <pc:chgData name="BÜRGER Tomáš" userId="S::tomas.burger@asseco-ce.com::f5b8df6d-73f5-4c4f-8795-b4d9459f9abf" providerId="AD" clId="Web-{F918B425-FB74-C1B0-4121-C4E566A027A0}" dt="2024-09-14T16:05:37.165" v="954" actId="20577"/>
        <pc:sldMkLst>
          <pc:docMk/>
          <pc:sldMk cId="1134316930" sldId="2107"/>
        </pc:sldMkLst>
        <pc:spChg chg="mod">
          <ac:chgData name="BÜRGER Tomáš" userId="S::tomas.burger@asseco-ce.com::f5b8df6d-73f5-4c4f-8795-b4d9459f9abf" providerId="AD" clId="Web-{F918B425-FB74-C1B0-4121-C4E566A027A0}" dt="2024-09-14T16:05:37.165" v="954" actId="20577"/>
          <ac:spMkLst>
            <pc:docMk/>
            <pc:sldMk cId="1134316930" sldId="2107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F918B425-FB74-C1B0-4121-C4E566A027A0}" dt="2024-09-14T16:04:34.398" v="921" actId="20577"/>
          <ac:spMkLst>
            <pc:docMk/>
            <pc:sldMk cId="1134316930" sldId="2107"/>
            <ac:spMk id="5" creationId="{3972223B-AE43-4696-BB2C-FB054B7A83D3}"/>
          </ac:spMkLst>
        </pc:spChg>
        <pc:picChg chg="add mod">
          <ac:chgData name="BÜRGER Tomáš" userId="S::tomas.burger@asseco-ce.com::f5b8df6d-73f5-4c4f-8795-b4d9459f9abf" providerId="AD" clId="Web-{F918B425-FB74-C1B0-4121-C4E566A027A0}" dt="2024-09-14T16:03:23.880" v="851" actId="1076"/>
          <ac:picMkLst>
            <pc:docMk/>
            <pc:sldMk cId="1134316930" sldId="2107"/>
            <ac:picMk id="6" creationId="{7997D6E4-75FD-0727-C8A9-EBAC439DAB5E}"/>
          </ac:picMkLst>
        </pc:picChg>
        <pc:picChg chg="del">
          <ac:chgData name="BÜRGER Tomáš" userId="S::tomas.burger@asseco-ce.com::f5b8df6d-73f5-4c4f-8795-b4d9459f9abf" providerId="AD" clId="Web-{F918B425-FB74-C1B0-4121-C4E566A027A0}" dt="2024-09-14T16:03:12.692" v="846"/>
          <ac:picMkLst>
            <pc:docMk/>
            <pc:sldMk cId="1134316930" sldId="2107"/>
            <ac:picMk id="7" creationId="{C06BB33F-093A-729A-7B34-B7DF31E32A5B}"/>
          </ac:picMkLst>
        </pc:picChg>
      </pc:sldChg>
      <pc:sldChg chg="addSp delSp modSp add replId">
        <pc:chgData name="BÜRGER Tomáš" userId="S::tomas.burger@asseco-ce.com::f5b8df6d-73f5-4c4f-8795-b4d9459f9abf" providerId="AD" clId="Web-{F918B425-FB74-C1B0-4121-C4E566A027A0}" dt="2024-09-14T16:04:29.773" v="920" actId="20577"/>
        <pc:sldMkLst>
          <pc:docMk/>
          <pc:sldMk cId="910797622" sldId="2108"/>
        </pc:sldMkLst>
        <pc:spChg chg="mod">
          <ac:chgData name="BÜRGER Tomáš" userId="S::tomas.burger@asseco-ce.com::f5b8df6d-73f5-4c4f-8795-b4d9459f9abf" providerId="AD" clId="Web-{F918B425-FB74-C1B0-4121-C4E566A027A0}" dt="2024-09-14T16:03:00.989" v="843" actId="20577"/>
          <ac:spMkLst>
            <pc:docMk/>
            <pc:sldMk cId="910797622" sldId="2108"/>
            <ac:spMk id="4" creationId="{BD679955-F94F-4655-86A8-C131828F0344}"/>
          </ac:spMkLst>
        </pc:spChg>
        <pc:spChg chg="mod">
          <ac:chgData name="BÜRGER Tomáš" userId="S::tomas.burger@asseco-ce.com::f5b8df6d-73f5-4c4f-8795-b4d9459f9abf" providerId="AD" clId="Web-{F918B425-FB74-C1B0-4121-C4E566A027A0}" dt="2024-09-14T16:04:29.773" v="920" actId="20577"/>
          <ac:spMkLst>
            <pc:docMk/>
            <pc:sldMk cId="910797622" sldId="2108"/>
            <ac:spMk id="5" creationId="{3972223B-AE43-4696-BB2C-FB054B7A83D3}"/>
          </ac:spMkLst>
        </pc:spChg>
        <pc:picChg chg="del">
          <ac:chgData name="BÜRGER Tomáš" userId="S::tomas.burger@asseco-ce.com::f5b8df6d-73f5-4c4f-8795-b4d9459f9abf" providerId="AD" clId="Web-{F918B425-FB74-C1B0-4121-C4E566A027A0}" dt="2024-09-14T16:01:08.375" v="820"/>
          <ac:picMkLst>
            <pc:docMk/>
            <pc:sldMk cId="910797622" sldId="2108"/>
            <ac:picMk id="6" creationId="{36017587-A57A-A4AF-633A-54C89CA16BB4}"/>
          </ac:picMkLst>
        </pc:picChg>
        <pc:picChg chg="add del mod modCrop">
          <ac:chgData name="BÜRGER Tomáš" userId="S::tomas.burger@asseco-ce.com::f5b8df6d-73f5-4c4f-8795-b4d9459f9abf" providerId="AD" clId="Web-{F918B425-FB74-C1B0-4121-C4E566A027A0}" dt="2024-09-14T16:03:09.880" v="845"/>
          <ac:picMkLst>
            <pc:docMk/>
            <pc:sldMk cId="910797622" sldId="2108"/>
            <ac:picMk id="7" creationId="{F170DC0D-B577-72A1-6290-5974EF181980}"/>
          </ac:picMkLst>
        </pc:picChg>
      </pc:sldChg>
      <pc:sldChg chg="addSp delSp modSp add replId">
        <pc:chgData name="BÜRGER Tomáš" userId="S::tomas.burger@asseco-ce.com::f5b8df6d-73f5-4c4f-8795-b4d9459f9abf" providerId="AD" clId="Web-{F918B425-FB74-C1B0-4121-C4E566A027A0}" dt="2024-09-14T16:14:32.948" v="1144" actId="14100"/>
        <pc:sldMkLst>
          <pc:docMk/>
          <pc:sldMk cId="2448730466" sldId="2109"/>
        </pc:sldMkLst>
        <pc:spChg chg="mod">
          <ac:chgData name="BÜRGER Tomáš" userId="S::tomas.burger@asseco-ce.com::f5b8df6d-73f5-4c4f-8795-b4d9459f9abf" providerId="AD" clId="Web-{F918B425-FB74-C1B0-4121-C4E566A027A0}" dt="2024-09-14T16:13:43.134" v="1135" actId="20577"/>
          <ac:spMkLst>
            <pc:docMk/>
            <pc:sldMk cId="2448730466" sldId="2109"/>
            <ac:spMk id="4" creationId="{3D7BD18C-C666-E337-6296-80E7B80EFC3C}"/>
          </ac:spMkLst>
        </pc:spChg>
        <pc:picChg chg="del">
          <ac:chgData name="BÜRGER Tomáš" userId="S::tomas.burger@asseco-ce.com::f5b8df6d-73f5-4c4f-8795-b4d9459f9abf" providerId="AD" clId="Web-{F918B425-FB74-C1B0-4121-C4E566A027A0}" dt="2024-09-14T16:13:43.853" v="1136"/>
          <ac:picMkLst>
            <pc:docMk/>
            <pc:sldMk cId="2448730466" sldId="2109"/>
            <ac:picMk id="6" creationId="{8CA02716-2F75-1B75-5A15-98FE783B0EB8}"/>
          </ac:picMkLst>
        </pc:picChg>
        <pc:picChg chg="add mod">
          <ac:chgData name="BÜRGER Tomáš" userId="S::tomas.burger@asseco-ce.com::f5b8df6d-73f5-4c4f-8795-b4d9459f9abf" providerId="AD" clId="Web-{F918B425-FB74-C1B0-4121-C4E566A027A0}" dt="2024-09-14T16:14:32.948" v="1144" actId="14100"/>
          <ac:picMkLst>
            <pc:docMk/>
            <pc:sldMk cId="2448730466" sldId="2109"/>
            <ac:picMk id="8" creationId="{5A602A79-D196-C093-304C-D387BDE69955}"/>
          </ac:picMkLst>
        </pc:picChg>
      </pc:sldChg>
      <pc:sldChg chg="modSp add del replId">
        <pc:chgData name="BÜRGER Tomáš" userId="S::tomas.burger@asseco-ce.com::f5b8df6d-73f5-4c4f-8795-b4d9459f9abf" providerId="AD" clId="Web-{F918B425-FB74-C1B0-4121-C4E566A027A0}" dt="2024-09-14T15:58:40.832" v="802"/>
        <pc:sldMkLst>
          <pc:docMk/>
          <pc:sldMk cId="2856804941" sldId="2109"/>
        </pc:sldMkLst>
        <pc:spChg chg="mod">
          <ac:chgData name="BÜRGER Tomáš" userId="S::tomas.burger@asseco-ce.com::f5b8df6d-73f5-4c4f-8795-b4d9459f9abf" providerId="AD" clId="Web-{F918B425-FB74-C1B0-4121-C4E566A027A0}" dt="2024-09-14T15:58:32.535" v="799" actId="1076"/>
          <ac:spMkLst>
            <pc:docMk/>
            <pc:sldMk cId="2856804941" sldId="2109"/>
            <ac:spMk id="2" creationId="{26B9D775-6E88-4D95-8E6B-CE669E60F8F8}"/>
          </ac:spMkLst>
        </pc:spChg>
        <pc:spChg chg="mod">
          <ac:chgData name="BÜRGER Tomáš" userId="S::tomas.burger@asseco-ce.com::f5b8df6d-73f5-4c4f-8795-b4d9459f9abf" providerId="AD" clId="Web-{F918B425-FB74-C1B0-4121-C4E566A027A0}" dt="2024-09-14T15:57:03.423" v="787" actId="20577"/>
          <ac:spMkLst>
            <pc:docMk/>
            <pc:sldMk cId="2856804941" sldId="2109"/>
            <ac:spMk id="5" creationId="{3972223B-AE43-4696-BB2C-FB054B7A83D3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4A2E4D-F620-404B-87EF-703F283BC9D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290439-D193-44C5-A2AD-0DEB30A9C60C}">
      <dgm:prSet phldrT="[Text]" custT="1"/>
      <dgm:spPr/>
      <dgm:t>
        <a:bodyPr/>
        <a:lstStyle/>
        <a:p>
          <a:r>
            <a:rPr lang="cs-CZ" sz="1800"/>
            <a:t>Stav A</a:t>
          </a:r>
        </a:p>
      </dgm:t>
    </dgm:pt>
    <dgm:pt modelId="{BCE161FC-2E8F-435E-B047-80CBA6A13414}" type="parTrans" cxnId="{8E79D1FD-09FE-44DC-90DC-0A576A2E53C5}">
      <dgm:prSet/>
      <dgm:spPr/>
      <dgm:t>
        <a:bodyPr/>
        <a:lstStyle/>
        <a:p>
          <a:endParaRPr lang="cs-CZ"/>
        </a:p>
      </dgm:t>
    </dgm:pt>
    <dgm:pt modelId="{89536FA7-406C-4896-961D-A80A6BFC3EF8}" type="sibTrans" cxnId="{8E79D1FD-09FE-44DC-90DC-0A576A2E53C5}">
      <dgm:prSet/>
      <dgm:spPr/>
      <dgm:t>
        <a:bodyPr/>
        <a:lstStyle/>
        <a:p>
          <a:endParaRPr lang="cs-CZ"/>
        </a:p>
      </dgm:t>
    </dgm:pt>
    <dgm:pt modelId="{54B5C692-7161-4925-9D20-F64FBA894BAF}">
      <dgm:prSet phldrT="[Text]" custT="1"/>
      <dgm:spPr/>
      <dgm:t>
        <a:bodyPr/>
        <a:lstStyle/>
        <a:p>
          <a:r>
            <a:rPr lang="cs-CZ" sz="1800"/>
            <a:t>Stav B</a:t>
          </a:r>
        </a:p>
      </dgm:t>
    </dgm:pt>
    <dgm:pt modelId="{D31B044E-9BEB-43CA-9E62-C4A30D1469A5}" type="parTrans" cxnId="{4378E664-9044-454E-B1DE-E99A8AFB07B0}">
      <dgm:prSet/>
      <dgm:spPr/>
      <dgm:t>
        <a:bodyPr/>
        <a:lstStyle/>
        <a:p>
          <a:endParaRPr lang="cs-CZ"/>
        </a:p>
      </dgm:t>
    </dgm:pt>
    <dgm:pt modelId="{13ABD73B-3A8B-42D5-AD58-2E4BB9047093}" type="sibTrans" cxnId="{4378E664-9044-454E-B1DE-E99A8AFB07B0}">
      <dgm:prSet/>
      <dgm:spPr/>
      <dgm:t>
        <a:bodyPr/>
        <a:lstStyle/>
        <a:p>
          <a:endParaRPr lang="cs-CZ"/>
        </a:p>
      </dgm:t>
    </dgm:pt>
    <dgm:pt modelId="{6290BA44-D75B-499C-83B1-4495D329C441}">
      <dgm:prSet phldrT="[Text]" custT="1"/>
      <dgm:spPr/>
      <dgm:t>
        <a:bodyPr/>
        <a:lstStyle/>
        <a:p>
          <a:r>
            <a:rPr lang="cs-CZ" sz="1800"/>
            <a:t>Stav C</a:t>
          </a:r>
          <a:endParaRPr lang="cs-CZ" sz="2800"/>
        </a:p>
      </dgm:t>
    </dgm:pt>
    <dgm:pt modelId="{FDEE37FE-3081-4B06-9521-0A835B36EF58}" type="parTrans" cxnId="{664E1EB7-7A3B-43F9-BD7B-247111214CA5}">
      <dgm:prSet/>
      <dgm:spPr/>
      <dgm:t>
        <a:bodyPr/>
        <a:lstStyle/>
        <a:p>
          <a:endParaRPr lang="cs-CZ"/>
        </a:p>
      </dgm:t>
    </dgm:pt>
    <dgm:pt modelId="{7AB973DF-7217-4F77-80F2-00F8772290C3}" type="sibTrans" cxnId="{664E1EB7-7A3B-43F9-BD7B-247111214CA5}">
      <dgm:prSet/>
      <dgm:spPr/>
      <dgm:t>
        <a:bodyPr/>
        <a:lstStyle/>
        <a:p>
          <a:endParaRPr lang="cs-CZ"/>
        </a:p>
      </dgm:t>
    </dgm:pt>
    <dgm:pt modelId="{BD541097-274C-467B-92E2-5E77B9D64849}" type="pres">
      <dgm:prSet presAssocID="{D44A2E4D-F620-404B-87EF-703F283BC9DC}" presName="Name0" presStyleCnt="0">
        <dgm:presLayoutVars>
          <dgm:dir/>
          <dgm:resizeHandles val="exact"/>
        </dgm:presLayoutVars>
      </dgm:prSet>
      <dgm:spPr/>
    </dgm:pt>
    <dgm:pt modelId="{1B7696C2-32B1-4148-A889-37DC53093934}" type="pres">
      <dgm:prSet presAssocID="{C2290439-D193-44C5-A2AD-0DEB30A9C60C}" presName="node" presStyleLbl="node1" presStyleIdx="0" presStyleCnt="3">
        <dgm:presLayoutVars>
          <dgm:bulletEnabled val="1"/>
        </dgm:presLayoutVars>
      </dgm:prSet>
      <dgm:spPr/>
    </dgm:pt>
    <dgm:pt modelId="{8959D834-3248-4758-8DE6-A80A98390F5C}" type="pres">
      <dgm:prSet presAssocID="{89536FA7-406C-4896-961D-A80A6BFC3EF8}" presName="sibTrans" presStyleLbl="sibTrans2D1" presStyleIdx="0" presStyleCnt="2"/>
      <dgm:spPr/>
    </dgm:pt>
    <dgm:pt modelId="{D90A5694-E410-4C9A-B8E5-F1520086B9FF}" type="pres">
      <dgm:prSet presAssocID="{89536FA7-406C-4896-961D-A80A6BFC3EF8}" presName="connectorText" presStyleLbl="sibTrans2D1" presStyleIdx="0" presStyleCnt="2"/>
      <dgm:spPr/>
    </dgm:pt>
    <dgm:pt modelId="{43EF5D35-4EA5-47A7-956B-11D911C8F5DE}" type="pres">
      <dgm:prSet presAssocID="{54B5C692-7161-4925-9D20-F64FBA894BAF}" presName="node" presStyleLbl="node1" presStyleIdx="1" presStyleCnt="3">
        <dgm:presLayoutVars>
          <dgm:bulletEnabled val="1"/>
        </dgm:presLayoutVars>
      </dgm:prSet>
      <dgm:spPr/>
    </dgm:pt>
    <dgm:pt modelId="{08AEC0C7-DD7F-43A1-9161-6269D34595B0}" type="pres">
      <dgm:prSet presAssocID="{13ABD73B-3A8B-42D5-AD58-2E4BB9047093}" presName="sibTrans" presStyleLbl="sibTrans2D1" presStyleIdx="1" presStyleCnt="2"/>
      <dgm:spPr/>
    </dgm:pt>
    <dgm:pt modelId="{F3A310D1-096D-4B8C-81AA-3A7F60A1C950}" type="pres">
      <dgm:prSet presAssocID="{13ABD73B-3A8B-42D5-AD58-2E4BB9047093}" presName="connectorText" presStyleLbl="sibTrans2D1" presStyleIdx="1" presStyleCnt="2"/>
      <dgm:spPr/>
    </dgm:pt>
    <dgm:pt modelId="{102C4E36-BA6D-432B-B5ED-7560FD5A1244}" type="pres">
      <dgm:prSet presAssocID="{6290BA44-D75B-499C-83B1-4495D329C441}" presName="node" presStyleLbl="node1" presStyleIdx="2" presStyleCnt="3">
        <dgm:presLayoutVars>
          <dgm:bulletEnabled val="1"/>
        </dgm:presLayoutVars>
      </dgm:prSet>
      <dgm:spPr/>
    </dgm:pt>
  </dgm:ptLst>
  <dgm:cxnLst>
    <dgm:cxn modelId="{34C26004-F27A-4F66-BFA3-203159FF08DF}" type="presOf" srcId="{13ABD73B-3A8B-42D5-AD58-2E4BB9047093}" destId="{08AEC0C7-DD7F-43A1-9161-6269D34595B0}" srcOrd="0" destOrd="0" presId="urn:microsoft.com/office/officeart/2005/8/layout/process1"/>
    <dgm:cxn modelId="{59723D3F-4CC9-4AEF-BD9B-C3217084B35B}" type="presOf" srcId="{D44A2E4D-F620-404B-87EF-703F283BC9DC}" destId="{BD541097-274C-467B-92E2-5E77B9D64849}" srcOrd="0" destOrd="0" presId="urn:microsoft.com/office/officeart/2005/8/layout/process1"/>
    <dgm:cxn modelId="{4378E664-9044-454E-B1DE-E99A8AFB07B0}" srcId="{D44A2E4D-F620-404B-87EF-703F283BC9DC}" destId="{54B5C692-7161-4925-9D20-F64FBA894BAF}" srcOrd="1" destOrd="0" parTransId="{D31B044E-9BEB-43CA-9E62-C4A30D1469A5}" sibTransId="{13ABD73B-3A8B-42D5-AD58-2E4BB9047093}"/>
    <dgm:cxn modelId="{CADF617F-7F8A-4430-9ED1-70AF663117BC}" type="presOf" srcId="{C2290439-D193-44C5-A2AD-0DEB30A9C60C}" destId="{1B7696C2-32B1-4148-A889-37DC53093934}" srcOrd="0" destOrd="0" presId="urn:microsoft.com/office/officeart/2005/8/layout/process1"/>
    <dgm:cxn modelId="{033E5E91-21EC-4A66-A0E0-82DC519E5C04}" type="presOf" srcId="{89536FA7-406C-4896-961D-A80A6BFC3EF8}" destId="{D90A5694-E410-4C9A-B8E5-F1520086B9FF}" srcOrd="1" destOrd="0" presId="urn:microsoft.com/office/officeart/2005/8/layout/process1"/>
    <dgm:cxn modelId="{0BD46DA4-6409-4ABD-AAE6-C9FC92CD8632}" type="presOf" srcId="{6290BA44-D75B-499C-83B1-4495D329C441}" destId="{102C4E36-BA6D-432B-B5ED-7560FD5A1244}" srcOrd="0" destOrd="0" presId="urn:microsoft.com/office/officeart/2005/8/layout/process1"/>
    <dgm:cxn modelId="{664E1EB7-7A3B-43F9-BD7B-247111214CA5}" srcId="{D44A2E4D-F620-404B-87EF-703F283BC9DC}" destId="{6290BA44-D75B-499C-83B1-4495D329C441}" srcOrd="2" destOrd="0" parTransId="{FDEE37FE-3081-4B06-9521-0A835B36EF58}" sibTransId="{7AB973DF-7217-4F77-80F2-00F8772290C3}"/>
    <dgm:cxn modelId="{8C33A9BB-FDB7-4F62-B3E2-AE8B5814C818}" type="presOf" srcId="{13ABD73B-3A8B-42D5-AD58-2E4BB9047093}" destId="{F3A310D1-096D-4B8C-81AA-3A7F60A1C950}" srcOrd="1" destOrd="0" presId="urn:microsoft.com/office/officeart/2005/8/layout/process1"/>
    <dgm:cxn modelId="{BA7802DA-E2C7-4C90-864A-6F76159598FE}" type="presOf" srcId="{89536FA7-406C-4896-961D-A80A6BFC3EF8}" destId="{8959D834-3248-4758-8DE6-A80A98390F5C}" srcOrd="0" destOrd="0" presId="urn:microsoft.com/office/officeart/2005/8/layout/process1"/>
    <dgm:cxn modelId="{51B1D9DD-7EF0-48A7-9203-2F061A488E78}" type="presOf" srcId="{54B5C692-7161-4925-9D20-F64FBA894BAF}" destId="{43EF5D35-4EA5-47A7-956B-11D911C8F5DE}" srcOrd="0" destOrd="0" presId="urn:microsoft.com/office/officeart/2005/8/layout/process1"/>
    <dgm:cxn modelId="{8E79D1FD-09FE-44DC-90DC-0A576A2E53C5}" srcId="{D44A2E4D-F620-404B-87EF-703F283BC9DC}" destId="{C2290439-D193-44C5-A2AD-0DEB30A9C60C}" srcOrd="0" destOrd="0" parTransId="{BCE161FC-2E8F-435E-B047-80CBA6A13414}" sibTransId="{89536FA7-406C-4896-961D-A80A6BFC3EF8}"/>
    <dgm:cxn modelId="{DF51D417-B263-4A13-A15D-D767CA0D4EA3}" type="presParOf" srcId="{BD541097-274C-467B-92E2-5E77B9D64849}" destId="{1B7696C2-32B1-4148-A889-37DC53093934}" srcOrd="0" destOrd="0" presId="urn:microsoft.com/office/officeart/2005/8/layout/process1"/>
    <dgm:cxn modelId="{28C00077-2087-4CE5-B0CA-8A701726FAE4}" type="presParOf" srcId="{BD541097-274C-467B-92E2-5E77B9D64849}" destId="{8959D834-3248-4758-8DE6-A80A98390F5C}" srcOrd="1" destOrd="0" presId="urn:microsoft.com/office/officeart/2005/8/layout/process1"/>
    <dgm:cxn modelId="{E050E454-478E-48DD-8C72-55006B4786D3}" type="presParOf" srcId="{8959D834-3248-4758-8DE6-A80A98390F5C}" destId="{D90A5694-E410-4C9A-B8E5-F1520086B9FF}" srcOrd="0" destOrd="0" presId="urn:microsoft.com/office/officeart/2005/8/layout/process1"/>
    <dgm:cxn modelId="{87C3074A-16E3-437A-8F90-69E682D273D2}" type="presParOf" srcId="{BD541097-274C-467B-92E2-5E77B9D64849}" destId="{43EF5D35-4EA5-47A7-956B-11D911C8F5DE}" srcOrd="2" destOrd="0" presId="urn:microsoft.com/office/officeart/2005/8/layout/process1"/>
    <dgm:cxn modelId="{56D1A66C-7C52-476B-B448-1B509412B849}" type="presParOf" srcId="{BD541097-274C-467B-92E2-5E77B9D64849}" destId="{08AEC0C7-DD7F-43A1-9161-6269D34595B0}" srcOrd="3" destOrd="0" presId="urn:microsoft.com/office/officeart/2005/8/layout/process1"/>
    <dgm:cxn modelId="{86852D57-3634-482C-A2CA-BB2B56DFAAAC}" type="presParOf" srcId="{08AEC0C7-DD7F-43A1-9161-6269D34595B0}" destId="{F3A310D1-096D-4B8C-81AA-3A7F60A1C950}" srcOrd="0" destOrd="0" presId="urn:microsoft.com/office/officeart/2005/8/layout/process1"/>
    <dgm:cxn modelId="{72613238-339A-4E28-9CF3-B555A0F9115C}" type="presParOf" srcId="{BD541097-274C-467B-92E2-5E77B9D64849}" destId="{102C4E36-BA6D-432B-B5ED-7560FD5A124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44A2E4D-F620-404B-87EF-703F283BC9D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290439-D193-44C5-A2AD-0DEB30A9C60C}">
      <dgm:prSet phldrT="[Text]" custT="1"/>
      <dgm:spPr/>
      <dgm:t>
        <a:bodyPr/>
        <a:lstStyle/>
        <a:p>
          <a:r>
            <a:rPr lang="cs-CZ" sz="1200"/>
            <a:t>Příprava návrhu</a:t>
          </a:r>
        </a:p>
      </dgm:t>
    </dgm:pt>
    <dgm:pt modelId="{BCE161FC-2E8F-435E-B047-80CBA6A13414}" type="parTrans" cxnId="{8E79D1FD-09FE-44DC-90DC-0A576A2E53C5}">
      <dgm:prSet/>
      <dgm:spPr/>
      <dgm:t>
        <a:bodyPr/>
        <a:lstStyle/>
        <a:p>
          <a:endParaRPr lang="cs-CZ"/>
        </a:p>
      </dgm:t>
    </dgm:pt>
    <dgm:pt modelId="{89536FA7-406C-4896-961D-A80A6BFC3EF8}" type="sibTrans" cxnId="{8E79D1FD-09FE-44DC-90DC-0A576A2E53C5}">
      <dgm:prSet/>
      <dgm:spPr/>
      <dgm:t>
        <a:bodyPr/>
        <a:lstStyle/>
        <a:p>
          <a:endParaRPr lang="cs-CZ"/>
        </a:p>
      </dgm:t>
    </dgm:pt>
    <dgm:pt modelId="{54B5C692-7161-4925-9D20-F64FBA894BAF}">
      <dgm:prSet phldrT="[Text]" custT="1"/>
      <dgm:spPr/>
      <dgm:t>
        <a:bodyPr/>
        <a:lstStyle/>
        <a:p>
          <a:r>
            <a:rPr lang="cs-CZ" sz="1200" dirty="0"/>
            <a:t>Příprava pro mezirezortní připomínkové řízení</a:t>
          </a:r>
        </a:p>
      </dgm:t>
    </dgm:pt>
    <dgm:pt modelId="{D31B044E-9BEB-43CA-9E62-C4A30D1469A5}" type="parTrans" cxnId="{4378E664-9044-454E-B1DE-E99A8AFB07B0}">
      <dgm:prSet/>
      <dgm:spPr/>
      <dgm:t>
        <a:bodyPr/>
        <a:lstStyle/>
        <a:p>
          <a:endParaRPr lang="cs-CZ"/>
        </a:p>
      </dgm:t>
    </dgm:pt>
    <dgm:pt modelId="{13ABD73B-3A8B-42D5-AD58-2E4BB9047093}" type="sibTrans" cxnId="{4378E664-9044-454E-B1DE-E99A8AFB07B0}">
      <dgm:prSet/>
      <dgm:spPr/>
      <dgm:t>
        <a:bodyPr/>
        <a:lstStyle/>
        <a:p>
          <a:endParaRPr lang="cs-CZ"/>
        </a:p>
      </dgm:t>
    </dgm:pt>
    <dgm:pt modelId="{6290BA44-D75B-499C-83B1-4495D329C441}">
      <dgm:prSet phldrT="[Text]" custT="1"/>
      <dgm:spPr/>
      <dgm:t>
        <a:bodyPr/>
        <a:lstStyle/>
        <a:p>
          <a:r>
            <a:rPr lang="cs-CZ" sz="1200"/>
            <a:t>Mezirezortní připomínkové řízení</a:t>
          </a:r>
        </a:p>
      </dgm:t>
    </dgm:pt>
    <dgm:pt modelId="{FDEE37FE-3081-4B06-9521-0A835B36EF58}" type="parTrans" cxnId="{664E1EB7-7A3B-43F9-BD7B-247111214CA5}">
      <dgm:prSet/>
      <dgm:spPr/>
      <dgm:t>
        <a:bodyPr/>
        <a:lstStyle/>
        <a:p>
          <a:endParaRPr lang="cs-CZ"/>
        </a:p>
      </dgm:t>
    </dgm:pt>
    <dgm:pt modelId="{7AB973DF-7217-4F77-80F2-00F8772290C3}" type="sibTrans" cxnId="{664E1EB7-7A3B-43F9-BD7B-247111214CA5}">
      <dgm:prSet/>
      <dgm:spPr/>
      <dgm:t>
        <a:bodyPr/>
        <a:lstStyle/>
        <a:p>
          <a:endParaRPr lang="cs-CZ"/>
        </a:p>
      </dgm:t>
    </dgm:pt>
    <dgm:pt modelId="{4C3C47F1-13A2-4435-827F-0B9215AABBBA}">
      <dgm:prSet phldrT="[Text]" custT="1"/>
      <dgm:spPr/>
      <dgm:t>
        <a:bodyPr/>
        <a:lstStyle/>
        <a:p>
          <a:r>
            <a:rPr lang="cs-CZ" sz="1200" dirty="0"/>
            <a:t>Příprava postoupení vládě</a:t>
          </a:r>
        </a:p>
      </dgm:t>
    </dgm:pt>
    <dgm:pt modelId="{98CC40F8-36AB-45DE-964B-5B1AFF557507}" type="parTrans" cxnId="{C0B8AE6C-819A-42B5-8598-47D194AC56BE}">
      <dgm:prSet/>
      <dgm:spPr/>
      <dgm:t>
        <a:bodyPr/>
        <a:lstStyle/>
        <a:p>
          <a:endParaRPr lang="sk-SK"/>
        </a:p>
      </dgm:t>
    </dgm:pt>
    <dgm:pt modelId="{BF79C6C1-1A16-4930-80BE-1D3232FF9AAA}" type="sibTrans" cxnId="{C0B8AE6C-819A-42B5-8598-47D194AC56BE}">
      <dgm:prSet/>
      <dgm:spPr/>
      <dgm:t>
        <a:bodyPr/>
        <a:lstStyle/>
        <a:p>
          <a:endParaRPr lang="sk-SK"/>
        </a:p>
      </dgm:t>
    </dgm:pt>
    <dgm:pt modelId="{BD541097-274C-467B-92E2-5E77B9D64849}" type="pres">
      <dgm:prSet presAssocID="{D44A2E4D-F620-404B-87EF-703F283BC9DC}" presName="Name0" presStyleCnt="0">
        <dgm:presLayoutVars>
          <dgm:dir/>
          <dgm:resizeHandles val="exact"/>
        </dgm:presLayoutVars>
      </dgm:prSet>
      <dgm:spPr/>
    </dgm:pt>
    <dgm:pt modelId="{1B7696C2-32B1-4148-A889-37DC53093934}" type="pres">
      <dgm:prSet presAssocID="{C2290439-D193-44C5-A2AD-0DEB30A9C60C}" presName="node" presStyleLbl="node1" presStyleIdx="0" presStyleCnt="4" custLinFactNeighborX="25151" custLinFactNeighborY="-2328">
        <dgm:presLayoutVars>
          <dgm:bulletEnabled val="1"/>
        </dgm:presLayoutVars>
      </dgm:prSet>
      <dgm:spPr/>
    </dgm:pt>
    <dgm:pt modelId="{8959D834-3248-4758-8DE6-A80A98390F5C}" type="pres">
      <dgm:prSet presAssocID="{89536FA7-406C-4896-961D-A80A6BFC3EF8}" presName="sibTrans" presStyleLbl="sibTrans2D1" presStyleIdx="0" presStyleCnt="3"/>
      <dgm:spPr/>
    </dgm:pt>
    <dgm:pt modelId="{D90A5694-E410-4C9A-B8E5-F1520086B9FF}" type="pres">
      <dgm:prSet presAssocID="{89536FA7-406C-4896-961D-A80A6BFC3EF8}" presName="connectorText" presStyleLbl="sibTrans2D1" presStyleIdx="0" presStyleCnt="3"/>
      <dgm:spPr/>
    </dgm:pt>
    <dgm:pt modelId="{43EF5D35-4EA5-47A7-956B-11D911C8F5DE}" type="pres">
      <dgm:prSet presAssocID="{54B5C692-7161-4925-9D20-F64FBA894BAF}" presName="node" presStyleLbl="node1" presStyleIdx="1" presStyleCnt="4" custLinFactNeighborX="20429" custLinFactNeighborY="-72725">
        <dgm:presLayoutVars>
          <dgm:bulletEnabled val="1"/>
        </dgm:presLayoutVars>
      </dgm:prSet>
      <dgm:spPr/>
    </dgm:pt>
    <dgm:pt modelId="{08AEC0C7-DD7F-43A1-9161-6269D34595B0}" type="pres">
      <dgm:prSet presAssocID="{13ABD73B-3A8B-42D5-AD58-2E4BB9047093}" presName="sibTrans" presStyleLbl="sibTrans2D1" presStyleIdx="1" presStyleCnt="3"/>
      <dgm:spPr/>
    </dgm:pt>
    <dgm:pt modelId="{F3A310D1-096D-4B8C-81AA-3A7F60A1C950}" type="pres">
      <dgm:prSet presAssocID="{13ABD73B-3A8B-42D5-AD58-2E4BB9047093}" presName="connectorText" presStyleLbl="sibTrans2D1" presStyleIdx="1" presStyleCnt="3"/>
      <dgm:spPr/>
    </dgm:pt>
    <dgm:pt modelId="{102C4E36-BA6D-432B-B5ED-7560FD5A1244}" type="pres">
      <dgm:prSet presAssocID="{6290BA44-D75B-499C-83B1-4495D329C441}" presName="node" presStyleLbl="node1" presStyleIdx="2" presStyleCnt="4" custLinFactNeighborX="908" custLinFactNeighborY="-72725">
        <dgm:presLayoutVars>
          <dgm:bulletEnabled val="1"/>
        </dgm:presLayoutVars>
      </dgm:prSet>
      <dgm:spPr/>
    </dgm:pt>
    <dgm:pt modelId="{83AB114F-1807-40CB-B55F-A068D50D09A1}" type="pres">
      <dgm:prSet presAssocID="{7AB973DF-7217-4F77-80F2-00F8772290C3}" presName="sibTrans" presStyleLbl="sibTrans2D1" presStyleIdx="2" presStyleCnt="3"/>
      <dgm:spPr/>
    </dgm:pt>
    <dgm:pt modelId="{898CA937-3B1B-4110-AC7E-C026C86EA49C}" type="pres">
      <dgm:prSet presAssocID="{7AB973DF-7217-4F77-80F2-00F8772290C3}" presName="connectorText" presStyleLbl="sibTrans2D1" presStyleIdx="2" presStyleCnt="3"/>
      <dgm:spPr/>
    </dgm:pt>
    <dgm:pt modelId="{060D82D4-097C-456D-9280-444859EC6551}" type="pres">
      <dgm:prSet presAssocID="{4C3C47F1-13A2-4435-827F-0B9215AABBBA}" presName="node" presStyleLbl="node1" presStyleIdx="3" presStyleCnt="4" custLinFactNeighborX="908" custLinFactNeighborY="-72725">
        <dgm:presLayoutVars>
          <dgm:bulletEnabled val="1"/>
        </dgm:presLayoutVars>
      </dgm:prSet>
      <dgm:spPr/>
    </dgm:pt>
  </dgm:ptLst>
  <dgm:cxnLst>
    <dgm:cxn modelId="{34C26004-F27A-4F66-BFA3-203159FF08DF}" type="presOf" srcId="{13ABD73B-3A8B-42D5-AD58-2E4BB9047093}" destId="{08AEC0C7-DD7F-43A1-9161-6269D34595B0}" srcOrd="0" destOrd="0" presId="urn:microsoft.com/office/officeart/2005/8/layout/process1"/>
    <dgm:cxn modelId="{BA304037-8A02-41E4-A5CE-A9D46FE1D4BD}" type="presOf" srcId="{7AB973DF-7217-4F77-80F2-00F8772290C3}" destId="{898CA937-3B1B-4110-AC7E-C026C86EA49C}" srcOrd="1" destOrd="0" presId="urn:microsoft.com/office/officeart/2005/8/layout/process1"/>
    <dgm:cxn modelId="{59723D3F-4CC9-4AEF-BD9B-C3217084B35B}" type="presOf" srcId="{D44A2E4D-F620-404B-87EF-703F283BC9DC}" destId="{BD541097-274C-467B-92E2-5E77B9D64849}" srcOrd="0" destOrd="0" presId="urn:microsoft.com/office/officeart/2005/8/layout/process1"/>
    <dgm:cxn modelId="{FA24EB62-4785-4F16-A250-84EEF65C5CF1}" type="presOf" srcId="{7AB973DF-7217-4F77-80F2-00F8772290C3}" destId="{83AB114F-1807-40CB-B55F-A068D50D09A1}" srcOrd="0" destOrd="0" presId="urn:microsoft.com/office/officeart/2005/8/layout/process1"/>
    <dgm:cxn modelId="{4378E664-9044-454E-B1DE-E99A8AFB07B0}" srcId="{D44A2E4D-F620-404B-87EF-703F283BC9DC}" destId="{54B5C692-7161-4925-9D20-F64FBA894BAF}" srcOrd="1" destOrd="0" parTransId="{D31B044E-9BEB-43CA-9E62-C4A30D1469A5}" sibTransId="{13ABD73B-3A8B-42D5-AD58-2E4BB9047093}"/>
    <dgm:cxn modelId="{C0B8AE6C-819A-42B5-8598-47D194AC56BE}" srcId="{D44A2E4D-F620-404B-87EF-703F283BC9DC}" destId="{4C3C47F1-13A2-4435-827F-0B9215AABBBA}" srcOrd="3" destOrd="0" parTransId="{98CC40F8-36AB-45DE-964B-5B1AFF557507}" sibTransId="{BF79C6C1-1A16-4930-80BE-1D3232FF9AAA}"/>
    <dgm:cxn modelId="{49D95155-CB16-4F0D-BCB7-384207086BDF}" type="presOf" srcId="{4C3C47F1-13A2-4435-827F-0B9215AABBBA}" destId="{060D82D4-097C-456D-9280-444859EC6551}" srcOrd="0" destOrd="0" presId="urn:microsoft.com/office/officeart/2005/8/layout/process1"/>
    <dgm:cxn modelId="{CADF617F-7F8A-4430-9ED1-70AF663117BC}" type="presOf" srcId="{C2290439-D193-44C5-A2AD-0DEB30A9C60C}" destId="{1B7696C2-32B1-4148-A889-37DC53093934}" srcOrd="0" destOrd="0" presId="urn:microsoft.com/office/officeart/2005/8/layout/process1"/>
    <dgm:cxn modelId="{033E5E91-21EC-4A66-A0E0-82DC519E5C04}" type="presOf" srcId="{89536FA7-406C-4896-961D-A80A6BFC3EF8}" destId="{D90A5694-E410-4C9A-B8E5-F1520086B9FF}" srcOrd="1" destOrd="0" presId="urn:microsoft.com/office/officeart/2005/8/layout/process1"/>
    <dgm:cxn modelId="{0BD46DA4-6409-4ABD-AAE6-C9FC92CD8632}" type="presOf" srcId="{6290BA44-D75B-499C-83B1-4495D329C441}" destId="{102C4E36-BA6D-432B-B5ED-7560FD5A1244}" srcOrd="0" destOrd="0" presId="urn:microsoft.com/office/officeart/2005/8/layout/process1"/>
    <dgm:cxn modelId="{664E1EB7-7A3B-43F9-BD7B-247111214CA5}" srcId="{D44A2E4D-F620-404B-87EF-703F283BC9DC}" destId="{6290BA44-D75B-499C-83B1-4495D329C441}" srcOrd="2" destOrd="0" parTransId="{FDEE37FE-3081-4B06-9521-0A835B36EF58}" sibTransId="{7AB973DF-7217-4F77-80F2-00F8772290C3}"/>
    <dgm:cxn modelId="{8C33A9BB-FDB7-4F62-B3E2-AE8B5814C818}" type="presOf" srcId="{13ABD73B-3A8B-42D5-AD58-2E4BB9047093}" destId="{F3A310D1-096D-4B8C-81AA-3A7F60A1C950}" srcOrd="1" destOrd="0" presId="urn:microsoft.com/office/officeart/2005/8/layout/process1"/>
    <dgm:cxn modelId="{BA7802DA-E2C7-4C90-864A-6F76159598FE}" type="presOf" srcId="{89536FA7-406C-4896-961D-A80A6BFC3EF8}" destId="{8959D834-3248-4758-8DE6-A80A98390F5C}" srcOrd="0" destOrd="0" presId="urn:microsoft.com/office/officeart/2005/8/layout/process1"/>
    <dgm:cxn modelId="{51B1D9DD-7EF0-48A7-9203-2F061A488E78}" type="presOf" srcId="{54B5C692-7161-4925-9D20-F64FBA894BAF}" destId="{43EF5D35-4EA5-47A7-956B-11D911C8F5DE}" srcOrd="0" destOrd="0" presId="urn:microsoft.com/office/officeart/2005/8/layout/process1"/>
    <dgm:cxn modelId="{8E79D1FD-09FE-44DC-90DC-0A576A2E53C5}" srcId="{D44A2E4D-F620-404B-87EF-703F283BC9DC}" destId="{C2290439-D193-44C5-A2AD-0DEB30A9C60C}" srcOrd="0" destOrd="0" parTransId="{BCE161FC-2E8F-435E-B047-80CBA6A13414}" sibTransId="{89536FA7-406C-4896-961D-A80A6BFC3EF8}"/>
    <dgm:cxn modelId="{DF51D417-B263-4A13-A15D-D767CA0D4EA3}" type="presParOf" srcId="{BD541097-274C-467B-92E2-5E77B9D64849}" destId="{1B7696C2-32B1-4148-A889-37DC53093934}" srcOrd="0" destOrd="0" presId="urn:microsoft.com/office/officeart/2005/8/layout/process1"/>
    <dgm:cxn modelId="{28C00077-2087-4CE5-B0CA-8A701726FAE4}" type="presParOf" srcId="{BD541097-274C-467B-92E2-5E77B9D64849}" destId="{8959D834-3248-4758-8DE6-A80A98390F5C}" srcOrd="1" destOrd="0" presId="urn:microsoft.com/office/officeart/2005/8/layout/process1"/>
    <dgm:cxn modelId="{E050E454-478E-48DD-8C72-55006B4786D3}" type="presParOf" srcId="{8959D834-3248-4758-8DE6-A80A98390F5C}" destId="{D90A5694-E410-4C9A-B8E5-F1520086B9FF}" srcOrd="0" destOrd="0" presId="urn:microsoft.com/office/officeart/2005/8/layout/process1"/>
    <dgm:cxn modelId="{87C3074A-16E3-437A-8F90-69E682D273D2}" type="presParOf" srcId="{BD541097-274C-467B-92E2-5E77B9D64849}" destId="{43EF5D35-4EA5-47A7-956B-11D911C8F5DE}" srcOrd="2" destOrd="0" presId="urn:microsoft.com/office/officeart/2005/8/layout/process1"/>
    <dgm:cxn modelId="{56D1A66C-7C52-476B-B448-1B509412B849}" type="presParOf" srcId="{BD541097-274C-467B-92E2-5E77B9D64849}" destId="{08AEC0C7-DD7F-43A1-9161-6269D34595B0}" srcOrd="3" destOrd="0" presId="urn:microsoft.com/office/officeart/2005/8/layout/process1"/>
    <dgm:cxn modelId="{86852D57-3634-482C-A2CA-BB2B56DFAAAC}" type="presParOf" srcId="{08AEC0C7-DD7F-43A1-9161-6269D34595B0}" destId="{F3A310D1-096D-4B8C-81AA-3A7F60A1C950}" srcOrd="0" destOrd="0" presId="urn:microsoft.com/office/officeart/2005/8/layout/process1"/>
    <dgm:cxn modelId="{72613238-339A-4E28-9CF3-B555A0F9115C}" type="presParOf" srcId="{BD541097-274C-467B-92E2-5E77B9D64849}" destId="{102C4E36-BA6D-432B-B5ED-7560FD5A1244}" srcOrd="4" destOrd="0" presId="urn:microsoft.com/office/officeart/2005/8/layout/process1"/>
    <dgm:cxn modelId="{9CCE4559-C50D-4F30-AB54-1166F244B634}" type="presParOf" srcId="{BD541097-274C-467B-92E2-5E77B9D64849}" destId="{83AB114F-1807-40CB-B55F-A068D50D09A1}" srcOrd="5" destOrd="0" presId="urn:microsoft.com/office/officeart/2005/8/layout/process1"/>
    <dgm:cxn modelId="{BA02A09C-28F1-4D70-BA45-48CFCD8951B3}" type="presParOf" srcId="{83AB114F-1807-40CB-B55F-A068D50D09A1}" destId="{898CA937-3B1B-4110-AC7E-C026C86EA49C}" srcOrd="0" destOrd="0" presId="urn:microsoft.com/office/officeart/2005/8/layout/process1"/>
    <dgm:cxn modelId="{54605417-CFF9-400F-9FB1-5AF73628E788}" type="presParOf" srcId="{BD541097-274C-467B-92E2-5E77B9D64849}" destId="{060D82D4-097C-456D-9280-444859EC6551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44A2E4D-F620-404B-87EF-703F283BC9D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290439-D193-44C5-A2AD-0DEB30A9C60C}">
      <dgm:prSet phldrT="[Text]" custT="1"/>
      <dgm:spPr/>
      <dgm:t>
        <a:bodyPr/>
        <a:lstStyle/>
        <a:p>
          <a:r>
            <a:rPr lang="cs-CZ" sz="1100"/>
            <a:t>Převzato vládou</a:t>
          </a:r>
        </a:p>
      </dgm:t>
    </dgm:pt>
    <dgm:pt modelId="{BCE161FC-2E8F-435E-B047-80CBA6A13414}" type="parTrans" cxnId="{8E79D1FD-09FE-44DC-90DC-0A576A2E53C5}">
      <dgm:prSet/>
      <dgm:spPr/>
      <dgm:t>
        <a:bodyPr/>
        <a:lstStyle/>
        <a:p>
          <a:endParaRPr lang="cs-CZ"/>
        </a:p>
      </dgm:t>
    </dgm:pt>
    <dgm:pt modelId="{89536FA7-406C-4896-961D-A80A6BFC3EF8}" type="sibTrans" cxnId="{8E79D1FD-09FE-44DC-90DC-0A576A2E53C5}">
      <dgm:prSet/>
      <dgm:spPr/>
      <dgm:t>
        <a:bodyPr/>
        <a:lstStyle/>
        <a:p>
          <a:endParaRPr lang="cs-CZ"/>
        </a:p>
      </dgm:t>
    </dgm:pt>
    <dgm:pt modelId="{8525A8F3-0D40-4A85-81CE-5936BE8CDF94}">
      <dgm:prSet phldrT="[Text]" custT="1"/>
      <dgm:spPr/>
      <dgm:t>
        <a:bodyPr/>
        <a:lstStyle/>
        <a:p>
          <a:r>
            <a:rPr lang="cs-CZ" sz="1100" dirty="0"/>
            <a:t>Příprava pro jednání vlády</a:t>
          </a:r>
        </a:p>
      </dgm:t>
    </dgm:pt>
    <dgm:pt modelId="{306B87A4-C718-46D5-A897-19C00D47A219}" type="parTrans" cxnId="{81B1E9E7-5BF0-4375-B584-86493A372473}">
      <dgm:prSet/>
      <dgm:spPr/>
      <dgm:t>
        <a:bodyPr/>
        <a:lstStyle/>
        <a:p>
          <a:endParaRPr lang="cs-CZ"/>
        </a:p>
      </dgm:t>
    </dgm:pt>
    <dgm:pt modelId="{F86775C1-0038-4D5B-98AC-040D23465F3F}" type="sibTrans" cxnId="{81B1E9E7-5BF0-4375-B584-86493A372473}">
      <dgm:prSet/>
      <dgm:spPr/>
      <dgm:t>
        <a:bodyPr/>
        <a:lstStyle/>
        <a:p>
          <a:endParaRPr lang="cs-CZ"/>
        </a:p>
      </dgm:t>
    </dgm:pt>
    <dgm:pt modelId="{23C52CC9-CB6B-4758-9551-AF33DE13EA16}">
      <dgm:prSet phldrT="[Text]" custT="1"/>
      <dgm:spPr/>
      <dgm:t>
        <a:bodyPr/>
        <a:lstStyle/>
        <a:p>
          <a:r>
            <a:rPr lang="cs-CZ" sz="1100"/>
            <a:t>Zapracování závěrů vlády</a:t>
          </a:r>
        </a:p>
      </dgm:t>
    </dgm:pt>
    <dgm:pt modelId="{7E7C0547-36DE-4626-B5A9-969A8C0482FD}" type="parTrans" cxnId="{6A0D27FF-2E1A-4031-B0D2-689525046F83}">
      <dgm:prSet/>
      <dgm:spPr/>
      <dgm:t>
        <a:bodyPr/>
        <a:lstStyle/>
        <a:p>
          <a:endParaRPr lang="sk-SK"/>
        </a:p>
      </dgm:t>
    </dgm:pt>
    <dgm:pt modelId="{8DAB1B71-EB2A-44DD-8CF1-1803D0F45DD7}" type="sibTrans" cxnId="{6A0D27FF-2E1A-4031-B0D2-689525046F83}">
      <dgm:prSet/>
      <dgm:spPr/>
      <dgm:t>
        <a:bodyPr/>
        <a:lstStyle/>
        <a:p>
          <a:endParaRPr lang="sk-SK"/>
        </a:p>
      </dgm:t>
    </dgm:pt>
    <dgm:pt modelId="{781527EE-6386-41E2-BE4A-600288B7C3C0}">
      <dgm:prSet phldrT="[Text]" custT="1"/>
      <dgm:spPr/>
      <dgm:t>
        <a:bodyPr/>
        <a:lstStyle/>
        <a:p>
          <a:r>
            <a:rPr lang="cs-CZ" sz="1100"/>
            <a:t>Schválení</a:t>
          </a:r>
          <a:r>
            <a:rPr lang="cs-CZ" sz="1100" baseline="0"/>
            <a:t> projednané verze</a:t>
          </a:r>
          <a:endParaRPr lang="cs-CZ" sz="1100"/>
        </a:p>
      </dgm:t>
    </dgm:pt>
    <dgm:pt modelId="{3934581C-F9C3-4C68-98D7-2A041386FA96}" type="parTrans" cxnId="{69AF2AE4-05E3-4AFF-8602-0D85FF1AD3A2}">
      <dgm:prSet/>
      <dgm:spPr/>
      <dgm:t>
        <a:bodyPr/>
        <a:lstStyle/>
        <a:p>
          <a:endParaRPr lang="sk-SK"/>
        </a:p>
      </dgm:t>
    </dgm:pt>
    <dgm:pt modelId="{C37E2DC6-6901-4328-9D14-404A63B7D07F}" type="sibTrans" cxnId="{69AF2AE4-05E3-4AFF-8602-0D85FF1AD3A2}">
      <dgm:prSet/>
      <dgm:spPr/>
      <dgm:t>
        <a:bodyPr/>
        <a:lstStyle/>
        <a:p>
          <a:endParaRPr lang="sk-SK"/>
        </a:p>
      </dgm:t>
    </dgm:pt>
    <dgm:pt modelId="{56AE93C7-AC04-42EA-9A67-DBDC6D869AAE}">
      <dgm:prSet phldrT="[Text]" custT="1"/>
      <dgm:spPr/>
      <dgm:t>
        <a:bodyPr/>
        <a:lstStyle/>
        <a:p>
          <a:r>
            <a:rPr lang="cs-CZ" sz="1100"/>
            <a:t>Příprava pro vyhlášení</a:t>
          </a:r>
        </a:p>
      </dgm:t>
    </dgm:pt>
    <dgm:pt modelId="{62029E26-57C9-44BB-9FF2-C0DFE780131A}" type="parTrans" cxnId="{7B46C516-B00E-43FE-A6EA-C591ACF4850A}">
      <dgm:prSet/>
      <dgm:spPr/>
      <dgm:t>
        <a:bodyPr/>
        <a:lstStyle/>
        <a:p>
          <a:endParaRPr lang="sk-SK"/>
        </a:p>
      </dgm:t>
    </dgm:pt>
    <dgm:pt modelId="{9AB27088-5CF5-47B6-8A23-D8698823C720}" type="sibTrans" cxnId="{7B46C516-B00E-43FE-A6EA-C591ACF4850A}">
      <dgm:prSet/>
      <dgm:spPr/>
      <dgm:t>
        <a:bodyPr/>
        <a:lstStyle/>
        <a:p>
          <a:endParaRPr lang="sk-SK"/>
        </a:p>
      </dgm:t>
    </dgm:pt>
    <dgm:pt modelId="{0E11EE7D-059D-4473-80F4-04AF5E439F57}">
      <dgm:prSet custT="1"/>
      <dgm:spPr/>
      <dgm:t>
        <a:bodyPr/>
        <a:lstStyle/>
        <a:p>
          <a:r>
            <a:rPr lang="cs-CZ" sz="1100" dirty="0"/>
            <a:t>Zařazeno na jednání vlády</a:t>
          </a:r>
        </a:p>
      </dgm:t>
    </dgm:pt>
    <dgm:pt modelId="{D4FC83E0-62E7-4F0C-9A32-33C3623E4CCC}" type="parTrans" cxnId="{13F2EBEF-CBC6-4E2A-98E6-D3F076EBE488}">
      <dgm:prSet/>
      <dgm:spPr/>
      <dgm:t>
        <a:bodyPr/>
        <a:lstStyle/>
        <a:p>
          <a:endParaRPr lang="sk-SK"/>
        </a:p>
      </dgm:t>
    </dgm:pt>
    <dgm:pt modelId="{42A6F02A-D2D3-4674-B80E-D07AEB1325C1}" type="sibTrans" cxnId="{13F2EBEF-CBC6-4E2A-98E6-D3F076EBE488}">
      <dgm:prSet/>
      <dgm:spPr/>
      <dgm:t>
        <a:bodyPr/>
        <a:lstStyle/>
        <a:p>
          <a:endParaRPr lang="sk-SK"/>
        </a:p>
      </dgm:t>
    </dgm:pt>
    <dgm:pt modelId="{BD541097-274C-467B-92E2-5E77B9D64849}" type="pres">
      <dgm:prSet presAssocID="{D44A2E4D-F620-404B-87EF-703F283BC9DC}" presName="Name0" presStyleCnt="0">
        <dgm:presLayoutVars>
          <dgm:dir/>
          <dgm:resizeHandles val="exact"/>
        </dgm:presLayoutVars>
      </dgm:prSet>
      <dgm:spPr/>
    </dgm:pt>
    <dgm:pt modelId="{1B7696C2-32B1-4148-A889-37DC53093934}" type="pres">
      <dgm:prSet presAssocID="{C2290439-D193-44C5-A2AD-0DEB30A9C60C}" presName="node" presStyleLbl="node1" presStyleIdx="0" presStyleCnt="6">
        <dgm:presLayoutVars>
          <dgm:bulletEnabled val="1"/>
        </dgm:presLayoutVars>
      </dgm:prSet>
      <dgm:spPr/>
    </dgm:pt>
    <dgm:pt modelId="{8959D834-3248-4758-8DE6-A80A98390F5C}" type="pres">
      <dgm:prSet presAssocID="{89536FA7-406C-4896-961D-A80A6BFC3EF8}" presName="sibTrans" presStyleLbl="sibTrans2D1" presStyleIdx="0" presStyleCnt="5"/>
      <dgm:spPr/>
    </dgm:pt>
    <dgm:pt modelId="{D90A5694-E410-4C9A-B8E5-F1520086B9FF}" type="pres">
      <dgm:prSet presAssocID="{89536FA7-406C-4896-961D-A80A6BFC3EF8}" presName="connectorText" presStyleLbl="sibTrans2D1" presStyleIdx="0" presStyleCnt="5"/>
      <dgm:spPr/>
    </dgm:pt>
    <dgm:pt modelId="{6209566F-E84D-4E1D-A05C-673BFB4B251C}" type="pres">
      <dgm:prSet presAssocID="{8525A8F3-0D40-4A85-81CE-5936BE8CDF94}" presName="node" presStyleLbl="node1" presStyleIdx="1" presStyleCnt="6">
        <dgm:presLayoutVars>
          <dgm:bulletEnabled val="1"/>
        </dgm:presLayoutVars>
      </dgm:prSet>
      <dgm:spPr/>
    </dgm:pt>
    <dgm:pt modelId="{24D1EBF3-670B-4095-BB3C-5872EB5ADD57}" type="pres">
      <dgm:prSet presAssocID="{F86775C1-0038-4D5B-98AC-040D23465F3F}" presName="sibTrans" presStyleLbl="sibTrans2D1" presStyleIdx="1" presStyleCnt="5"/>
      <dgm:spPr/>
    </dgm:pt>
    <dgm:pt modelId="{4C88AE24-1EC0-41E5-AA23-5BD0B6355953}" type="pres">
      <dgm:prSet presAssocID="{F86775C1-0038-4D5B-98AC-040D23465F3F}" presName="connectorText" presStyleLbl="sibTrans2D1" presStyleIdx="1" presStyleCnt="5"/>
      <dgm:spPr/>
    </dgm:pt>
    <dgm:pt modelId="{9AC3370B-A9C3-4CD0-A4F0-96A306204A2E}" type="pres">
      <dgm:prSet presAssocID="{0E11EE7D-059D-4473-80F4-04AF5E439F57}" presName="node" presStyleLbl="node1" presStyleIdx="2" presStyleCnt="6">
        <dgm:presLayoutVars>
          <dgm:bulletEnabled val="1"/>
        </dgm:presLayoutVars>
      </dgm:prSet>
      <dgm:spPr/>
    </dgm:pt>
    <dgm:pt modelId="{51FF80E7-6553-4EC5-9A5C-4198A0DB48C9}" type="pres">
      <dgm:prSet presAssocID="{42A6F02A-D2D3-4674-B80E-D07AEB1325C1}" presName="sibTrans" presStyleLbl="sibTrans2D1" presStyleIdx="2" presStyleCnt="5"/>
      <dgm:spPr/>
    </dgm:pt>
    <dgm:pt modelId="{62ED2883-55DF-41BB-A675-1727680855C5}" type="pres">
      <dgm:prSet presAssocID="{42A6F02A-D2D3-4674-B80E-D07AEB1325C1}" presName="connectorText" presStyleLbl="sibTrans2D1" presStyleIdx="2" presStyleCnt="5"/>
      <dgm:spPr/>
    </dgm:pt>
    <dgm:pt modelId="{332E2592-E5DC-436B-AFA8-2D438373CBC4}" type="pres">
      <dgm:prSet presAssocID="{23C52CC9-CB6B-4758-9551-AF33DE13EA16}" presName="node" presStyleLbl="node1" presStyleIdx="3" presStyleCnt="6">
        <dgm:presLayoutVars>
          <dgm:bulletEnabled val="1"/>
        </dgm:presLayoutVars>
      </dgm:prSet>
      <dgm:spPr/>
    </dgm:pt>
    <dgm:pt modelId="{FDC1EE57-39CE-4B91-AA81-2DF3C8A21EFF}" type="pres">
      <dgm:prSet presAssocID="{8DAB1B71-EB2A-44DD-8CF1-1803D0F45DD7}" presName="sibTrans" presStyleLbl="sibTrans2D1" presStyleIdx="3" presStyleCnt="5"/>
      <dgm:spPr/>
    </dgm:pt>
    <dgm:pt modelId="{DDF0904B-D9EE-4047-A2E0-E7AA051583BA}" type="pres">
      <dgm:prSet presAssocID="{8DAB1B71-EB2A-44DD-8CF1-1803D0F45DD7}" presName="connectorText" presStyleLbl="sibTrans2D1" presStyleIdx="3" presStyleCnt="5"/>
      <dgm:spPr/>
    </dgm:pt>
    <dgm:pt modelId="{2E53E871-E771-4F66-B542-69D99F2CF444}" type="pres">
      <dgm:prSet presAssocID="{781527EE-6386-41E2-BE4A-600288B7C3C0}" presName="node" presStyleLbl="node1" presStyleIdx="4" presStyleCnt="6">
        <dgm:presLayoutVars>
          <dgm:bulletEnabled val="1"/>
        </dgm:presLayoutVars>
      </dgm:prSet>
      <dgm:spPr/>
    </dgm:pt>
    <dgm:pt modelId="{826D91F6-2EEA-47AE-BB56-89352A56E276}" type="pres">
      <dgm:prSet presAssocID="{C37E2DC6-6901-4328-9D14-404A63B7D07F}" presName="sibTrans" presStyleLbl="sibTrans2D1" presStyleIdx="4" presStyleCnt="5"/>
      <dgm:spPr/>
    </dgm:pt>
    <dgm:pt modelId="{98CAFBBD-3FFC-4988-91BC-25F09F948BAC}" type="pres">
      <dgm:prSet presAssocID="{C37E2DC6-6901-4328-9D14-404A63B7D07F}" presName="connectorText" presStyleLbl="sibTrans2D1" presStyleIdx="4" presStyleCnt="5"/>
      <dgm:spPr/>
    </dgm:pt>
    <dgm:pt modelId="{0E4A5765-B5CE-4C7A-9A57-0C6D05F3652F}" type="pres">
      <dgm:prSet presAssocID="{56AE93C7-AC04-42EA-9A67-DBDC6D869AAE}" presName="node" presStyleLbl="node1" presStyleIdx="5" presStyleCnt="6">
        <dgm:presLayoutVars>
          <dgm:bulletEnabled val="1"/>
        </dgm:presLayoutVars>
      </dgm:prSet>
      <dgm:spPr/>
    </dgm:pt>
  </dgm:ptLst>
  <dgm:cxnLst>
    <dgm:cxn modelId="{7B46C516-B00E-43FE-A6EA-C591ACF4850A}" srcId="{D44A2E4D-F620-404B-87EF-703F283BC9DC}" destId="{56AE93C7-AC04-42EA-9A67-DBDC6D869AAE}" srcOrd="5" destOrd="0" parTransId="{62029E26-57C9-44BB-9FF2-C0DFE780131A}" sibTransId="{9AB27088-5CF5-47B6-8A23-D8698823C720}"/>
    <dgm:cxn modelId="{B70FF918-B94C-423B-8527-39FE7698FFBC}" type="presOf" srcId="{F86775C1-0038-4D5B-98AC-040D23465F3F}" destId="{24D1EBF3-670B-4095-BB3C-5872EB5ADD57}" srcOrd="0" destOrd="0" presId="urn:microsoft.com/office/officeart/2005/8/layout/process1"/>
    <dgm:cxn modelId="{214DC637-CDA4-4DF7-921A-89BAFF25C350}" type="presOf" srcId="{C37E2DC6-6901-4328-9D14-404A63B7D07F}" destId="{826D91F6-2EEA-47AE-BB56-89352A56E276}" srcOrd="0" destOrd="0" presId="urn:microsoft.com/office/officeart/2005/8/layout/process1"/>
    <dgm:cxn modelId="{59723D3F-4CC9-4AEF-BD9B-C3217084B35B}" type="presOf" srcId="{D44A2E4D-F620-404B-87EF-703F283BC9DC}" destId="{BD541097-274C-467B-92E2-5E77B9D64849}" srcOrd="0" destOrd="0" presId="urn:microsoft.com/office/officeart/2005/8/layout/process1"/>
    <dgm:cxn modelId="{2DA8A64C-6E1B-4DA5-84C2-37BC8A80A462}" type="presOf" srcId="{781527EE-6386-41E2-BE4A-600288B7C3C0}" destId="{2E53E871-E771-4F66-B542-69D99F2CF444}" srcOrd="0" destOrd="0" presId="urn:microsoft.com/office/officeart/2005/8/layout/process1"/>
    <dgm:cxn modelId="{98D55E71-1151-467A-9A0B-35E0AEC29F5F}" type="presOf" srcId="{C37E2DC6-6901-4328-9D14-404A63B7D07F}" destId="{98CAFBBD-3FFC-4988-91BC-25F09F948BAC}" srcOrd="1" destOrd="0" presId="urn:microsoft.com/office/officeart/2005/8/layout/process1"/>
    <dgm:cxn modelId="{6AC8DE77-852F-4EAA-865E-954FBD22B81F}" type="presOf" srcId="{F86775C1-0038-4D5B-98AC-040D23465F3F}" destId="{4C88AE24-1EC0-41E5-AA23-5BD0B6355953}" srcOrd="1" destOrd="0" presId="urn:microsoft.com/office/officeart/2005/8/layout/process1"/>
    <dgm:cxn modelId="{33EF8778-A608-42B2-8182-C6539FA0C3A1}" type="presOf" srcId="{56AE93C7-AC04-42EA-9A67-DBDC6D869AAE}" destId="{0E4A5765-B5CE-4C7A-9A57-0C6D05F3652F}" srcOrd="0" destOrd="0" presId="urn:microsoft.com/office/officeart/2005/8/layout/process1"/>
    <dgm:cxn modelId="{C617487B-A7E4-475E-A654-327E2258C9EF}" type="presOf" srcId="{8DAB1B71-EB2A-44DD-8CF1-1803D0F45DD7}" destId="{DDF0904B-D9EE-4047-A2E0-E7AA051583BA}" srcOrd="1" destOrd="0" presId="urn:microsoft.com/office/officeart/2005/8/layout/process1"/>
    <dgm:cxn modelId="{CADF617F-7F8A-4430-9ED1-70AF663117BC}" type="presOf" srcId="{C2290439-D193-44C5-A2AD-0DEB30A9C60C}" destId="{1B7696C2-32B1-4148-A889-37DC53093934}" srcOrd="0" destOrd="0" presId="urn:microsoft.com/office/officeart/2005/8/layout/process1"/>
    <dgm:cxn modelId="{A0731A82-3697-4C33-8F77-1FDC67BE83F8}" type="presOf" srcId="{8525A8F3-0D40-4A85-81CE-5936BE8CDF94}" destId="{6209566F-E84D-4E1D-A05C-673BFB4B251C}" srcOrd="0" destOrd="0" presId="urn:microsoft.com/office/officeart/2005/8/layout/process1"/>
    <dgm:cxn modelId="{033E5E91-21EC-4A66-A0E0-82DC519E5C04}" type="presOf" srcId="{89536FA7-406C-4896-961D-A80A6BFC3EF8}" destId="{D90A5694-E410-4C9A-B8E5-F1520086B9FF}" srcOrd="1" destOrd="0" presId="urn:microsoft.com/office/officeart/2005/8/layout/process1"/>
    <dgm:cxn modelId="{2642A2C0-CD79-44AC-B072-3A5521409A38}" type="presOf" srcId="{8DAB1B71-EB2A-44DD-8CF1-1803D0F45DD7}" destId="{FDC1EE57-39CE-4B91-AA81-2DF3C8A21EFF}" srcOrd="0" destOrd="0" presId="urn:microsoft.com/office/officeart/2005/8/layout/process1"/>
    <dgm:cxn modelId="{625705C6-F17B-436D-8841-AB47FE4E9970}" type="presOf" srcId="{42A6F02A-D2D3-4674-B80E-D07AEB1325C1}" destId="{62ED2883-55DF-41BB-A675-1727680855C5}" srcOrd="1" destOrd="0" presId="urn:microsoft.com/office/officeart/2005/8/layout/process1"/>
    <dgm:cxn modelId="{097B8BD9-83A7-43F3-B15B-B9FE178EE676}" type="presOf" srcId="{23C52CC9-CB6B-4758-9551-AF33DE13EA16}" destId="{332E2592-E5DC-436B-AFA8-2D438373CBC4}" srcOrd="0" destOrd="0" presId="urn:microsoft.com/office/officeart/2005/8/layout/process1"/>
    <dgm:cxn modelId="{BA7802DA-E2C7-4C90-864A-6F76159598FE}" type="presOf" srcId="{89536FA7-406C-4896-961D-A80A6BFC3EF8}" destId="{8959D834-3248-4758-8DE6-A80A98390F5C}" srcOrd="0" destOrd="0" presId="urn:microsoft.com/office/officeart/2005/8/layout/process1"/>
    <dgm:cxn modelId="{1873D3E1-4265-4C68-A32A-72FA33CFAA48}" type="presOf" srcId="{0E11EE7D-059D-4473-80F4-04AF5E439F57}" destId="{9AC3370B-A9C3-4CD0-A4F0-96A306204A2E}" srcOrd="0" destOrd="0" presId="urn:microsoft.com/office/officeart/2005/8/layout/process1"/>
    <dgm:cxn modelId="{69AF2AE4-05E3-4AFF-8602-0D85FF1AD3A2}" srcId="{D44A2E4D-F620-404B-87EF-703F283BC9DC}" destId="{781527EE-6386-41E2-BE4A-600288B7C3C0}" srcOrd="4" destOrd="0" parTransId="{3934581C-F9C3-4C68-98D7-2A041386FA96}" sibTransId="{C37E2DC6-6901-4328-9D14-404A63B7D07F}"/>
    <dgm:cxn modelId="{81B1E9E7-5BF0-4375-B584-86493A372473}" srcId="{D44A2E4D-F620-404B-87EF-703F283BC9DC}" destId="{8525A8F3-0D40-4A85-81CE-5936BE8CDF94}" srcOrd="1" destOrd="0" parTransId="{306B87A4-C718-46D5-A897-19C00D47A219}" sibTransId="{F86775C1-0038-4D5B-98AC-040D23465F3F}"/>
    <dgm:cxn modelId="{13F2EBEF-CBC6-4E2A-98E6-D3F076EBE488}" srcId="{D44A2E4D-F620-404B-87EF-703F283BC9DC}" destId="{0E11EE7D-059D-4473-80F4-04AF5E439F57}" srcOrd="2" destOrd="0" parTransId="{D4FC83E0-62E7-4F0C-9A32-33C3623E4CCC}" sibTransId="{42A6F02A-D2D3-4674-B80E-D07AEB1325C1}"/>
    <dgm:cxn modelId="{B81173F9-E748-4F53-815D-F3E61FF293B2}" type="presOf" srcId="{42A6F02A-D2D3-4674-B80E-D07AEB1325C1}" destId="{51FF80E7-6553-4EC5-9A5C-4198A0DB48C9}" srcOrd="0" destOrd="0" presId="urn:microsoft.com/office/officeart/2005/8/layout/process1"/>
    <dgm:cxn modelId="{8E79D1FD-09FE-44DC-90DC-0A576A2E53C5}" srcId="{D44A2E4D-F620-404B-87EF-703F283BC9DC}" destId="{C2290439-D193-44C5-A2AD-0DEB30A9C60C}" srcOrd="0" destOrd="0" parTransId="{BCE161FC-2E8F-435E-B047-80CBA6A13414}" sibTransId="{89536FA7-406C-4896-961D-A80A6BFC3EF8}"/>
    <dgm:cxn modelId="{6A0D27FF-2E1A-4031-B0D2-689525046F83}" srcId="{D44A2E4D-F620-404B-87EF-703F283BC9DC}" destId="{23C52CC9-CB6B-4758-9551-AF33DE13EA16}" srcOrd="3" destOrd="0" parTransId="{7E7C0547-36DE-4626-B5A9-969A8C0482FD}" sibTransId="{8DAB1B71-EB2A-44DD-8CF1-1803D0F45DD7}"/>
    <dgm:cxn modelId="{DF51D417-B263-4A13-A15D-D767CA0D4EA3}" type="presParOf" srcId="{BD541097-274C-467B-92E2-5E77B9D64849}" destId="{1B7696C2-32B1-4148-A889-37DC53093934}" srcOrd="0" destOrd="0" presId="urn:microsoft.com/office/officeart/2005/8/layout/process1"/>
    <dgm:cxn modelId="{28C00077-2087-4CE5-B0CA-8A701726FAE4}" type="presParOf" srcId="{BD541097-274C-467B-92E2-5E77B9D64849}" destId="{8959D834-3248-4758-8DE6-A80A98390F5C}" srcOrd="1" destOrd="0" presId="urn:microsoft.com/office/officeart/2005/8/layout/process1"/>
    <dgm:cxn modelId="{E050E454-478E-48DD-8C72-55006B4786D3}" type="presParOf" srcId="{8959D834-3248-4758-8DE6-A80A98390F5C}" destId="{D90A5694-E410-4C9A-B8E5-F1520086B9FF}" srcOrd="0" destOrd="0" presId="urn:microsoft.com/office/officeart/2005/8/layout/process1"/>
    <dgm:cxn modelId="{C24311EC-55DA-4BAB-91AC-9B8EE0EEA9A4}" type="presParOf" srcId="{BD541097-274C-467B-92E2-5E77B9D64849}" destId="{6209566F-E84D-4E1D-A05C-673BFB4B251C}" srcOrd="2" destOrd="0" presId="urn:microsoft.com/office/officeart/2005/8/layout/process1"/>
    <dgm:cxn modelId="{F728ED54-1B5C-4F00-95E9-16A611B1DC1F}" type="presParOf" srcId="{BD541097-274C-467B-92E2-5E77B9D64849}" destId="{24D1EBF3-670B-4095-BB3C-5872EB5ADD57}" srcOrd="3" destOrd="0" presId="urn:microsoft.com/office/officeart/2005/8/layout/process1"/>
    <dgm:cxn modelId="{7F7959C3-5484-43A7-A8E3-F3670CF079B0}" type="presParOf" srcId="{24D1EBF3-670B-4095-BB3C-5872EB5ADD57}" destId="{4C88AE24-1EC0-41E5-AA23-5BD0B6355953}" srcOrd="0" destOrd="0" presId="urn:microsoft.com/office/officeart/2005/8/layout/process1"/>
    <dgm:cxn modelId="{C14B135A-F657-4484-B011-A1A3997E5CD8}" type="presParOf" srcId="{BD541097-274C-467B-92E2-5E77B9D64849}" destId="{9AC3370B-A9C3-4CD0-A4F0-96A306204A2E}" srcOrd="4" destOrd="0" presId="urn:microsoft.com/office/officeart/2005/8/layout/process1"/>
    <dgm:cxn modelId="{41F3BD05-E4AF-4D77-91CF-D439039BF382}" type="presParOf" srcId="{BD541097-274C-467B-92E2-5E77B9D64849}" destId="{51FF80E7-6553-4EC5-9A5C-4198A0DB48C9}" srcOrd="5" destOrd="0" presId="urn:microsoft.com/office/officeart/2005/8/layout/process1"/>
    <dgm:cxn modelId="{905BC0CF-4627-4BA7-B274-1A812C65E0E9}" type="presParOf" srcId="{51FF80E7-6553-4EC5-9A5C-4198A0DB48C9}" destId="{62ED2883-55DF-41BB-A675-1727680855C5}" srcOrd="0" destOrd="0" presId="urn:microsoft.com/office/officeart/2005/8/layout/process1"/>
    <dgm:cxn modelId="{A8BD05D5-D6AD-42B6-A195-BCED535328D8}" type="presParOf" srcId="{BD541097-274C-467B-92E2-5E77B9D64849}" destId="{332E2592-E5DC-436B-AFA8-2D438373CBC4}" srcOrd="6" destOrd="0" presId="urn:microsoft.com/office/officeart/2005/8/layout/process1"/>
    <dgm:cxn modelId="{64B64420-A403-4CE3-8F20-922ACE25727F}" type="presParOf" srcId="{BD541097-274C-467B-92E2-5E77B9D64849}" destId="{FDC1EE57-39CE-4B91-AA81-2DF3C8A21EFF}" srcOrd="7" destOrd="0" presId="urn:microsoft.com/office/officeart/2005/8/layout/process1"/>
    <dgm:cxn modelId="{C22DF3AD-2CC1-4069-A106-0C046E9C13CC}" type="presParOf" srcId="{FDC1EE57-39CE-4B91-AA81-2DF3C8A21EFF}" destId="{DDF0904B-D9EE-4047-A2E0-E7AA051583BA}" srcOrd="0" destOrd="0" presId="urn:microsoft.com/office/officeart/2005/8/layout/process1"/>
    <dgm:cxn modelId="{FF56A217-55F6-444D-A3D4-F3C95D6ECCA3}" type="presParOf" srcId="{BD541097-274C-467B-92E2-5E77B9D64849}" destId="{2E53E871-E771-4F66-B542-69D99F2CF444}" srcOrd="8" destOrd="0" presId="urn:microsoft.com/office/officeart/2005/8/layout/process1"/>
    <dgm:cxn modelId="{BD98305F-5951-4C55-93B0-2831B8A0810F}" type="presParOf" srcId="{BD541097-274C-467B-92E2-5E77B9D64849}" destId="{826D91F6-2EEA-47AE-BB56-89352A56E276}" srcOrd="9" destOrd="0" presId="urn:microsoft.com/office/officeart/2005/8/layout/process1"/>
    <dgm:cxn modelId="{6876E795-65B5-4558-89D1-11C9621A106C}" type="presParOf" srcId="{826D91F6-2EEA-47AE-BB56-89352A56E276}" destId="{98CAFBBD-3FFC-4988-91BC-25F09F948BAC}" srcOrd="0" destOrd="0" presId="urn:microsoft.com/office/officeart/2005/8/layout/process1"/>
    <dgm:cxn modelId="{6BE3203C-235F-4647-98A1-504EE23B5267}" type="presParOf" srcId="{BD541097-274C-467B-92E2-5E77B9D64849}" destId="{0E4A5765-B5CE-4C7A-9A57-0C6D05F3652F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44A2E4D-F620-404B-87EF-703F283BC9D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290439-D193-44C5-A2AD-0DEB30A9C60C}">
      <dgm:prSet phldrT="[Text]" custT="1"/>
      <dgm:spPr/>
      <dgm:t>
        <a:bodyPr/>
        <a:lstStyle/>
        <a:p>
          <a:r>
            <a:rPr lang="cs-CZ" sz="1200" dirty="0"/>
            <a:t>Převzato vydavatelem</a:t>
          </a:r>
        </a:p>
      </dgm:t>
    </dgm:pt>
    <dgm:pt modelId="{BCE161FC-2E8F-435E-B047-80CBA6A13414}" type="parTrans" cxnId="{8E79D1FD-09FE-44DC-90DC-0A576A2E53C5}">
      <dgm:prSet/>
      <dgm:spPr/>
      <dgm:t>
        <a:bodyPr/>
        <a:lstStyle/>
        <a:p>
          <a:endParaRPr lang="cs-CZ"/>
        </a:p>
      </dgm:t>
    </dgm:pt>
    <dgm:pt modelId="{89536FA7-406C-4896-961D-A80A6BFC3EF8}" type="sibTrans" cxnId="{8E79D1FD-09FE-44DC-90DC-0A576A2E53C5}">
      <dgm:prSet/>
      <dgm:spPr/>
      <dgm:t>
        <a:bodyPr/>
        <a:lstStyle/>
        <a:p>
          <a:endParaRPr lang="cs-CZ"/>
        </a:p>
      </dgm:t>
    </dgm:pt>
    <dgm:pt modelId="{54B5C692-7161-4925-9D20-F64FBA894BAF}">
      <dgm:prSet phldrT="[Text]" custT="1"/>
      <dgm:spPr/>
      <dgm:t>
        <a:bodyPr/>
        <a:lstStyle/>
        <a:p>
          <a:r>
            <a:rPr lang="cs-CZ" sz="1200" dirty="0"/>
            <a:t>Autorská korektura</a:t>
          </a:r>
        </a:p>
      </dgm:t>
    </dgm:pt>
    <dgm:pt modelId="{D31B044E-9BEB-43CA-9E62-C4A30D1469A5}" type="parTrans" cxnId="{4378E664-9044-454E-B1DE-E99A8AFB07B0}">
      <dgm:prSet/>
      <dgm:spPr/>
      <dgm:t>
        <a:bodyPr/>
        <a:lstStyle/>
        <a:p>
          <a:endParaRPr lang="cs-CZ"/>
        </a:p>
      </dgm:t>
    </dgm:pt>
    <dgm:pt modelId="{13ABD73B-3A8B-42D5-AD58-2E4BB9047093}" type="sibTrans" cxnId="{4378E664-9044-454E-B1DE-E99A8AFB07B0}">
      <dgm:prSet/>
      <dgm:spPr/>
      <dgm:t>
        <a:bodyPr/>
        <a:lstStyle/>
        <a:p>
          <a:endParaRPr lang="cs-CZ"/>
        </a:p>
      </dgm:t>
    </dgm:pt>
    <dgm:pt modelId="{6290BA44-D75B-499C-83B1-4495D329C441}">
      <dgm:prSet phldrT="[Text]" custT="1"/>
      <dgm:spPr/>
      <dgm:t>
        <a:bodyPr/>
        <a:lstStyle/>
        <a:p>
          <a:r>
            <a:rPr lang="cs-CZ" sz="1200" dirty="0"/>
            <a:t>Schválení autorské korektury</a:t>
          </a:r>
        </a:p>
      </dgm:t>
    </dgm:pt>
    <dgm:pt modelId="{FDEE37FE-3081-4B06-9521-0A835B36EF58}" type="parTrans" cxnId="{664E1EB7-7A3B-43F9-BD7B-247111214CA5}">
      <dgm:prSet/>
      <dgm:spPr/>
      <dgm:t>
        <a:bodyPr/>
        <a:lstStyle/>
        <a:p>
          <a:endParaRPr lang="cs-CZ"/>
        </a:p>
      </dgm:t>
    </dgm:pt>
    <dgm:pt modelId="{7AB973DF-7217-4F77-80F2-00F8772290C3}" type="sibTrans" cxnId="{664E1EB7-7A3B-43F9-BD7B-247111214CA5}">
      <dgm:prSet/>
      <dgm:spPr/>
      <dgm:t>
        <a:bodyPr/>
        <a:lstStyle/>
        <a:p>
          <a:endParaRPr lang="cs-CZ"/>
        </a:p>
      </dgm:t>
    </dgm:pt>
    <dgm:pt modelId="{4C3C47F1-13A2-4435-827F-0B9215AABBBA}">
      <dgm:prSet phldrT="[Text]" custT="1"/>
      <dgm:spPr/>
      <dgm:t>
        <a:bodyPr/>
        <a:lstStyle/>
        <a:p>
          <a:r>
            <a:rPr lang="cs-CZ" sz="1200" dirty="0"/>
            <a:t>Autorská korektura schválena</a:t>
          </a:r>
        </a:p>
      </dgm:t>
    </dgm:pt>
    <dgm:pt modelId="{98CC40F8-36AB-45DE-964B-5B1AFF557507}" type="parTrans" cxnId="{C0B8AE6C-819A-42B5-8598-47D194AC56BE}">
      <dgm:prSet/>
      <dgm:spPr/>
      <dgm:t>
        <a:bodyPr/>
        <a:lstStyle/>
        <a:p>
          <a:endParaRPr lang="sk-SK"/>
        </a:p>
      </dgm:t>
    </dgm:pt>
    <dgm:pt modelId="{BF79C6C1-1A16-4930-80BE-1D3232FF9AAA}" type="sibTrans" cxnId="{C0B8AE6C-819A-42B5-8598-47D194AC56BE}">
      <dgm:prSet/>
      <dgm:spPr/>
      <dgm:t>
        <a:bodyPr/>
        <a:lstStyle/>
        <a:p>
          <a:endParaRPr lang="sk-SK"/>
        </a:p>
      </dgm:t>
    </dgm:pt>
    <dgm:pt modelId="{79448D48-AABF-4762-BAF4-FB510AD4D8C4}">
      <dgm:prSet phldrT="[Text]" custT="1"/>
      <dgm:spPr/>
      <dgm:t>
        <a:bodyPr/>
        <a:lstStyle/>
        <a:p>
          <a:r>
            <a:rPr lang="cs-CZ" sz="1200" dirty="0"/>
            <a:t>Probíhá zpracování vydavatelem</a:t>
          </a:r>
        </a:p>
      </dgm:t>
    </dgm:pt>
    <dgm:pt modelId="{F80AB17B-A813-4A82-A728-BDD9DE286AFC}" type="parTrans" cxnId="{038949AF-6552-45F4-9A1A-305684A3EBBD}">
      <dgm:prSet/>
      <dgm:spPr/>
      <dgm:t>
        <a:bodyPr/>
        <a:lstStyle/>
        <a:p>
          <a:endParaRPr lang="cs-CZ"/>
        </a:p>
      </dgm:t>
    </dgm:pt>
    <dgm:pt modelId="{3CEBDB1C-B8E3-4A9E-80DA-55F8DC24CAA6}" type="sibTrans" cxnId="{038949AF-6552-45F4-9A1A-305684A3EBBD}">
      <dgm:prSet/>
      <dgm:spPr/>
      <dgm:t>
        <a:bodyPr/>
        <a:lstStyle/>
        <a:p>
          <a:endParaRPr lang="cs-CZ"/>
        </a:p>
      </dgm:t>
    </dgm:pt>
    <dgm:pt modelId="{4611C38A-8A7B-4196-AB6A-882107EE9C6C}">
      <dgm:prSet phldrT="[Text]" custT="1"/>
      <dgm:spPr/>
      <dgm:t>
        <a:bodyPr/>
        <a:lstStyle/>
        <a:p>
          <a:r>
            <a:rPr lang="cs-CZ" sz="1200" dirty="0"/>
            <a:t>Právní akt vyhlášen</a:t>
          </a:r>
        </a:p>
      </dgm:t>
    </dgm:pt>
    <dgm:pt modelId="{B2B6E46A-84E8-40C3-BD2B-A98DBBEC93F0}" type="parTrans" cxnId="{279A90AB-3905-4500-A3E2-E41855706345}">
      <dgm:prSet/>
      <dgm:spPr/>
      <dgm:t>
        <a:bodyPr/>
        <a:lstStyle/>
        <a:p>
          <a:endParaRPr lang="cs-CZ"/>
        </a:p>
      </dgm:t>
    </dgm:pt>
    <dgm:pt modelId="{83E129E1-2E63-47F7-93DA-7A18073FD06E}" type="sibTrans" cxnId="{279A90AB-3905-4500-A3E2-E41855706345}">
      <dgm:prSet/>
      <dgm:spPr/>
      <dgm:t>
        <a:bodyPr/>
        <a:lstStyle/>
        <a:p>
          <a:endParaRPr lang="cs-CZ"/>
        </a:p>
      </dgm:t>
    </dgm:pt>
    <dgm:pt modelId="{BD541097-274C-467B-92E2-5E77B9D64849}" type="pres">
      <dgm:prSet presAssocID="{D44A2E4D-F620-404B-87EF-703F283BC9DC}" presName="Name0" presStyleCnt="0">
        <dgm:presLayoutVars>
          <dgm:dir/>
          <dgm:resizeHandles val="exact"/>
        </dgm:presLayoutVars>
      </dgm:prSet>
      <dgm:spPr/>
    </dgm:pt>
    <dgm:pt modelId="{1B7696C2-32B1-4148-A889-37DC53093934}" type="pres">
      <dgm:prSet presAssocID="{C2290439-D193-44C5-A2AD-0DEB30A9C60C}" presName="node" presStyleLbl="node1" presStyleIdx="0" presStyleCnt="6" custLinFactNeighborX="25151" custLinFactNeighborY="-842">
        <dgm:presLayoutVars>
          <dgm:bulletEnabled val="1"/>
        </dgm:presLayoutVars>
      </dgm:prSet>
      <dgm:spPr/>
    </dgm:pt>
    <dgm:pt modelId="{8959D834-3248-4758-8DE6-A80A98390F5C}" type="pres">
      <dgm:prSet presAssocID="{89536FA7-406C-4896-961D-A80A6BFC3EF8}" presName="sibTrans" presStyleLbl="sibTrans2D1" presStyleIdx="0" presStyleCnt="5"/>
      <dgm:spPr/>
    </dgm:pt>
    <dgm:pt modelId="{D90A5694-E410-4C9A-B8E5-F1520086B9FF}" type="pres">
      <dgm:prSet presAssocID="{89536FA7-406C-4896-961D-A80A6BFC3EF8}" presName="connectorText" presStyleLbl="sibTrans2D1" presStyleIdx="0" presStyleCnt="5"/>
      <dgm:spPr/>
    </dgm:pt>
    <dgm:pt modelId="{43EF5D35-4EA5-47A7-956B-11D911C8F5DE}" type="pres">
      <dgm:prSet presAssocID="{54B5C692-7161-4925-9D20-F64FBA894BAF}" presName="node" presStyleLbl="node1" presStyleIdx="1" presStyleCnt="6" custLinFactNeighborX="21235" custLinFactNeighborY="-1293">
        <dgm:presLayoutVars>
          <dgm:bulletEnabled val="1"/>
        </dgm:presLayoutVars>
      </dgm:prSet>
      <dgm:spPr/>
    </dgm:pt>
    <dgm:pt modelId="{08AEC0C7-DD7F-43A1-9161-6269D34595B0}" type="pres">
      <dgm:prSet presAssocID="{13ABD73B-3A8B-42D5-AD58-2E4BB9047093}" presName="sibTrans" presStyleLbl="sibTrans2D1" presStyleIdx="1" presStyleCnt="5"/>
      <dgm:spPr/>
    </dgm:pt>
    <dgm:pt modelId="{F3A310D1-096D-4B8C-81AA-3A7F60A1C950}" type="pres">
      <dgm:prSet presAssocID="{13ABD73B-3A8B-42D5-AD58-2E4BB9047093}" presName="connectorText" presStyleLbl="sibTrans2D1" presStyleIdx="1" presStyleCnt="5"/>
      <dgm:spPr/>
    </dgm:pt>
    <dgm:pt modelId="{102C4E36-BA6D-432B-B5ED-7560FD5A1244}" type="pres">
      <dgm:prSet presAssocID="{6290BA44-D75B-499C-83B1-4495D329C441}" presName="node" presStyleLbl="node1" presStyleIdx="2" presStyleCnt="6" custLinFactNeighborX="1827" custLinFactNeighborY="-716">
        <dgm:presLayoutVars>
          <dgm:bulletEnabled val="1"/>
        </dgm:presLayoutVars>
      </dgm:prSet>
      <dgm:spPr/>
    </dgm:pt>
    <dgm:pt modelId="{83AB114F-1807-40CB-B55F-A068D50D09A1}" type="pres">
      <dgm:prSet presAssocID="{7AB973DF-7217-4F77-80F2-00F8772290C3}" presName="sibTrans" presStyleLbl="sibTrans2D1" presStyleIdx="2" presStyleCnt="5"/>
      <dgm:spPr/>
    </dgm:pt>
    <dgm:pt modelId="{898CA937-3B1B-4110-AC7E-C026C86EA49C}" type="pres">
      <dgm:prSet presAssocID="{7AB973DF-7217-4F77-80F2-00F8772290C3}" presName="connectorText" presStyleLbl="sibTrans2D1" presStyleIdx="2" presStyleCnt="5"/>
      <dgm:spPr/>
    </dgm:pt>
    <dgm:pt modelId="{060D82D4-097C-456D-9280-444859EC6551}" type="pres">
      <dgm:prSet presAssocID="{4C3C47F1-13A2-4435-827F-0B9215AABBBA}" presName="node" presStyleLbl="node1" presStyleIdx="3" presStyleCnt="6" custLinFactNeighborX="908" custLinFactNeighborY="514">
        <dgm:presLayoutVars>
          <dgm:bulletEnabled val="1"/>
        </dgm:presLayoutVars>
      </dgm:prSet>
      <dgm:spPr/>
    </dgm:pt>
    <dgm:pt modelId="{AE0B1F29-569F-4F99-9F53-9C216F27723B}" type="pres">
      <dgm:prSet presAssocID="{BF79C6C1-1A16-4930-80BE-1D3232FF9AAA}" presName="sibTrans" presStyleLbl="sibTrans2D1" presStyleIdx="3" presStyleCnt="5"/>
      <dgm:spPr/>
    </dgm:pt>
    <dgm:pt modelId="{4EEAC8CF-00E0-45E5-A91B-5E2CEE24D78B}" type="pres">
      <dgm:prSet presAssocID="{BF79C6C1-1A16-4930-80BE-1D3232FF9AAA}" presName="connectorText" presStyleLbl="sibTrans2D1" presStyleIdx="3" presStyleCnt="5"/>
      <dgm:spPr/>
    </dgm:pt>
    <dgm:pt modelId="{52362ACD-26A0-4616-8048-7EDF432247F0}" type="pres">
      <dgm:prSet presAssocID="{79448D48-AABF-4762-BAF4-FB510AD4D8C4}" presName="node" presStyleLbl="node1" presStyleIdx="4" presStyleCnt="6">
        <dgm:presLayoutVars>
          <dgm:bulletEnabled val="1"/>
        </dgm:presLayoutVars>
      </dgm:prSet>
      <dgm:spPr/>
    </dgm:pt>
    <dgm:pt modelId="{CC8600A1-51D5-42B6-AF57-8FFD4AD027D0}" type="pres">
      <dgm:prSet presAssocID="{3CEBDB1C-B8E3-4A9E-80DA-55F8DC24CAA6}" presName="sibTrans" presStyleLbl="sibTrans2D1" presStyleIdx="4" presStyleCnt="5"/>
      <dgm:spPr/>
    </dgm:pt>
    <dgm:pt modelId="{633E56DD-31D4-4E6C-A910-B99840A0F770}" type="pres">
      <dgm:prSet presAssocID="{3CEBDB1C-B8E3-4A9E-80DA-55F8DC24CAA6}" presName="connectorText" presStyleLbl="sibTrans2D1" presStyleIdx="4" presStyleCnt="5"/>
      <dgm:spPr/>
    </dgm:pt>
    <dgm:pt modelId="{06B04E5F-BF86-4710-9F9A-F76B38012BC0}" type="pres">
      <dgm:prSet presAssocID="{4611C38A-8A7B-4196-AB6A-882107EE9C6C}" presName="node" presStyleLbl="node1" presStyleIdx="5" presStyleCnt="6">
        <dgm:presLayoutVars>
          <dgm:bulletEnabled val="1"/>
        </dgm:presLayoutVars>
      </dgm:prSet>
      <dgm:spPr/>
    </dgm:pt>
  </dgm:ptLst>
  <dgm:cxnLst>
    <dgm:cxn modelId="{34C26004-F27A-4F66-BFA3-203159FF08DF}" type="presOf" srcId="{13ABD73B-3A8B-42D5-AD58-2E4BB9047093}" destId="{08AEC0C7-DD7F-43A1-9161-6269D34595B0}" srcOrd="0" destOrd="0" presId="urn:microsoft.com/office/officeart/2005/8/layout/process1"/>
    <dgm:cxn modelId="{BA304037-8A02-41E4-A5CE-A9D46FE1D4BD}" type="presOf" srcId="{7AB973DF-7217-4F77-80F2-00F8772290C3}" destId="{898CA937-3B1B-4110-AC7E-C026C86EA49C}" srcOrd="1" destOrd="0" presId="urn:microsoft.com/office/officeart/2005/8/layout/process1"/>
    <dgm:cxn modelId="{F08B943A-B773-4834-A7A4-1FEE336B367F}" type="presOf" srcId="{3CEBDB1C-B8E3-4A9E-80DA-55F8DC24CAA6}" destId="{CC8600A1-51D5-42B6-AF57-8FFD4AD027D0}" srcOrd="0" destOrd="0" presId="urn:microsoft.com/office/officeart/2005/8/layout/process1"/>
    <dgm:cxn modelId="{59723D3F-4CC9-4AEF-BD9B-C3217084B35B}" type="presOf" srcId="{D44A2E4D-F620-404B-87EF-703F283BC9DC}" destId="{BD541097-274C-467B-92E2-5E77B9D64849}" srcOrd="0" destOrd="0" presId="urn:microsoft.com/office/officeart/2005/8/layout/process1"/>
    <dgm:cxn modelId="{FA24EB62-4785-4F16-A250-84EEF65C5CF1}" type="presOf" srcId="{7AB973DF-7217-4F77-80F2-00F8772290C3}" destId="{83AB114F-1807-40CB-B55F-A068D50D09A1}" srcOrd="0" destOrd="0" presId="urn:microsoft.com/office/officeart/2005/8/layout/process1"/>
    <dgm:cxn modelId="{1B1A0443-7F69-4D50-8CF4-431F7A2C70E1}" type="presOf" srcId="{79448D48-AABF-4762-BAF4-FB510AD4D8C4}" destId="{52362ACD-26A0-4616-8048-7EDF432247F0}" srcOrd="0" destOrd="0" presId="urn:microsoft.com/office/officeart/2005/8/layout/process1"/>
    <dgm:cxn modelId="{4378E664-9044-454E-B1DE-E99A8AFB07B0}" srcId="{D44A2E4D-F620-404B-87EF-703F283BC9DC}" destId="{54B5C692-7161-4925-9D20-F64FBA894BAF}" srcOrd="1" destOrd="0" parTransId="{D31B044E-9BEB-43CA-9E62-C4A30D1469A5}" sibTransId="{13ABD73B-3A8B-42D5-AD58-2E4BB9047093}"/>
    <dgm:cxn modelId="{C0B8AE6C-819A-42B5-8598-47D194AC56BE}" srcId="{D44A2E4D-F620-404B-87EF-703F283BC9DC}" destId="{4C3C47F1-13A2-4435-827F-0B9215AABBBA}" srcOrd="3" destOrd="0" parTransId="{98CC40F8-36AB-45DE-964B-5B1AFF557507}" sibTransId="{BF79C6C1-1A16-4930-80BE-1D3232FF9AAA}"/>
    <dgm:cxn modelId="{AA884E75-54BD-49DE-90D4-63B213BE273D}" type="presOf" srcId="{3CEBDB1C-B8E3-4A9E-80DA-55F8DC24CAA6}" destId="{633E56DD-31D4-4E6C-A910-B99840A0F770}" srcOrd="1" destOrd="0" presId="urn:microsoft.com/office/officeart/2005/8/layout/process1"/>
    <dgm:cxn modelId="{49D95155-CB16-4F0D-BCB7-384207086BDF}" type="presOf" srcId="{4C3C47F1-13A2-4435-827F-0B9215AABBBA}" destId="{060D82D4-097C-456D-9280-444859EC6551}" srcOrd="0" destOrd="0" presId="urn:microsoft.com/office/officeart/2005/8/layout/process1"/>
    <dgm:cxn modelId="{CADF617F-7F8A-4430-9ED1-70AF663117BC}" type="presOf" srcId="{C2290439-D193-44C5-A2AD-0DEB30A9C60C}" destId="{1B7696C2-32B1-4148-A889-37DC53093934}" srcOrd="0" destOrd="0" presId="urn:microsoft.com/office/officeart/2005/8/layout/process1"/>
    <dgm:cxn modelId="{033E5E91-21EC-4A66-A0E0-82DC519E5C04}" type="presOf" srcId="{89536FA7-406C-4896-961D-A80A6BFC3EF8}" destId="{D90A5694-E410-4C9A-B8E5-F1520086B9FF}" srcOrd="1" destOrd="0" presId="urn:microsoft.com/office/officeart/2005/8/layout/process1"/>
    <dgm:cxn modelId="{0BD46DA4-6409-4ABD-AAE6-C9FC92CD8632}" type="presOf" srcId="{6290BA44-D75B-499C-83B1-4495D329C441}" destId="{102C4E36-BA6D-432B-B5ED-7560FD5A1244}" srcOrd="0" destOrd="0" presId="urn:microsoft.com/office/officeart/2005/8/layout/process1"/>
    <dgm:cxn modelId="{279A90AB-3905-4500-A3E2-E41855706345}" srcId="{D44A2E4D-F620-404B-87EF-703F283BC9DC}" destId="{4611C38A-8A7B-4196-AB6A-882107EE9C6C}" srcOrd="5" destOrd="0" parTransId="{B2B6E46A-84E8-40C3-BD2B-A98DBBEC93F0}" sibTransId="{83E129E1-2E63-47F7-93DA-7A18073FD06E}"/>
    <dgm:cxn modelId="{038949AF-6552-45F4-9A1A-305684A3EBBD}" srcId="{D44A2E4D-F620-404B-87EF-703F283BC9DC}" destId="{79448D48-AABF-4762-BAF4-FB510AD4D8C4}" srcOrd="4" destOrd="0" parTransId="{F80AB17B-A813-4A82-A728-BDD9DE286AFC}" sibTransId="{3CEBDB1C-B8E3-4A9E-80DA-55F8DC24CAA6}"/>
    <dgm:cxn modelId="{ABFEC2B0-EEAC-44C0-BCEE-EC194CB281A8}" type="presOf" srcId="{BF79C6C1-1A16-4930-80BE-1D3232FF9AAA}" destId="{4EEAC8CF-00E0-45E5-A91B-5E2CEE24D78B}" srcOrd="1" destOrd="0" presId="urn:microsoft.com/office/officeart/2005/8/layout/process1"/>
    <dgm:cxn modelId="{664E1EB7-7A3B-43F9-BD7B-247111214CA5}" srcId="{D44A2E4D-F620-404B-87EF-703F283BC9DC}" destId="{6290BA44-D75B-499C-83B1-4495D329C441}" srcOrd="2" destOrd="0" parTransId="{FDEE37FE-3081-4B06-9521-0A835B36EF58}" sibTransId="{7AB973DF-7217-4F77-80F2-00F8772290C3}"/>
    <dgm:cxn modelId="{8C33A9BB-FDB7-4F62-B3E2-AE8B5814C818}" type="presOf" srcId="{13ABD73B-3A8B-42D5-AD58-2E4BB9047093}" destId="{F3A310D1-096D-4B8C-81AA-3A7F60A1C950}" srcOrd="1" destOrd="0" presId="urn:microsoft.com/office/officeart/2005/8/layout/process1"/>
    <dgm:cxn modelId="{6F1225C3-24A8-487A-8103-0B5018FAF30B}" type="presOf" srcId="{BF79C6C1-1A16-4930-80BE-1D3232FF9AAA}" destId="{AE0B1F29-569F-4F99-9F53-9C216F27723B}" srcOrd="0" destOrd="0" presId="urn:microsoft.com/office/officeart/2005/8/layout/process1"/>
    <dgm:cxn modelId="{BA7802DA-E2C7-4C90-864A-6F76159598FE}" type="presOf" srcId="{89536FA7-406C-4896-961D-A80A6BFC3EF8}" destId="{8959D834-3248-4758-8DE6-A80A98390F5C}" srcOrd="0" destOrd="0" presId="urn:microsoft.com/office/officeart/2005/8/layout/process1"/>
    <dgm:cxn modelId="{51B1D9DD-7EF0-48A7-9203-2F061A488E78}" type="presOf" srcId="{54B5C692-7161-4925-9D20-F64FBA894BAF}" destId="{43EF5D35-4EA5-47A7-956B-11D911C8F5DE}" srcOrd="0" destOrd="0" presId="urn:microsoft.com/office/officeart/2005/8/layout/process1"/>
    <dgm:cxn modelId="{8F93C7F7-3EE2-46DE-A44E-6D4D39CF874D}" type="presOf" srcId="{4611C38A-8A7B-4196-AB6A-882107EE9C6C}" destId="{06B04E5F-BF86-4710-9F9A-F76B38012BC0}" srcOrd="0" destOrd="0" presId="urn:microsoft.com/office/officeart/2005/8/layout/process1"/>
    <dgm:cxn modelId="{8E79D1FD-09FE-44DC-90DC-0A576A2E53C5}" srcId="{D44A2E4D-F620-404B-87EF-703F283BC9DC}" destId="{C2290439-D193-44C5-A2AD-0DEB30A9C60C}" srcOrd="0" destOrd="0" parTransId="{BCE161FC-2E8F-435E-B047-80CBA6A13414}" sibTransId="{89536FA7-406C-4896-961D-A80A6BFC3EF8}"/>
    <dgm:cxn modelId="{DF51D417-B263-4A13-A15D-D767CA0D4EA3}" type="presParOf" srcId="{BD541097-274C-467B-92E2-5E77B9D64849}" destId="{1B7696C2-32B1-4148-A889-37DC53093934}" srcOrd="0" destOrd="0" presId="urn:microsoft.com/office/officeart/2005/8/layout/process1"/>
    <dgm:cxn modelId="{28C00077-2087-4CE5-B0CA-8A701726FAE4}" type="presParOf" srcId="{BD541097-274C-467B-92E2-5E77B9D64849}" destId="{8959D834-3248-4758-8DE6-A80A98390F5C}" srcOrd="1" destOrd="0" presId="urn:microsoft.com/office/officeart/2005/8/layout/process1"/>
    <dgm:cxn modelId="{E050E454-478E-48DD-8C72-55006B4786D3}" type="presParOf" srcId="{8959D834-3248-4758-8DE6-A80A98390F5C}" destId="{D90A5694-E410-4C9A-B8E5-F1520086B9FF}" srcOrd="0" destOrd="0" presId="urn:microsoft.com/office/officeart/2005/8/layout/process1"/>
    <dgm:cxn modelId="{87C3074A-16E3-437A-8F90-69E682D273D2}" type="presParOf" srcId="{BD541097-274C-467B-92E2-5E77B9D64849}" destId="{43EF5D35-4EA5-47A7-956B-11D911C8F5DE}" srcOrd="2" destOrd="0" presId="urn:microsoft.com/office/officeart/2005/8/layout/process1"/>
    <dgm:cxn modelId="{56D1A66C-7C52-476B-B448-1B509412B849}" type="presParOf" srcId="{BD541097-274C-467B-92E2-5E77B9D64849}" destId="{08AEC0C7-DD7F-43A1-9161-6269D34595B0}" srcOrd="3" destOrd="0" presId="urn:microsoft.com/office/officeart/2005/8/layout/process1"/>
    <dgm:cxn modelId="{86852D57-3634-482C-A2CA-BB2B56DFAAAC}" type="presParOf" srcId="{08AEC0C7-DD7F-43A1-9161-6269D34595B0}" destId="{F3A310D1-096D-4B8C-81AA-3A7F60A1C950}" srcOrd="0" destOrd="0" presId="urn:microsoft.com/office/officeart/2005/8/layout/process1"/>
    <dgm:cxn modelId="{72613238-339A-4E28-9CF3-B555A0F9115C}" type="presParOf" srcId="{BD541097-274C-467B-92E2-5E77B9D64849}" destId="{102C4E36-BA6D-432B-B5ED-7560FD5A1244}" srcOrd="4" destOrd="0" presId="urn:microsoft.com/office/officeart/2005/8/layout/process1"/>
    <dgm:cxn modelId="{9CCE4559-C50D-4F30-AB54-1166F244B634}" type="presParOf" srcId="{BD541097-274C-467B-92E2-5E77B9D64849}" destId="{83AB114F-1807-40CB-B55F-A068D50D09A1}" srcOrd="5" destOrd="0" presId="urn:microsoft.com/office/officeart/2005/8/layout/process1"/>
    <dgm:cxn modelId="{BA02A09C-28F1-4D70-BA45-48CFCD8951B3}" type="presParOf" srcId="{83AB114F-1807-40CB-B55F-A068D50D09A1}" destId="{898CA937-3B1B-4110-AC7E-C026C86EA49C}" srcOrd="0" destOrd="0" presId="urn:microsoft.com/office/officeart/2005/8/layout/process1"/>
    <dgm:cxn modelId="{54605417-CFF9-400F-9FB1-5AF73628E788}" type="presParOf" srcId="{BD541097-274C-467B-92E2-5E77B9D64849}" destId="{060D82D4-097C-456D-9280-444859EC6551}" srcOrd="6" destOrd="0" presId="urn:microsoft.com/office/officeart/2005/8/layout/process1"/>
    <dgm:cxn modelId="{FC1C87B7-3CCD-44B5-9179-1065BFD101A1}" type="presParOf" srcId="{BD541097-274C-467B-92E2-5E77B9D64849}" destId="{AE0B1F29-569F-4F99-9F53-9C216F27723B}" srcOrd="7" destOrd="0" presId="urn:microsoft.com/office/officeart/2005/8/layout/process1"/>
    <dgm:cxn modelId="{74D8196E-16C6-4EDE-BD78-D894E5EFA78E}" type="presParOf" srcId="{AE0B1F29-569F-4F99-9F53-9C216F27723B}" destId="{4EEAC8CF-00E0-45E5-A91B-5E2CEE24D78B}" srcOrd="0" destOrd="0" presId="urn:microsoft.com/office/officeart/2005/8/layout/process1"/>
    <dgm:cxn modelId="{3BB206F9-78AD-46A6-BBE2-7C2D7477AC27}" type="presParOf" srcId="{BD541097-274C-467B-92E2-5E77B9D64849}" destId="{52362ACD-26A0-4616-8048-7EDF432247F0}" srcOrd="8" destOrd="0" presId="urn:microsoft.com/office/officeart/2005/8/layout/process1"/>
    <dgm:cxn modelId="{3451401D-DB0F-4E15-853E-6AB63C021257}" type="presParOf" srcId="{BD541097-274C-467B-92E2-5E77B9D64849}" destId="{CC8600A1-51D5-42B6-AF57-8FFD4AD027D0}" srcOrd="9" destOrd="0" presId="urn:microsoft.com/office/officeart/2005/8/layout/process1"/>
    <dgm:cxn modelId="{15926634-9A7B-4E14-8B3A-14A8E8EEBE0D}" type="presParOf" srcId="{CC8600A1-51D5-42B6-AF57-8FFD4AD027D0}" destId="{633E56DD-31D4-4E6C-A910-B99840A0F770}" srcOrd="0" destOrd="0" presId="urn:microsoft.com/office/officeart/2005/8/layout/process1"/>
    <dgm:cxn modelId="{CF0FE45E-293C-439B-88CE-9ED3910796BD}" type="presParOf" srcId="{BD541097-274C-467B-92E2-5E77B9D64849}" destId="{06B04E5F-BF86-4710-9F9A-F76B38012BC0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6BFF859-E425-4402-9635-4ABCFA19DF5F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73B5FDB-8D6F-4B34-8CD7-C84BCB70D542}">
      <dgm:prSet phldrT="[Text]"/>
      <dgm:spPr/>
      <dgm:t>
        <a:bodyPr/>
        <a:lstStyle/>
        <a:p>
          <a:r>
            <a:rPr lang="cs-CZ"/>
            <a:t>Kontaktní administrátor „sekretariát ministra“</a:t>
          </a:r>
        </a:p>
      </dgm:t>
    </dgm:pt>
    <dgm:pt modelId="{C907DADB-3341-419A-A9AF-711C01A00A5B}" type="parTrans" cxnId="{FC59BFD2-5381-42E8-A56D-BE305E196AD5}">
      <dgm:prSet/>
      <dgm:spPr/>
      <dgm:t>
        <a:bodyPr/>
        <a:lstStyle/>
        <a:p>
          <a:endParaRPr lang="cs-CZ"/>
        </a:p>
      </dgm:t>
    </dgm:pt>
    <dgm:pt modelId="{0158DEA8-DBF2-4C7D-9702-D3EFFDEFF716}" type="sibTrans" cxnId="{FC59BFD2-5381-42E8-A56D-BE305E196AD5}">
      <dgm:prSet/>
      <dgm:spPr/>
      <dgm:t>
        <a:bodyPr/>
        <a:lstStyle/>
        <a:p>
          <a:endParaRPr lang="cs-CZ"/>
        </a:p>
      </dgm:t>
    </dgm:pt>
    <dgm:pt modelId="{62358782-FFDB-4FA0-8969-4A483F19EF1F}">
      <dgm:prSet phldrT="[Text]"/>
      <dgm:spPr/>
      <dgm:t>
        <a:bodyPr/>
        <a:lstStyle/>
        <a:p>
          <a:r>
            <a:rPr lang="cs-CZ"/>
            <a:t>Hlavní zpracovatel „legislativní odbor“</a:t>
          </a:r>
        </a:p>
      </dgm:t>
    </dgm:pt>
    <dgm:pt modelId="{F64366D3-92D4-4A8B-A648-D898BC69315C}" type="parTrans" cxnId="{0610E087-0E83-4E9A-8C2A-771B04D77250}">
      <dgm:prSet/>
      <dgm:spPr/>
      <dgm:t>
        <a:bodyPr/>
        <a:lstStyle/>
        <a:p>
          <a:endParaRPr lang="cs-CZ"/>
        </a:p>
      </dgm:t>
    </dgm:pt>
    <dgm:pt modelId="{B6D44977-F12F-4BD7-AEF4-BA4C6704D6FC}" type="sibTrans" cxnId="{0610E087-0E83-4E9A-8C2A-771B04D77250}">
      <dgm:prSet/>
      <dgm:spPr/>
      <dgm:t>
        <a:bodyPr/>
        <a:lstStyle/>
        <a:p>
          <a:endParaRPr lang="cs-CZ"/>
        </a:p>
      </dgm:t>
    </dgm:pt>
    <dgm:pt modelId="{95504816-124A-4981-8DFD-71DA599C71FE}">
      <dgm:prSet phldrT="[Text]"/>
      <dgm:spPr/>
      <dgm:t>
        <a:bodyPr/>
        <a:lstStyle/>
        <a:p>
          <a:r>
            <a:rPr lang="cs-CZ"/>
            <a:t>Vlastník sady připomínek</a:t>
          </a:r>
        </a:p>
      </dgm:t>
    </dgm:pt>
    <dgm:pt modelId="{ED84B77A-75A9-42DE-9F1E-7E3DF1465937}" type="parTrans" cxnId="{DCC1A9BC-8880-4CAB-A891-E22165F51224}">
      <dgm:prSet/>
      <dgm:spPr/>
      <dgm:t>
        <a:bodyPr/>
        <a:lstStyle/>
        <a:p>
          <a:endParaRPr lang="cs-CZ"/>
        </a:p>
      </dgm:t>
    </dgm:pt>
    <dgm:pt modelId="{E64D1C9E-790C-44DE-970E-E5DBBA7DDE00}" type="sibTrans" cxnId="{DCC1A9BC-8880-4CAB-A891-E22165F51224}">
      <dgm:prSet/>
      <dgm:spPr/>
      <dgm:t>
        <a:bodyPr/>
        <a:lstStyle/>
        <a:p>
          <a:endParaRPr lang="cs-CZ"/>
        </a:p>
      </dgm:t>
    </dgm:pt>
    <dgm:pt modelId="{C8946CB0-5274-4A5A-91AE-0FC2F841FF4D}">
      <dgm:prSet phldrT="[Text]"/>
      <dgm:spPr/>
      <dgm:t>
        <a:bodyPr/>
        <a:lstStyle/>
        <a:p>
          <a:r>
            <a:rPr lang="cs-CZ"/>
            <a:t>Oddělení / odbor „oddělení vnější legislativy“</a:t>
          </a:r>
        </a:p>
      </dgm:t>
    </dgm:pt>
    <dgm:pt modelId="{BD6364DE-665F-4322-AFB3-EFDDC32ABBAB}" type="parTrans" cxnId="{603FDF58-C989-42C3-B7DF-0ACC3E23D6F4}">
      <dgm:prSet/>
      <dgm:spPr/>
      <dgm:t>
        <a:bodyPr/>
        <a:lstStyle/>
        <a:p>
          <a:endParaRPr lang="cs-CZ"/>
        </a:p>
      </dgm:t>
    </dgm:pt>
    <dgm:pt modelId="{A484A243-6A2E-468A-B9C6-B3F620E3A1EA}" type="sibTrans" cxnId="{603FDF58-C989-42C3-B7DF-0ACC3E23D6F4}">
      <dgm:prSet/>
      <dgm:spPr/>
      <dgm:t>
        <a:bodyPr/>
        <a:lstStyle/>
        <a:p>
          <a:endParaRPr lang="cs-CZ"/>
        </a:p>
      </dgm:t>
    </dgm:pt>
    <dgm:pt modelId="{819072F8-DAED-49C4-ABC7-30CA205B45F4}">
      <dgm:prSet phldrT="[Text]"/>
      <dgm:spPr/>
      <dgm:t>
        <a:bodyPr/>
        <a:lstStyle/>
        <a:p>
          <a:r>
            <a:rPr lang="cs-CZ"/>
            <a:t>Konkrétní uživatel „Karel Novák, Vedoucí oddělení vnější legislativy“</a:t>
          </a:r>
        </a:p>
      </dgm:t>
    </dgm:pt>
    <dgm:pt modelId="{65943D2D-7570-465F-AD20-AE0374653E96}" type="parTrans" cxnId="{54FE851D-8717-45B2-86F2-7BE80E36FC02}">
      <dgm:prSet/>
      <dgm:spPr/>
      <dgm:t>
        <a:bodyPr/>
        <a:lstStyle/>
        <a:p>
          <a:endParaRPr lang="cs-CZ"/>
        </a:p>
      </dgm:t>
    </dgm:pt>
    <dgm:pt modelId="{241B9C97-C87D-46F0-860F-9ADC2375AB24}" type="sibTrans" cxnId="{54FE851D-8717-45B2-86F2-7BE80E36FC02}">
      <dgm:prSet/>
      <dgm:spPr/>
      <dgm:t>
        <a:bodyPr/>
        <a:lstStyle/>
        <a:p>
          <a:endParaRPr lang="cs-CZ"/>
        </a:p>
      </dgm:t>
    </dgm:pt>
    <dgm:pt modelId="{433424C4-4570-4511-9F3A-0B5A77714C22}" type="pres">
      <dgm:prSet presAssocID="{D6BFF859-E425-4402-9635-4ABCFA19DF5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72FD258-20BA-486D-B3AB-DA2CF9D1481B}" type="pres">
      <dgm:prSet presAssocID="{873B5FDB-8D6F-4B34-8CD7-C84BCB70D542}" presName="root1" presStyleCnt="0"/>
      <dgm:spPr/>
    </dgm:pt>
    <dgm:pt modelId="{D2111EFF-339A-432F-ACC3-AEC2E9823D09}" type="pres">
      <dgm:prSet presAssocID="{873B5FDB-8D6F-4B34-8CD7-C84BCB70D542}" presName="LevelOneTextNode" presStyleLbl="node0" presStyleIdx="0" presStyleCnt="1">
        <dgm:presLayoutVars>
          <dgm:chPref val="3"/>
        </dgm:presLayoutVars>
      </dgm:prSet>
      <dgm:spPr/>
    </dgm:pt>
    <dgm:pt modelId="{6D2E34CD-FDB2-41D2-803E-CDD77999CC08}" type="pres">
      <dgm:prSet presAssocID="{873B5FDB-8D6F-4B34-8CD7-C84BCB70D542}" presName="level2hierChild" presStyleCnt="0"/>
      <dgm:spPr/>
    </dgm:pt>
    <dgm:pt modelId="{73435C58-4342-4480-B5AA-390CBF6A3348}" type="pres">
      <dgm:prSet presAssocID="{F64366D3-92D4-4A8B-A648-D898BC69315C}" presName="conn2-1" presStyleLbl="parChTrans1D2" presStyleIdx="0" presStyleCnt="1"/>
      <dgm:spPr/>
    </dgm:pt>
    <dgm:pt modelId="{30AAABDB-BEEC-4A14-B52A-405EECB2720E}" type="pres">
      <dgm:prSet presAssocID="{F64366D3-92D4-4A8B-A648-D898BC69315C}" presName="connTx" presStyleLbl="parChTrans1D2" presStyleIdx="0" presStyleCnt="1"/>
      <dgm:spPr/>
    </dgm:pt>
    <dgm:pt modelId="{2B17A077-F583-436D-BB31-EFCB58F03172}" type="pres">
      <dgm:prSet presAssocID="{62358782-FFDB-4FA0-8969-4A483F19EF1F}" presName="root2" presStyleCnt="0"/>
      <dgm:spPr/>
    </dgm:pt>
    <dgm:pt modelId="{54B1D42C-AC68-47AC-8DFB-240E7EE8485F}" type="pres">
      <dgm:prSet presAssocID="{62358782-FFDB-4FA0-8969-4A483F19EF1F}" presName="LevelTwoTextNode" presStyleLbl="node2" presStyleIdx="0" presStyleCnt="1">
        <dgm:presLayoutVars>
          <dgm:chPref val="3"/>
        </dgm:presLayoutVars>
      </dgm:prSet>
      <dgm:spPr/>
    </dgm:pt>
    <dgm:pt modelId="{C086A377-CB1C-4B1F-98E0-BBA4F23904BD}" type="pres">
      <dgm:prSet presAssocID="{62358782-FFDB-4FA0-8969-4A483F19EF1F}" presName="level3hierChild" presStyleCnt="0"/>
      <dgm:spPr/>
    </dgm:pt>
    <dgm:pt modelId="{BC06D25D-C455-4032-AFED-1C4F4D81ABFA}" type="pres">
      <dgm:prSet presAssocID="{ED84B77A-75A9-42DE-9F1E-7E3DF1465937}" presName="conn2-1" presStyleLbl="parChTrans1D3" presStyleIdx="0" presStyleCnt="1"/>
      <dgm:spPr/>
    </dgm:pt>
    <dgm:pt modelId="{4B628E61-A5D5-4A32-8DFF-1ADD62591A2E}" type="pres">
      <dgm:prSet presAssocID="{ED84B77A-75A9-42DE-9F1E-7E3DF1465937}" presName="connTx" presStyleLbl="parChTrans1D3" presStyleIdx="0" presStyleCnt="1"/>
      <dgm:spPr/>
    </dgm:pt>
    <dgm:pt modelId="{F5F1BCBF-F33F-42B1-9FCB-7801136A3750}" type="pres">
      <dgm:prSet presAssocID="{95504816-124A-4981-8DFD-71DA599C71FE}" presName="root2" presStyleCnt="0"/>
      <dgm:spPr/>
    </dgm:pt>
    <dgm:pt modelId="{A81AB292-E547-4E01-A833-C19858D3DC0C}" type="pres">
      <dgm:prSet presAssocID="{95504816-124A-4981-8DFD-71DA599C71FE}" presName="LevelTwoTextNode" presStyleLbl="node3" presStyleIdx="0" presStyleCnt="1">
        <dgm:presLayoutVars>
          <dgm:chPref val="3"/>
        </dgm:presLayoutVars>
      </dgm:prSet>
      <dgm:spPr/>
    </dgm:pt>
    <dgm:pt modelId="{4840E573-505A-47D3-8920-2A3C104145AE}" type="pres">
      <dgm:prSet presAssocID="{95504816-124A-4981-8DFD-71DA599C71FE}" presName="level3hierChild" presStyleCnt="0"/>
      <dgm:spPr/>
    </dgm:pt>
    <dgm:pt modelId="{517893A0-5DEA-4F6C-835C-BB3DA7546814}" type="pres">
      <dgm:prSet presAssocID="{BD6364DE-665F-4322-AFB3-EFDDC32ABBAB}" presName="conn2-1" presStyleLbl="parChTrans1D4" presStyleIdx="0" presStyleCnt="2"/>
      <dgm:spPr/>
    </dgm:pt>
    <dgm:pt modelId="{BC7DD1A9-0AB3-4E90-B0A2-6F5F0E5E25D5}" type="pres">
      <dgm:prSet presAssocID="{BD6364DE-665F-4322-AFB3-EFDDC32ABBAB}" presName="connTx" presStyleLbl="parChTrans1D4" presStyleIdx="0" presStyleCnt="2"/>
      <dgm:spPr/>
    </dgm:pt>
    <dgm:pt modelId="{CC2B9AB6-FDA9-43E8-84E8-56D35AB99438}" type="pres">
      <dgm:prSet presAssocID="{C8946CB0-5274-4A5A-91AE-0FC2F841FF4D}" presName="root2" presStyleCnt="0"/>
      <dgm:spPr/>
    </dgm:pt>
    <dgm:pt modelId="{083CAF32-5F64-4488-A611-AFDCC5A202C3}" type="pres">
      <dgm:prSet presAssocID="{C8946CB0-5274-4A5A-91AE-0FC2F841FF4D}" presName="LevelTwoTextNode" presStyleLbl="node4" presStyleIdx="0" presStyleCnt="2">
        <dgm:presLayoutVars>
          <dgm:chPref val="3"/>
        </dgm:presLayoutVars>
      </dgm:prSet>
      <dgm:spPr/>
    </dgm:pt>
    <dgm:pt modelId="{2BF6066B-5909-4EF4-9958-3C316E6F2919}" type="pres">
      <dgm:prSet presAssocID="{C8946CB0-5274-4A5A-91AE-0FC2F841FF4D}" presName="level3hierChild" presStyleCnt="0"/>
      <dgm:spPr/>
    </dgm:pt>
    <dgm:pt modelId="{D605FB03-9033-463F-A704-43E31EA2F213}" type="pres">
      <dgm:prSet presAssocID="{65943D2D-7570-465F-AD20-AE0374653E96}" presName="conn2-1" presStyleLbl="parChTrans1D4" presStyleIdx="1" presStyleCnt="2"/>
      <dgm:spPr/>
    </dgm:pt>
    <dgm:pt modelId="{F926E060-85EB-4311-9FD5-83174329355E}" type="pres">
      <dgm:prSet presAssocID="{65943D2D-7570-465F-AD20-AE0374653E96}" presName="connTx" presStyleLbl="parChTrans1D4" presStyleIdx="1" presStyleCnt="2"/>
      <dgm:spPr/>
    </dgm:pt>
    <dgm:pt modelId="{47D8E518-D4B0-4DAD-A954-ABE2CE7F3BC4}" type="pres">
      <dgm:prSet presAssocID="{819072F8-DAED-49C4-ABC7-30CA205B45F4}" presName="root2" presStyleCnt="0"/>
      <dgm:spPr/>
    </dgm:pt>
    <dgm:pt modelId="{040EA849-0B32-4EB2-93C9-1774ECD3D2BD}" type="pres">
      <dgm:prSet presAssocID="{819072F8-DAED-49C4-ABC7-30CA205B45F4}" presName="LevelTwoTextNode" presStyleLbl="node4" presStyleIdx="1" presStyleCnt="2">
        <dgm:presLayoutVars>
          <dgm:chPref val="3"/>
        </dgm:presLayoutVars>
      </dgm:prSet>
      <dgm:spPr/>
    </dgm:pt>
    <dgm:pt modelId="{532BE02D-8A80-4CBA-BC18-B7D753337346}" type="pres">
      <dgm:prSet presAssocID="{819072F8-DAED-49C4-ABC7-30CA205B45F4}" presName="level3hierChild" presStyleCnt="0"/>
      <dgm:spPr/>
    </dgm:pt>
  </dgm:ptLst>
  <dgm:cxnLst>
    <dgm:cxn modelId="{54FE851D-8717-45B2-86F2-7BE80E36FC02}" srcId="{95504816-124A-4981-8DFD-71DA599C71FE}" destId="{819072F8-DAED-49C4-ABC7-30CA205B45F4}" srcOrd="1" destOrd="0" parTransId="{65943D2D-7570-465F-AD20-AE0374653E96}" sibTransId="{241B9C97-C87D-46F0-860F-9ADC2375AB24}"/>
    <dgm:cxn modelId="{9100AD30-00DB-43DF-810A-7ED94A35479F}" type="presOf" srcId="{65943D2D-7570-465F-AD20-AE0374653E96}" destId="{D605FB03-9033-463F-A704-43E31EA2F213}" srcOrd="0" destOrd="0" presId="urn:microsoft.com/office/officeart/2005/8/layout/hierarchy2"/>
    <dgm:cxn modelId="{D88D1E34-F2A4-4FBB-8CF5-9FD76837A6F2}" type="presOf" srcId="{F64366D3-92D4-4A8B-A648-D898BC69315C}" destId="{30AAABDB-BEEC-4A14-B52A-405EECB2720E}" srcOrd="1" destOrd="0" presId="urn:microsoft.com/office/officeart/2005/8/layout/hierarchy2"/>
    <dgm:cxn modelId="{ADA95E3D-DD7A-4EBA-A44E-A0E0382E4FD6}" type="presOf" srcId="{62358782-FFDB-4FA0-8969-4A483F19EF1F}" destId="{54B1D42C-AC68-47AC-8DFB-240E7EE8485F}" srcOrd="0" destOrd="0" presId="urn:microsoft.com/office/officeart/2005/8/layout/hierarchy2"/>
    <dgm:cxn modelId="{701A9F3D-44B6-4A0C-ACE5-5EA735A90B54}" type="presOf" srcId="{873B5FDB-8D6F-4B34-8CD7-C84BCB70D542}" destId="{D2111EFF-339A-432F-ACC3-AEC2E9823D09}" srcOrd="0" destOrd="0" presId="urn:microsoft.com/office/officeart/2005/8/layout/hierarchy2"/>
    <dgm:cxn modelId="{12C50440-2036-4739-A34C-F6D9B841C592}" type="presOf" srcId="{95504816-124A-4981-8DFD-71DA599C71FE}" destId="{A81AB292-E547-4E01-A833-C19858D3DC0C}" srcOrd="0" destOrd="0" presId="urn:microsoft.com/office/officeart/2005/8/layout/hierarchy2"/>
    <dgm:cxn modelId="{E52A8F5B-085E-4958-A3E3-AEDDED5AD625}" type="presOf" srcId="{ED84B77A-75A9-42DE-9F1E-7E3DF1465937}" destId="{4B628E61-A5D5-4A32-8DFF-1ADD62591A2E}" srcOrd="1" destOrd="0" presId="urn:microsoft.com/office/officeart/2005/8/layout/hierarchy2"/>
    <dgm:cxn modelId="{91B2A24D-C3F0-413C-9EA6-E09C429BE760}" type="presOf" srcId="{D6BFF859-E425-4402-9635-4ABCFA19DF5F}" destId="{433424C4-4570-4511-9F3A-0B5A77714C22}" srcOrd="0" destOrd="0" presId="urn:microsoft.com/office/officeart/2005/8/layout/hierarchy2"/>
    <dgm:cxn modelId="{3B780451-E13F-41C2-91C0-9C287AD461A9}" type="presOf" srcId="{65943D2D-7570-465F-AD20-AE0374653E96}" destId="{F926E060-85EB-4311-9FD5-83174329355E}" srcOrd="1" destOrd="0" presId="urn:microsoft.com/office/officeart/2005/8/layout/hierarchy2"/>
    <dgm:cxn modelId="{AF74C651-A876-428C-828F-F1844A8A57CE}" type="presOf" srcId="{819072F8-DAED-49C4-ABC7-30CA205B45F4}" destId="{040EA849-0B32-4EB2-93C9-1774ECD3D2BD}" srcOrd="0" destOrd="0" presId="urn:microsoft.com/office/officeart/2005/8/layout/hierarchy2"/>
    <dgm:cxn modelId="{603FDF58-C989-42C3-B7DF-0ACC3E23D6F4}" srcId="{95504816-124A-4981-8DFD-71DA599C71FE}" destId="{C8946CB0-5274-4A5A-91AE-0FC2F841FF4D}" srcOrd="0" destOrd="0" parTransId="{BD6364DE-665F-4322-AFB3-EFDDC32ABBAB}" sibTransId="{A484A243-6A2E-468A-B9C6-B3F620E3A1EA}"/>
    <dgm:cxn modelId="{A24CF459-C13F-4402-A7DA-5BC1B4E17B3B}" type="presOf" srcId="{BD6364DE-665F-4322-AFB3-EFDDC32ABBAB}" destId="{BC7DD1A9-0AB3-4E90-B0A2-6F5F0E5E25D5}" srcOrd="1" destOrd="0" presId="urn:microsoft.com/office/officeart/2005/8/layout/hierarchy2"/>
    <dgm:cxn modelId="{0610E087-0E83-4E9A-8C2A-771B04D77250}" srcId="{873B5FDB-8D6F-4B34-8CD7-C84BCB70D542}" destId="{62358782-FFDB-4FA0-8969-4A483F19EF1F}" srcOrd="0" destOrd="0" parTransId="{F64366D3-92D4-4A8B-A648-D898BC69315C}" sibTransId="{B6D44977-F12F-4BD7-AEF4-BA4C6704D6FC}"/>
    <dgm:cxn modelId="{9DE77A8A-3B73-494E-AB01-4F25F7E5B91F}" type="presOf" srcId="{BD6364DE-665F-4322-AFB3-EFDDC32ABBAB}" destId="{517893A0-5DEA-4F6C-835C-BB3DA7546814}" srcOrd="0" destOrd="0" presId="urn:microsoft.com/office/officeart/2005/8/layout/hierarchy2"/>
    <dgm:cxn modelId="{DCC1A9BC-8880-4CAB-A891-E22165F51224}" srcId="{62358782-FFDB-4FA0-8969-4A483F19EF1F}" destId="{95504816-124A-4981-8DFD-71DA599C71FE}" srcOrd="0" destOrd="0" parTransId="{ED84B77A-75A9-42DE-9F1E-7E3DF1465937}" sibTransId="{E64D1C9E-790C-44DE-970E-E5DBBA7DDE00}"/>
    <dgm:cxn modelId="{DF4D99CB-EDFA-412F-9650-6E1DB3A5304F}" type="presOf" srcId="{F64366D3-92D4-4A8B-A648-D898BC69315C}" destId="{73435C58-4342-4480-B5AA-390CBF6A3348}" srcOrd="0" destOrd="0" presId="urn:microsoft.com/office/officeart/2005/8/layout/hierarchy2"/>
    <dgm:cxn modelId="{899F82D0-3213-4E47-8281-661C0BFBC457}" type="presOf" srcId="{C8946CB0-5274-4A5A-91AE-0FC2F841FF4D}" destId="{083CAF32-5F64-4488-A611-AFDCC5A202C3}" srcOrd="0" destOrd="0" presId="urn:microsoft.com/office/officeart/2005/8/layout/hierarchy2"/>
    <dgm:cxn modelId="{8BB6C0D0-824C-4BF3-B259-510AFEF318DC}" type="presOf" srcId="{ED84B77A-75A9-42DE-9F1E-7E3DF1465937}" destId="{BC06D25D-C455-4032-AFED-1C4F4D81ABFA}" srcOrd="0" destOrd="0" presId="urn:microsoft.com/office/officeart/2005/8/layout/hierarchy2"/>
    <dgm:cxn modelId="{FC59BFD2-5381-42E8-A56D-BE305E196AD5}" srcId="{D6BFF859-E425-4402-9635-4ABCFA19DF5F}" destId="{873B5FDB-8D6F-4B34-8CD7-C84BCB70D542}" srcOrd="0" destOrd="0" parTransId="{C907DADB-3341-419A-A9AF-711C01A00A5B}" sibTransId="{0158DEA8-DBF2-4C7D-9702-D3EFFDEFF716}"/>
    <dgm:cxn modelId="{2CA65995-F65C-47A8-A9D0-D0A3BAB1AEB9}" type="presParOf" srcId="{433424C4-4570-4511-9F3A-0B5A77714C22}" destId="{772FD258-20BA-486D-B3AB-DA2CF9D1481B}" srcOrd="0" destOrd="0" presId="urn:microsoft.com/office/officeart/2005/8/layout/hierarchy2"/>
    <dgm:cxn modelId="{0851BA4D-5654-41C7-AE37-602939A73317}" type="presParOf" srcId="{772FD258-20BA-486D-B3AB-DA2CF9D1481B}" destId="{D2111EFF-339A-432F-ACC3-AEC2E9823D09}" srcOrd="0" destOrd="0" presId="urn:microsoft.com/office/officeart/2005/8/layout/hierarchy2"/>
    <dgm:cxn modelId="{3973E0FD-DD0C-48D3-8D22-56D098C2CE1F}" type="presParOf" srcId="{772FD258-20BA-486D-B3AB-DA2CF9D1481B}" destId="{6D2E34CD-FDB2-41D2-803E-CDD77999CC08}" srcOrd="1" destOrd="0" presId="urn:microsoft.com/office/officeart/2005/8/layout/hierarchy2"/>
    <dgm:cxn modelId="{A007482C-1A05-4AEA-9010-DDA91F9636D8}" type="presParOf" srcId="{6D2E34CD-FDB2-41D2-803E-CDD77999CC08}" destId="{73435C58-4342-4480-B5AA-390CBF6A3348}" srcOrd="0" destOrd="0" presId="urn:microsoft.com/office/officeart/2005/8/layout/hierarchy2"/>
    <dgm:cxn modelId="{54D9498D-4A59-44F1-A192-A10BA28B4981}" type="presParOf" srcId="{73435C58-4342-4480-B5AA-390CBF6A3348}" destId="{30AAABDB-BEEC-4A14-B52A-405EECB2720E}" srcOrd="0" destOrd="0" presId="urn:microsoft.com/office/officeart/2005/8/layout/hierarchy2"/>
    <dgm:cxn modelId="{9AF03556-F640-481D-8D01-1EBE73E4BB41}" type="presParOf" srcId="{6D2E34CD-FDB2-41D2-803E-CDD77999CC08}" destId="{2B17A077-F583-436D-BB31-EFCB58F03172}" srcOrd="1" destOrd="0" presId="urn:microsoft.com/office/officeart/2005/8/layout/hierarchy2"/>
    <dgm:cxn modelId="{1622B95D-AB9A-4970-9B26-A2330A4859CA}" type="presParOf" srcId="{2B17A077-F583-436D-BB31-EFCB58F03172}" destId="{54B1D42C-AC68-47AC-8DFB-240E7EE8485F}" srcOrd="0" destOrd="0" presId="urn:microsoft.com/office/officeart/2005/8/layout/hierarchy2"/>
    <dgm:cxn modelId="{C5E76DB9-DE08-4E2F-9C5F-9201747B8A1F}" type="presParOf" srcId="{2B17A077-F583-436D-BB31-EFCB58F03172}" destId="{C086A377-CB1C-4B1F-98E0-BBA4F23904BD}" srcOrd="1" destOrd="0" presId="urn:microsoft.com/office/officeart/2005/8/layout/hierarchy2"/>
    <dgm:cxn modelId="{2532D2C9-3E68-4A46-8E77-328BD2C13044}" type="presParOf" srcId="{C086A377-CB1C-4B1F-98E0-BBA4F23904BD}" destId="{BC06D25D-C455-4032-AFED-1C4F4D81ABFA}" srcOrd="0" destOrd="0" presId="urn:microsoft.com/office/officeart/2005/8/layout/hierarchy2"/>
    <dgm:cxn modelId="{C07C0FCA-2F81-4E4E-A742-0DF4E302AC57}" type="presParOf" srcId="{BC06D25D-C455-4032-AFED-1C4F4D81ABFA}" destId="{4B628E61-A5D5-4A32-8DFF-1ADD62591A2E}" srcOrd="0" destOrd="0" presId="urn:microsoft.com/office/officeart/2005/8/layout/hierarchy2"/>
    <dgm:cxn modelId="{CC0216B3-600C-43CF-B14C-E6A2F42E0153}" type="presParOf" srcId="{C086A377-CB1C-4B1F-98E0-BBA4F23904BD}" destId="{F5F1BCBF-F33F-42B1-9FCB-7801136A3750}" srcOrd="1" destOrd="0" presId="urn:microsoft.com/office/officeart/2005/8/layout/hierarchy2"/>
    <dgm:cxn modelId="{4F1E770C-3A0C-440F-9B61-D5429EC7DB26}" type="presParOf" srcId="{F5F1BCBF-F33F-42B1-9FCB-7801136A3750}" destId="{A81AB292-E547-4E01-A833-C19858D3DC0C}" srcOrd="0" destOrd="0" presId="urn:microsoft.com/office/officeart/2005/8/layout/hierarchy2"/>
    <dgm:cxn modelId="{EF974F65-E9F8-4DC0-A971-3EA3D151C184}" type="presParOf" srcId="{F5F1BCBF-F33F-42B1-9FCB-7801136A3750}" destId="{4840E573-505A-47D3-8920-2A3C104145AE}" srcOrd="1" destOrd="0" presId="urn:microsoft.com/office/officeart/2005/8/layout/hierarchy2"/>
    <dgm:cxn modelId="{24162F2F-26BE-4CFA-9E7E-BB63AB3F4B5D}" type="presParOf" srcId="{4840E573-505A-47D3-8920-2A3C104145AE}" destId="{517893A0-5DEA-4F6C-835C-BB3DA7546814}" srcOrd="0" destOrd="0" presId="urn:microsoft.com/office/officeart/2005/8/layout/hierarchy2"/>
    <dgm:cxn modelId="{5B18C589-A927-482B-9687-DFAEA4E2B580}" type="presParOf" srcId="{517893A0-5DEA-4F6C-835C-BB3DA7546814}" destId="{BC7DD1A9-0AB3-4E90-B0A2-6F5F0E5E25D5}" srcOrd="0" destOrd="0" presId="urn:microsoft.com/office/officeart/2005/8/layout/hierarchy2"/>
    <dgm:cxn modelId="{C8EE9535-CDBD-464F-A737-4E858517F2BB}" type="presParOf" srcId="{4840E573-505A-47D3-8920-2A3C104145AE}" destId="{CC2B9AB6-FDA9-43E8-84E8-56D35AB99438}" srcOrd="1" destOrd="0" presId="urn:microsoft.com/office/officeart/2005/8/layout/hierarchy2"/>
    <dgm:cxn modelId="{2C2ADF11-8FC3-4D12-9E0E-31CCA418A852}" type="presParOf" srcId="{CC2B9AB6-FDA9-43E8-84E8-56D35AB99438}" destId="{083CAF32-5F64-4488-A611-AFDCC5A202C3}" srcOrd="0" destOrd="0" presId="urn:microsoft.com/office/officeart/2005/8/layout/hierarchy2"/>
    <dgm:cxn modelId="{9F82D7E0-4AD4-4140-950A-3789B582FB0D}" type="presParOf" srcId="{CC2B9AB6-FDA9-43E8-84E8-56D35AB99438}" destId="{2BF6066B-5909-4EF4-9958-3C316E6F2919}" srcOrd="1" destOrd="0" presId="urn:microsoft.com/office/officeart/2005/8/layout/hierarchy2"/>
    <dgm:cxn modelId="{B394F7BA-1460-46B5-99E6-00DD2F2CE498}" type="presParOf" srcId="{4840E573-505A-47D3-8920-2A3C104145AE}" destId="{D605FB03-9033-463F-A704-43E31EA2F213}" srcOrd="2" destOrd="0" presId="urn:microsoft.com/office/officeart/2005/8/layout/hierarchy2"/>
    <dgm:cxn modelId="{2D328337-C046-4FBA-9793-A87F6BB01579}" type="presParOf" srcId="{D605FB03-9033-463F-A704-43E31EA2F213}" destId="{F926E060-85EB-4311-9FD5-83174329355E}" srcOrd="0" destOrd="0" presId="urn:microsoft.com/office/officeart/2005/8/layout/hierarchy2"/>
    <dgm:cxn modelId="{8EA569E7-6112-460A-8A20-98F47525A672}" type="presParOf" srcId="{4840E573-505A-47D3-8920-2A3C104145AE}" destId="{47D8E518-D4B0-4DAD-A954-ABE2CE7F3BC4}" srcOrd="3" destOrd="0" presId="urn:microsoft.com/office/officeart/2005/8/layout/hierarchy2"/>
    <dgm:cxn modelId="{FF6F670A-9A06-453A-8C49-EE3F4BEFF8B8}" type="presParOf" srcId="{47D8E518-D4B0-4DAD-A954-ABE2CE7F3BC4}" destId="{040EA849-0B32-4EB2-93C9-1774ECD3D2BD}" srcOrd="0" destOrd="0" presId="urn:microsoft.com/office/officeart/2005/8/layout/hierarchy2"/>
    <dgm:cxn modelId="{7BA77F2E-6FA3-418B-BF7D-531B1F99812A}" type="presParOf" srcId="{47D8E518-D4B0-4DAD-A954-ABE2CE7F3BC4}" destId="{532BE02D-8A80-4CBA-BC18-B7D75333734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6BFF859-E425-4402-9635-4ABCFA19DF5F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5504816-124A-4981-8DFD-71DA599C71FE}">
      <dgm:prSet phldrT="[Text]"/>
      <dgm:spPr/>
      <dgm:t>
        <a:bodyPr/>
        <a:lstStyle/>
        <a:p>
          <a:r>
            <a:rPr lang="cs-CZ"/>
            <a:t>Vlastník sady připomínek</a:t>
          </a:r>
        </a:p>
      </dgm:t>
    </dgm:pt>
    <dgm:pt modelId="{ED84B77A-75A9-42DE-9F1E-7E3DF1465937}" type="parTrans" cxnId="{DCC1A9BC-8880-4CAB-A891-E22165F51224}">
      <dgm:prSet/>
      <dgm:spPr/>
      <dgm:t>
        <a:bodyPr/>
        <a:lstStyle/>
        <a:p>
          <a:endParaRPr lang="cs-CZ"/>
        </a:p>
      </dgm:t>
    </dgm:pt>
    <dgm:pt modelId="{E64D1C9E-790C-44DE-970E-E5DBBA7DDE00}" type="sibTrans" cxnId="{DCC1A9BC-8880-4CAB-A891-E22165F51224}">
      <dgm:prSet/>
      <dgm:spPr/>
      <dgm:t>
        <a:bodyPr/>
        <a:lstStyle/>
        <a:p>
          <a:endParaRPr lang="cs-CZ"/>
        </a:p>
      </dgm:t>
    </dgm:pt>
    <dgm:pt modelId="{C8946CB0-5274-4A5A-91AE-0FC2F841FF4D}">
      <dgm:prSet phldrT="[Text]"/>
      <dgm:spPr/>
      <dgm:t>
        <a:bodyPr/>
        <a:lstStyle/>
        <a:p>
          <a:r>
            <a:rPr lang="cs-CZ"/>
            <a:t>Oddělení / odbor „oddělení vnější legislativy“</a:t>
          </a:r>
        </a:p>
      </dgm:t>
    </dgm:pt>
    <dgm:pt modelId="{BD6364DE-665F-4322-AFB3-EFDDC32ABBAB}" type="parTrans" cxnId="{603FDF58-C989-42C3-B7DF-0ACC3E23D6F4}">
      <dgm:prSet/>
      <dgm:spPr/>
      <dgm:t>
        <a:bodyPr/>
        <a:lstStyle/>
        <a:p>
          <a:endParaRPr lang="cs-CZ"/>
        </a:p>
      </dgm:t>
    </dgm:pt>
    <dgm:pt modelId="{A484A243-6A2E-468A-B9C6-B3F620E3A1EA}" type="sibTrans" cxnId="{603FDF58-C989-42C3-B7DF-0ACC3E23D6F4}">
      <dgm:prSet/>
      <dgm:spPr/>
      <dgm:t>
        <a:bodyPr/>
        <a:lstStyle/>
        <a:p>
          <a:endParaRPr lang="cs-CZ"/>
        </a:p>
      </dgm:t>
    </dgm:pt>
    <dgm:pt modelId="{819072F8-DAED-49C4-ABC7-30CA205B45F4}">
      <dgm:prSet phldrT="[Text]"/>
      <dgm:spPr/>
      <dgm:t>
        <a:bodyPr/>
        <a:lstStyle/>
        <a:p>
          <a:r>
            <a:rPr lang="cs-CZ"/>
            <a:t>Konkrétní uživatel „Karel Novák, Vedoucí oddělení vnější legislativy“</a:t>
          </a:r>
        </a:p>
      </dgm:t>
    </dgm:pt>
    <dgm:pt modelId="{65943D2D-7570-465F-AD20-AE0374653E96}" type="parTrans" cxnId="{54FE851D-8717-45B2-86F2-7BE80E36FC02}">
      <dgm:prSet/>
      <dgm:spPr/>
      <dgm:t>
        <a:bodyPr/>
        <a:lstStyle/>
        <a:p>
          <a:endParaRPr lang="cs-CZ"/>
        </a:p>
      </dgm:t>
    </dgm:pt>
    <dgm:pt modelId="{241B9C97-C87D-46F0-860F-9ADC2375AB24}" type="sibTrans" cxnId="{54FE851D-8717-45B2-86F2-7BE80E36FC02}">
      <dgm:prSet/>
      <dgm:spPr/>
      <dgm:t>
        <a:bodyPr/>
        <a:lstStyle/>
        <a:p>
          <a:endParaRPr lang="cs-CZ"/>
        </a:p>
      </dgm:t>
    </dgm:pt>
    <dgm:pt modelId="{433424C4-4570-4511-9F3A-0B5A77714C22}" type="pres">
      <dgm:prSet presAssocID="{D6BFF859-E425-4402-9635-4ABCFA19DF5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F76377E-20BD-4146-AF97-CE0E624C291B}" type="pres">
      <dgm:prSet presAssocID="{95504816-124A-4981-8DFD-71DA599C71FE}" presName="root1" presStyleCnt="0"/>
      <dgm:spPr/>
    </dgm:pt>
    <dgm:pt modelId="{46DB7AE6-2813-41A4-B3AE-013DF2B96BBF}" type="pres">
      <dgm:prSet presAssocID="{95504816-124A-4981-8DFD-71DA599C71FE}" presName="LevelOneTextNode" presStyleLbl="node0" presStyleIdx="0" presStyleCnt="1">
        <dgm:presLayoutVars>
          <dgm:chPref val="3"/>
        </dgm:presLayoutVars>
      </dgm:prSet>
      <dgm:spPr/>
    </dgm:pt>
    <dgm:pt modelId="{6B144AF3-2D9C-4407-9D3F-870F2EDAA8AC}" type="pres">
      <dgm:prSet presAssocID="{95504816-124A-4981-8DFD-71DA599C71FE}" presName="level2hierChild" presStyleCnt="0"/>
      <dgm:spPr/>
    </dgm:pt>
    <dgm:pt modelId="{517893A0-5DEA-4F6C-835C-BB3DA7546814}" type="pres">
      <dgm:prSet presAssocID="{BD6364DE-665F-4322-AFB3-EFDDC32ABBAB}" presName="conn2-1" presStyleLbl="parChTrans1D2" presStyleIdx="0" presStyleCnt="2"/>
      <dgm:spPr/>
    </dgm:pt>
    <dgm:pt modelId="{BC7DD1A9-0AB3-4E90-B0A2-6F5F0E5E25D5}" type="pres">
      <dgm:prSet presAssocID="{BD6364DE-665F-4322-AFB3-EFDDC32ABBAB}" presName="connTx" presStyleLbl="parChTrans1D2" presStyleIdx="0" presStyleCnt="2"/>
      <dgm:spPr/>
    </dgm:pt>
    <dgm:pt modelId="{CC2B9AB6-FDA9-43E8-84E8-56D35AB99438}" type="pres">
      <dgm:prSet presAssocID="{C8946CB0-5274-4A5A-91AE-0FC2F841FF4D}" presName="root2" presStyleCnt="0"/>
      <dgm:spPr/>
    </dgm:pt>
    <dgm:pt modelId="{083CAF32-5F64-4488-A611-AFDCC5A202C3}" type="pres">
      <dgm:prSet presAssocID="{C8946CB0-5274-4A5A-91AE-0FC2F841FF4D}" presName="LevelTwoTextNode" presStyleLbl="node2" presStyleIdx="0" presStyleCnt="2">
        <dgm:presLayoutVars>
          <dgm:chPref val="3"/>
        </dgm:presLayoutVars>
      </dgm:prSet>
      <dgm:spPr/>
    </dgm:pt>
    <dgm:pt modelId="{2BF6066B-5909-4EF4-9958-3C316E6F2919}" type="pres">
      <dgm:prSet presAssocID="{C8946CB0-5274-4A5A-91AE-0FC2F841FF4D}" presName="level3hierChild" presStyleCnt="0"/>
      <dgm:spPr/>
    </dgm:pt>
    <dgm:pt modelId="{D605FB03-9033-463F-A704-43E31EA2F213}" type="pres">
      <dgm:prSet presAssocID="{65943D2D-7570-465F-AD20-AE0374653E96}" presName="conn2-1" presStyleLbl="parChTrans1D2" presStyleIdx="1" presStyleCnt="2"/>
      <dgm:spPr/>
    </dgm:pt>
    <dgm:pt modelId="{F926E060-85EB-4311-9FD5-83174329355E}" type="pres">
      <dgm:prSet presAssocID="{65943D2D-7570-465F-AD20-AE0374653E96}" presName="connTx" presStyleLbl="parChTrans1D2" presStyleIdx="1" presStyleCnt="2"/>
      <dgm:spPr/>
    </dgm:pt>
    <dgm:pt modelId="{47D8E518-D4B0-4DAD-A954-ABE2CE7F3BC4}" type="pres">
      <dgm:prSet presAssocID="{819072F8-DAED-49C4-ABC7-30CA205B45F4}" presName="root2" presStyleCnt="0"/>
      <dgm:spPr/>
    </dgm:pt>
    <dgm:pt modelId="{040EA849-0B32-4EB2-93C9-1774ECD3D2BD}" type="pres">
      <dgm:prSet presAssocID="{819072F8-DAED-49C4-ABC7-30CA205B45F4}" presName="LevelTwoTextNode" presStyleLbl="node2" presStyleIdx="1" presStyleCnt="2">
        <dgm:presLayoutVars>
          <dgm:chPref val="3"/>
        </dgm:presLayoutVars>
      </dgm:prSet>
      <dgm:spPr/>
    </dgm:pt>
    <dgm:pt modelId="{532BE02D-8A80-4CBA-BC18-B7D753337346}" type="pres">
      <dgm:prSet presAssocID="{819072F8-DAED-49C4-ABC7-30CA205B45F4}" presName="level3hierChild" presStyleCnt="0"/>
      <dgm:spPr/>
    </dgm:pt>
  </dgm:ptLst>
  <dgm:cxnLst>
    <dgm:cxn modelId="{3CEF8D17-A698-4999-8D61-32147357A057}" type="presOf" srcId="{65943D2D-7570-465F-AD20-AE0374653E96}" destId="{F926E060-85EB-4311-9FD5-83174329355E}" srcOrd="1" destOrd="0" presId="urn:microsoft.com/office/officeart/2005/8/layout/hierarchy2"/>
    <dgm:cxn modelId="{54FE851D-8717-45B2-86F2-7BE80E36FC02}" srcId="{95504816-124A-4981-8DFD-71DA599C71FE}" destId="{819072F8-DAED-49C4-ABC7-30CA205B45F4}" srcOrd="1" destOrd="0" parTransId="{65943D2D-7570-465F-AD20-AE0374653E96}" sibTransId="{241B9C97-C87D-46F0-860F-9ADC2375AB24}"/>
    <dgm:cxn modelId="{6761B728-E632-4AA5-A5CC-CCE7FBD49167}" type="presOf" srcId="{BD6364DE-665F-4322-AFB3-EFDDC32ABBAB}" destId="{517893A0-5DEA-4F6C-835C-BB3DA7546814}" srcOrd="0" destOrd="0" presId="urn:microsoft.com/office/officeart/2005/8/layout/hierarchy2"/>
    <dgm:cxn modelId="{00670C3A-C753-4C02-A4F8-62E589F097A8}" type="presOf" srcId="{95504816-124A-4981-8DFD-71DA599C71FE}" destId="{46DB7AE6-2813-41A4-B3AE-013DF2B96BBF}" srcOrd="0" destOrd="0" presId="urn:microsoft.com/office/officeart/2005/8/layout/hierarchy2"/>
    <dgm:cxn modelId="{91B2A24D-C3F0-413C-9EA6-E09C429BE760}" type="presOf" srcId="{D6BFF859-E425-4402-9635-4ABCFA19DF5F}" destId="{433424C4-4570-4511-9F3A-0B5A77714C22}" srcOrd="0" destOrd="0" presId="urn:microsoft.com/office/officeart/2005/8/layout/hierarchy2"/>
    <dgm:cxn modelId="{603FDF58-C989-42C3-B7DF-0ACC3E23D6F4}" srcId="{95504816-124A-4981-8DFD-71DA599C71FE}" destId="{C8946CB0-5274-4A5A-91AE-0FC2F841FF4D}" srcOrd="0" destOrd="0" parTransId="{BD6364DE-665F-4322-AFB3-EFDDC32ABBAB}" sibTransId="{A484A243-6A2E-468A-B9C6-B3F620E3A1EA}"/>
    <dgm:cxn modelId="{112896B2-9A1A-4537-9A8C-DB31CC33A48C}" type="presOf" srcId="{C8946CB0-5274-4A5A-91AE-0FC2F841FF4D}" destId="{083CAF32-5F64-4488-A611-AFDCC5A202C3}" srcOrd="0" destOrd="0" presId="urn:microsoft.com/office/officeart/2005/8/layout/hierarchy2"/>
    <dgm:cxn modelId="{DCC1A9BC-8880-4CAB-A891-E22165F51224}" srcId="{D6BFF859-E425-4402-9635-4ABCFA19DF5F}" destId="{95504816-124A-4981-8DFD-71DA599C71FE}" srcOrd="0" destOrd="0" parTransId="{ED84B77A-75A9-42DE-9F1E-7E3DF1465937}" sibTransId="{E64D1C9E-790C-44DE-970E-E5DBBA7DDE00}"/>
    <dgm:cxn modelId="{993938BE-FA23-4CAC-B9B7-77D1FD2E8487}" type="presOf" srcId="{BD6364DE-665F-4322-AFB3-EFDDC32ABBAB}" destId="{BC7DD1A9-0AB3-4E90-B0A2-6F5F0E5E25D5}" srcOrd="1" destOrd="0" presId="urn:microsoft.com/office/officeart/2005/8/layout/hierarchy2"/>
    <dgm:cxn modelId="{045007BF-66AE-4B5C-8794-80B2932816DF}" type="presOf" srcId="{819072F8-DAED-49C4-ABC7-30CA205B45F4}" destId="{040EA849-0B32-4EB2-93C9-1774ECD3D2BD}" srcOrd="0" destOrd="0" presId="urn:microsoft.com/office/officeart/2005/8/layout/hierarchy2"/>
    <dgm:cxn modelId="{C65A7ED4-35CA-4E53-B24E-FDBED82CFB0D}" type="presOf" srcId="{65943D2D-7570-465F-AD20-AE0374653E96}" destId="{D605FB03-9033-463F-A704-43E31EA2F213}" srcOrd="0" destOrd="0" presId="urn:microsoft.com/office/officeart/2005/8/layout/hierarchy2"/>
    <dgm:cxn modelId="{96C7D024-2392-41ED-9391-E3F4B8C511D9}" type="presParOf" srcId="{433424C4-4570-4511-9F3A-0B5A77714C22}" destId="{BF76377E-20BD-4146-AF97-CE0E624C291B}" srcOrd="0" destOrd="0" presId="urn:microsoft.com/office/officeart/2005/8/layout/hierarchy2"/>
    <dgm:cxn modelId="{12C37433-1F29-43C0-B64A-38E9698096B7}" type="presParOf" srcId="{BF76377E-20BD-4146-AF97-CE0E624C291B}" destId="{46DB7AE6-2813-41A4-B3AE-013DF2B96BBF}" srcOrd="0" destOrd="0" presId="urn:microsoft.com/office/officeart/2005/8/layout/hierarchy2"/>
    <dgm:cxn modelId="{0A5D3ADE-2E65-44A2-91F6-FC5F6C4D37D4}" type="presParOf" srcId="{BF76377E-20BD-4146-AF97-CE0E624C291B}" destId="{6B144AF3-2D9C-4407-9D3F-870F2EDAA8AC}" srcOrd="1" destOrd="0" presId="urn:microsoft.com/office/officeart/2005/8/layout/hierarchy2"/>
    <dgm:cxn modelId="{22EFFD42-2BCC-4642-9B0E-165CB7FC9B4B}" type="presParOf" srcId="{6B144AF3-2D9C-4407-9D3F-870F2EDAA8AC}" destId="{517893A0-5DEA-4F6C-835C-BB3DA7546814}" srcOrd="0" destOrd="0" presId="urn:microsoft.com/office/officeart/2005/8/layout/hierarchy2"/>
    <dgm:cxn modelId="{555A962F-ACD4-45C7-847B-A919F50B11C2}" type="presParOf" srcId="{517893A0-5DEA-4F6C-835C-BB3DA7546814}" destId="{BC7DD1A9-0AB3-4E90-B0A2-6F5F0E5E25D5}" srcOrd="0" destOrd="0" presId="urn:microsoft.com/office/officeart/2005/8/layout/hierarchy2"/>
    <dgm:cxn modelId="{63410A2C-8251-418D-8DCB-056D414B2109}" type="presParOf" srcId="{6B144AF3-2D9C-4407-9D3F-870F2EDAA8AC}" destId="{CC2B9AB6-FDA9-43E8-84E8-56D35AB99438}" srcOrd="1" destOrd="0" presId="urn:microsoft.com/office/officeart/2005/8/layout/hierarchy2"/>
    <dgm:cxn modelId="{C8F158A1-D7E0-4CE2-BD28-8E0437875138}" type="presParOf" srcId="{CC2B9AB6-FDA9-43E8-84E8-56D35AB99438}" destId="{083CAF32-5F64-4488-A611-AFDCC5A202C3}" srcOrd="0" destOrd="0" presId="urn:microsoft.com/office/officeart/2005/8/layout/hierarchy2"/>
    <dgm:cxn modelId="{85D64C0E-93EF-4C5F-BB7F-BD46F1D5FF52}" type="presParOf" srcId="{CC2B9AB6-FDA9-43E8-84E8-56D35AB99438}" destId="{2BF6066B-5909-4EF4-9958-3C316E6F2919}" srcOrd="1" destOrd="0" presId="urn:microsoft.com/office/officeart/2005/8/layout/hierarchy2"/>
    <dgm:cxn modelId="{F52EB114-2D39-44DF-BA5C-1371E589F80D}" type="presParOf" srcId="{6B144AF3-2D9C-4407-9D3F-870F2EDAA8AC}" destId="{D605FB03-9033-463F-A704-43E31EA2F213}" srcOrd="2" destOrd="0" presId="urn:microsoft.com/office/officeart/2005/8/layout/hierarchy2"/>
    <dgm:cxn modelId="{752E4FAF-0A1D-48A8-BA3E-CFF6F9845CDA}" type="presParOf" srcId="{D605FB03-9033-463F-A704-43E31EA2F213}" destId="{F926E060-85EB-4311-9FD5-83174329355E}" srcOrd="0" destOrd="0" presId="urn:microsoft.com/office/officeart/2005/8/layout/hierarchy2"/>
    <dgm:cxn modelId="{484B79DC-1FAB-48E6-BF91-B6676F9EAE61}" type="presParOf" srcId="{6B144AF3-2D9C-4407-9D3F-870F2EDAA8AC}" destId="{47D8E518-D4B0-4DAD-A954-ABE2CE7F3BC4}" srcOrd="3" destOrd="0" presId="urn:microsoft.com/office/officeart/2005/8/layout/hierarchy2"/>
    <dgm:cxn modelId="{6F36094B-DB56-4243-A3CE-9CCB6E6DCCAC}" type="presParOf" srcId="{47D8E518-D4B0-4DAD-A954-ABE2CE7F3BC4}" destId="{040EA849-0B32-4EB2-93C9-1774ECD3D2BD}" srcOrd="0" destOrd="0" presId="urn:microsoft.com/office/officeart/2005/8/layout/hierarchy2"/>
    <dgm:cxn modelId="{07FD21C2-6298-4738-BCFE-F19BF34C4D2D}" type="presParOf" srcId="{47D8E518-D4B0-4DAD-A954-ABE2CE7F3BC4}" destId="{532BE02D-8A80-4CBA-BC18-B7D75333734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4A2E4D-F620-404B-87EF-703F283BC9D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290439-D193-44C5-A2AD-0DEB30A9C60C}">
      <dgm:prSet phldrT="[Text]" custT="1"/>
      <dgm:spPr/>
      <dgm:t>
        <a:bodyPr/>
        <a:lstStyle/>
        <a:p>
          <a:r>
            <a:rPr lang="cs-CZ" sz="1800"/>
            <a:t>Stav D</a:t>
          </a:r>
        </a:p>
      </dgm:t>
    </dgm:pt>
    <dgm:pt modelId="{BCE161FC-2E8F-435E-B047-80CBA6A13414}" type="parTrans" cxnId="{8E79D1FD-09FE-44DC-90DC-0A576A2E53C5}">
      <dgm:prSet/>
      <dgm:spPr/>
      <dgm:t>
        <a:bodyPr/>
        <a:lstStyle/>
        <a:p>
          <a:endParaRPr lang="cs-CZ"/>
        </a:p>
      </dgm:t>
    </dgm:pt>
    <dgm:pt modelId="{89536FA7-406C-4896-961D-A80A6BFC3EF8}" type="sibTrans" cxnId="{8E79D1FD-09FE-44DC-90DC-0A576A2E53C5}">
      <dgm:prSet/>
      <dgm:spPr/>
      <dgm:t>
        <a:bodyPr/>
        <a:lstStyle/>
        <a:p>
          <a:endParaRPr lang="cs-CZ"/>
        </a:p>
      </dgm:t>
    </dgm:pt>
    <dgm:pt modelId="{6290BA44-D75B-499C-83B1-4495D329C441}">
      <dgm:prSet phldrT="[Text]" custT="1"/>
      <dgm:spPr/>
      <dgm:t>
        <a:bodyPr/>
        <a:lstStyle/>
        <a:p>
          <a:r>
            <a:rPr lang="cs-CZ" sz="1800"/>
            <a:t>Stav F</a:t>
          </a:r>
          <a:endParaRPr lang="cs-CZ" sz="2800"/>
        </a:p>
      </dgm:t>
    </dgm:pt>
    <dgm:pt modelId="{FDEE37FE-3081-4B06-9521-0A835B36EF58}" type="parTrans" cxnId="{664E1EB7-7A3B-43F9-BD7B-247111214CA5}">
      <dgm:prSet/>
      <dgm:spPr/>
      <dgm:t>
        <a:bodyPr/>
        <a:lstStyle/>
        <a:p>
          <a:endParaRPr lang="cs-CZ"/>
        </a:p>
      </dgm:t>
    </dgm:pt>
    <dgm:pt modelId="{7AB973DF-7217-4F77-80F2-00F8772290C3}" type="sibTrans" cxnId="{664E1EB7-7A3B-43F9-BD7B-247111214CA5}">
      <dgm:prSet/>
      <dgm:spPr/>
      <dgm:t>
        <a:bodyPr/>
        <a:lstStyle/>
        <a:p>
          <a:endParaRPr lang="cs-CZ"/>
        </a:p>
      </dgm:t>
    </dgm:pt>
    <dgm:pt modelId="{8525A8F3-0D40-4A85-81CE-5936BE8CDF94}">
      <dgm:prSet phldrT="[Text]" custT="1"/>
      <dgm:spPr/>
      <dgm:t>
        <a:bodyPr/>
        <a:lstStyle/>
        <a:p>
          <a:r>
            <a:rPr lang="cs-CZ" sz="1800"/>
            <a:t>Stav E</a:t>
          </a:r>
        </a:p>
      </dgm:t>
    </dgm:pt>
    <dgm:pt modelId="{306B87A4-C718-46D5-A897-19C00D47A219}" type="parTrans" cxnId="{81B1E9E7-5BF0-4375-B584-86493A372473}">
      <dgm:prSet/>
      <dgm:spPr/>
      <dgm:t>
        <a:bodyPr/>
        <a:lstStyle/>
        <a:p>
          <a:endParaRPr lang="cs-CZ"/>
        </a:p>
      </dgm:t>
    </dgm:pt>
    <dgm:pt modelId="{F86775C1-0038-4D5B-98AC-040D23465F3F}" type="sibTrans" cxnId="{81B1E9E7-5BF0-4375-B584-86493A372473}">
      <dgm:prSet/>
      <dgm:spPr/>
      <dgm:t>
        <a:bodyPr/>
        <a:lstStyle/>
        <a:p>
          <a:endParaRPr lang="cs-CZ"/>
        </a:p>
      </dgm:t>
    </dgm:pt>
    <dgm:pt modelId="{BD541097-274C-467B-92E2-5E77B9D64849}" type="pres">
      <dgm:prSet presAssocID="{D44A2E4D-F620-404B-87EF-703F283BC9DC}" presName="Name0" presStyleCnt="0">
        <dgm:presLayoutVars>
          <dgm:dir/>
          <dgm:resizeHandles val="exact"/>
        </dgm:presLayoutVars>
      </dgm:prSet>
      <dgm:spPr/>
    </dgm:pt>
    <dgm:pt modelId="{1B7696C2-32B1-4148-A889-37DC53093934}" type="pres">
      <dgm:prSet presAssocID="{C2290439-D193-44C5-A2AD-0DEB30A9C60C}" presName="node" presStyleLbl="node1" presStyleIdx="0" presStyleCnt="3">
        <dgm:presLayoutVars>
          <dgm:bulletEnabled val="1"/>
        </dgm:presLayoutVars>
      </dgm:prSet>
      <dgm:spPr/>
    </dgm:pt>
    <dgm:pt modelId="{8959D834-3248-4758-8DE6-A80A98390F5C}" type="pres">
      <dgm:prSet presAssocID="{89536FA7-406C-4896-961D-A80A6BFC3EF8}" presName="sibTrans" presStyleLbl="sibTrans2D1" presStyleIdx="0" presStyleCnt="2"/>
      <dgm:spPr/>
    </dgm:pt>
    <dgm:pt modelId="{D90A5694-E410-4C9A-B8E5-F1520086B9FF}" type="pres">
      <dgm:prSet presAssocID="{89536FA7-406C-4896-961D-A80A6BFC3EF8}" presName="connectorText" presStyleLbl="sibTrans2D1" presStyleIdx="0" presStyleCnt="2"/>
      <dgm:spPr/>
    </dgm:pt>
    <dgm:pt modelId="{6209566F-E84D-4E1D-A05C-673BFB4B251C}" type="pres">
      <dgm:prSet presAssocID="{8525A8F3-0D40-4A85-81CE-5936BE8CDF94}" presName="node" presStyleLbl="node1" presStyleIdx="1" presStyleCnt="3">
        <dgm:presLayoutVars>
          <dgm:bulletEnabled val="1"/>
        </dgm:presLayoutVars>
      </dgm:prSet>
      <dgm:spPr/>
    </dgm:pt>
    <dgm:pt modelId="{24D1EBF3-670B-4095-BB3C-5872EB5ADD57}" type="pres">
      <dgm:prSet presAssocID="{F86775C1-0038-4D5B-98AC-040D23465F3F}" presName="sibTrans" presStyleLbl="sibTrans2D1" presStyleIdx="1" presStyleCnt="2"/>
      <dgm:spPr/>
    </dgm:pt>
    <dgm:pt modelId="{4C88AE24-1EC0-41E5-AA23-5BD0B6355953}" type="pres">
      <dgm:prSet presAssocID="{F86775C1-0038-4D5B-98AC-040D23465F3F}" presName="connectorText" presStyleLbl="sibTrans2D1" presStyleIdx="1" presStyleCnt="2"/>
      <dgm:spPr/>
    </dgm:pt>
    <dgm:pt modelId="{102C4E36-BA6D-432B-B5ED-7560FD5A1244}" type="pres">
      <dgm:prSet presAssocID="{6290BA44-D75B-499C-83B1-4495D329C441}" presName="node" presStyleLbl="node1" presStyleIdx="2" presStyleCnt="3">
        <dgm:presLayoutVars>
          <dgm:bulletEnabled val="1"/>
        </dgm:presLayoutVars>
      </dgm:prSet>
      <dgm:spPr/>
    </dgm:pt>
  </dgm:ptLst>
  <dgm:cxnLst>
    <dgm:cxn modelId="{B70FF918-B94C-423B-8527-39FE7698FFBC}" type="presOf" srcId="{F86775C1-0038-4D5B-98AC-040D23465F3F}" destId="{24D1EBF3-670B-4095-BB3C-5872EB5ADD57}" srcOrd="0" destOrd="0" presId="urn:microsoft.com/office/officeart/2005/8/layout/process1"/>
    <dgm:cxn modelId="{59723D3F-4CC9-4AEF-BD9B-C3217084B35B}" type="presOf" srcId="{D44A2E4D-F620-404B-87EF-703F283BC9DC}" destId="{BD541097-274C-467B-92E2-5E77B9D64849}" srcOrd="0" destOrd="0" presId="urn:microsoft.com/office/officeart/2005/8/layout/process1"/>
    <dgm:cxn modelId="{6AC8DE77-852F-4EAA-865E-954FBD22B81F}" type="presOf" srcId="{F86775C1-0038-4D5B-98AC-040D23465F3F}" destId="{4C88AE24-1EC0-41E5-AA23-5BD0B6355953}" srcOrd="1" destOrd="0" presId="urn:microsoft.com/office/officeart/2005/8/layout/process1"/>
    <dgm:cxn modelId="{CADF617F-7F8A-4430-9ED1-70AF663117BC}" type="presOf" srcId="{C2290439-D193-44C5-A2AD-0DEB30A9C60C}" destId="{1B7696C2-32B1-4148-A889-37DC53093934}" srcOrd="0" destOrd="0" presId="urn:microsoft.com/office/officeart/2005/8/layout/process1"/>
    <dgm:cxn modelId="{A0731A82-3697-4C33-8F77-1FDC67BE83F8}" type="presOf" srcId="{8525A8F3-0D40-4A85-81CE-5936BE8CDF94}" destId="{6209566F-E84D-4E1D-A05C-673BFB4B251C}" srcOrd="0" destOrd="0" presId="urn:microsoft.com/office/officeart/2005/8/layout/process1"/>
    <dgm:cxn modelId="{033E5E91-21EC-4A66-A0E0-82DC519E5C04}" type="presOf" srcId="{89536FA7-406C-4896-961D-A80A6BFC3EF8}" destId="{D90A5694-E410-4C9A-B8E5-F1520086B9FF}" srcOrd="1" destOrd="0" presId="urn:microsoft.com/office/officeart/2005/8/layout/process1"/>
    <dgm:cxn modelId="{0BD46DA4-6409-4ABD-AAE6-C9FC92CD8632}" type="presOf" srcId="{6290BA44-D75B-499C-83B1-4495D329C441}" destId="{102C4E36-BA6D-432B-B5ED-7560FD5A1244}" srcOrd="0" destOrd="0" presId="urn:microsoft.com/office/officeart/2005/8/layout/process1"/>
    <dgm:cxn modelId="{664E1EB7-7A3B-43F9-BD7B-247111214CA5}" srcId="{D44A2E4D-F620-404B-87EF-703F283BC9DC}" destId="{6290BA44-D75B-499C-83B1-4495D329C441}" srcOrd="2" destOrd="0" parTransId="{FDEE37FE-3081-4B06-9521-0A835B36EF58}" sibTransId="{7AB973DF-7217-4F77-80F2-00F8772290C3}"/>
    <dgm:cxn modelId="{BA7802DA-E2C7-4C90-864A-6F76159598FE}" type="presOf" srcId="{89536FA7-406C-4896-961D-A80A6BFC3EF8}" destId="{8959D834-3248-4758-8DE6-A80A98390F5C}" srcOrd="0" destOrd="0" presId="urn:microsoft.com/office/officeart/2005/8/layout/process1"/>
    <dgm:cxn modelId="{81B1E9E7-5BF0-4375-B584-86493A372473}" srcId="{D44A2E4D-F620-404B-87EF-703F283BC9DC}" destId="{8525A8F3-0D40-4A85-81CE-5936BE8CDF94}" srcOrd="1" destOrd="0" parTransId="{306B87A4-C718-46D5-A897-19C00D47A219}" sibTransId="{F86775C1-0038-4D5B-98AC-040D23465F3F}"/>
    <dgm:cxn modelId="{8E79D1FD-09FE-44DC-90DC-0A576A2E53C5}" srcId="{D44A2E4D-F620-404B-87EF-703F283BC9DC}" destId="{C2290439-D193-44C5-A2AD-0DEB30A9C60C}" srcOrd="0" destOrd="0" parTransId="{BCE161FC-2E8F-435E-B047-80CBA6A13414}" sibTransId="{89536FA7-406C-4896-961D-A80A6BFC3EF8}"/>
    <dgm:cxn modelId="{DF51D417-B263-4A13-A15D-D767CA0D4EA3}" type="presParOf" srcId="{BD541097-274C-467B-92E2-5E77B9D64849}" destId="{1B7696C2-32B1-4148-A889-37DC53093934}" srcOrd="0" destOrd="0" presId="urn:microsoft.com/office/officeart/2005/8/layout/process1"/>
    <dgm:cxn modelId="{28C00077-2087-4CE5-B0CA-8A701726FAE4}" type="presParOf" srcId="{BD541097-274C-467B-92E2-5E77B9D64849}" destId="{8959D834-3248-4758-8DE6-A80A98390F5C}" srcOrd="1" destOrd="0" presId="urn:microsoft.com/office/officeart/2005/8/layout/process1"/>
    <dgm:cxn modelId="{E050E454-478E-48DD-8C72-55006B4786D3}" type="presParOf" srcId="{8959D834-3248-4758-8DE6-A80A98390F5C}" destId="{D90A5694-E410-4C9A-B8E5-F1520086B9FF}" srcOrd="0" destOrd="0" presId="urn:microsoft.com/office/officeart/2005/8/layout/process1"/>
    <dgm:cxn modelId="{C24311EC-55DA-4BAB-91AC-9B8EE0EEA9A4}" type="presParOf" srcId="{BD541097-274C-467B-92E2-5E77B9D64849}" destId="{6209566F-E84D-4E1D-A05C-673BFB4B251C}" srcOrd="2" destOrd="0" presId="urn:microsoft.com/office/officeart/2005/8/layout/process1"/>
    <dgm:cxn modelId="{F728ED54-1B5C-4F00-95E9-16A611B1DC1F}" type="presParOf" srcId="{BD541097-274C-467B-92E2-5E77B9D64849}" destId="{24D1EBF3-670B-4095-BB3C-5872EB5ADD57}" srcOrd="3" destOrd="0" presId="urn:microsoft.com/office/officeart/2005/8/layout/process1"/>
    <dgm:cxn modelId="{7F7959C3-5484-43A7-A8E3-F3670CF079B0}" type="presParOf" srcId="{24D1EBF3-670B-4095-BB3C-5872EB5ADD57}" destId="{4C88AE24-1EC0-41E5-AA23-5BD0B6355953}" srcOrd="0" destOrd="0" presId="urn:microsoft.com/office/officeart/2005/8/layout/process1"/>
    <dgm:cxn modelId="{72613238-339A-4E28-9CF3-B555A0F9115C}" type="presParOf" srcId="{BD541097-274C-467B-92E2-5E77B9D64849}" destId="{102C4E36-BA6D-432B-B5ED-7560FD5A124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4A2E4D-F620-404B-87EF-703F283BC9D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290439-D193-44C5-A2AD-0DEB30A9C60C}">
      <dgm:prSet phldrT="[Text]" custT="1"/>
      <dgm:spPr/>
      <dgm:t>
        <a:bodyPr/>
        <a:lstStyle/>
        <a:p>
          <a:r>
            <a:rPr lang="cs-CZ" sz="1200"/>
            <a:t>Tvorba návrhu </a:t>
          </a:r>
          <a:br>
            <a:rPr lang="cs-CZ" sz="1200"/>
          </a:br>
          <a:endParaRPr lang="cs-CZ" sz="1200"/>
        </a:p>
      </dgm:t>
    </dgm:pt>
    <dgm:pt modelId="{BCE161FC-2E8F-435E-B047-80CBA6A13414}" type="parTrans" cxnId="{8E79D1FD-09FE-44DC-90DC-0A576A2E53C5}">
      <dgm:prSet/>
      <dgm:spPr/>
      <dgm:t>
        <a:bodyPr/>
        <a:lstStyle/>
        <a:p>
          <a:endParaRPr lang="cs-CZ"/>
        </a:p>
      </dgm:t>
    </dgm:pt>
    <dgm:pt modelId="{89536FA7-406C-4896-961D-A80A6BFC3EF8}" type="sibTrans" cxnId="{8E79D1FD-09FE-44DC-90DC-0A576A2E53C5}">
      <dgm:prSet/>
      <dgm:spPr/>
      <dgm:t>
        <a:bodyPr/>
        <a:lstStyle/>
        <a:p>
          <a:endParaRPr lang="cs-CZ"/>
        </a:p>
      </dgm:t>
    </dgm:pt>
    <dgm:pt modelId="{54B5C692-7161-4925-9D20-F64FBA894BAF}">
      <dgm:prSet phldrT="[Text]" custT="1"/>
      <dgm:spPr/>
      <dgm:t>
        <a:bodyPr/>
        <a:lstStyle/>
        <a:p>
          <a:r>
            <a:rPr lang="cs-CZ" sz="1200"/>
            <a:t>Projednání návrhu vyhlášky komisí legislativní rady vlády</a:t>
          </a:r>
        </a:p>
      </dgm:t>
    </dgm:pt>
    <dgm:pt modelId="{D31B044E-9BEB-43CA-9E62-C4A30D1469A5}" type="parTrans" cxnId="{4378E664-9044-454E-B1DE-E99A8AFB07B0}">
      <dgm:prSet/>
      <dgm:spPr/>
      <dgm:t>
        <a:bodyPr/>
        <a:lstStyle/>
        <a:p>
          <a:endParaRPr lang="cs-CZ"/>
        </a:p>
      </dgm:t>
    </dgm:pt>
    <dgm:pt modelId="{13ABD73B-3A8B-42D5-AD58-2E4BB9047093}" type="sibTrans" cxnId="{4378E664-9044-454E-B1DE-E99A8AFB07B0}">
      <dgm:prSet/>
      <dgm:spPr/>
      <dgm:t>
        <a:bodyPr/>
        <a:lstStyle/>
        <a:p>
          <a:endParaRPr lang="cs-CZ"/>
        </a:p>
      </dgm:t>
    </dgm:pt>
    <dgm:pt modelId="{6290BA44-D75B-499C-83B1-4495D329C441}">
      <dgm:prSet phldrT="[Text]" custT="1"/>
      <dgm:spPr/>
      <dgm:t>
        <a:bodyPr/>
        <a:lstStyle/>
        <a:p>
          <a:r>
            <a:rPr lang="cs-CZ" sz="1200" dirty="0"/>
            <a:t>Převzetí</a:t>
          </a:r>
          <a:r>
            <a:rPr lang="cs-CZ" sz="1200" baseline="0" dirty="0"/>
            <a:t> návrhu předkladatelem </a:t>
          </a:r>
          <a:br>
            <a:rPr lang="cs-CZ" sz="1200" baseline="0" dirty="0"/>
          </a:br>
          <a:r>
            <a:rPr lang="cs-CZ" sz="1200" baseline="0" dirty="0"/>
            <a:t>k vyhlášení</a:t>
          </a:r>
          <a:endParaRPr lang="cs-CZ" sz="1200" dirty="0"/>
        </a:p>
      </dgm:t>
    </dgm:pt>
    <dgm:pt modelId="{FDEE37FE-3081-4B06-9521-0A835B36EF58}" type="parTrans" cxnId="{664E1EB7-7A3B-43F9-BD7B-247111214CA5}">
      <dgm:prSet/>
      <dgm:spPr/>
      <dgm:t>
        <a:bodyPr/>
        <a:lstStyle/>
        <a:p>
          <a:endParaRPr lang="cs-CZ"/>
        </a:p>
      </dgm:t>
    </dgm:pt>
    <dgm:pt modelId="{7AB973DF-7217-4F77-80F2-00F8772290C3}" type="sibTrans" cxnId="{664E1EB7-7A3B-43F9-BD7B-247111214CA5}">
      <dgm:prSet/>
      <dgm:spPr/>
      <dgm:t>
        <a:bodyPr/>
        <a:lstStyle/>
        <a:p>
          <a:endParaRPr lang="cs-CZ"/>
        </a:p>
      </dgm:t>
    </dgm:pt>
    <dgm:pt modelId="{030094E2-7EE9-4344-9619-67A1BEFEBBB5}">
      <dgm:prSet phldrT="[Text]" custT="1"/>
      <dgm:spPr/>
      <dgm:t>
        <a:bodyPr/>
        <a:lstStyle/>
        <a:p>
          <a:r>
            <a:rPr lang="cs-CZ" sz="1200"/>
            <a:t>Vyhlášení Redakcí Sbírky</a:t>
          </a:r>
        </a:p>
      </dgm:t>
    </dgm:pt>
    <dgm:pt modelId="{62C657E0-4263-4337-93B0-EEFAFF0C7336}" type="parTrans" cxnId="{F6E426AA-5F94-4340-8E44-178F560653B4}">
      <dgm:prSet/>
      <dgm:spPr/>
      <dgm:t>
        <a:bodyPr/>
        <a:lstStyle/>
        <a:p>
          <a:endParaRPr lang="sk-SK"/>
        </a:p>
      </dgm:t>
    </dgm:pt>
    <dgm:pt modelId="{34C94277-9C43-4688-A3D9-C0CFB1109111}" type="sibTrans" cxnId="{F6E426AA-5F94-4340-8E44-178F560653B4}">
      <dgm:prSet/>
      <dgm:spPr/>
      <dgm:t>
        <a:bodyPr/>
        <a:lstStyle/>
        <a:p>
          <a:endParaRPr lang="sk-SK"/>
        </a:p>
      </dgm:t>
    </dgm:pt>
    <dgm:pt modelId="{BD541097-274C-467B-92E2-5E77B9D64849}" type="pres">
      <dgm:prSet presAssocID="{D44A2E4D-F620-404B-87EF-703F283BC9DC}" presName="Name0" presStyleCnt="0">
        <dgm:presLayoutVars>
          <dgm:dir/>
          <dgm:resizeHandles val="exact"/>
        </dgm:presLayoutVars>
      </dgm:prSet>
      <dgm:spPr/>
    </dgm:pt>
    <dgm:pt modelId="{1B7696C2-32B1-4148-A889-37DC53093934}" type="pres">
      <dgm:prSet presAssocID="{C2290439-D193-44C5-A2AD-0DEB30A9C60C}" presName="node" presStyleLbl="node1" presStyleIdx="0" presStyleCnt="4" custLinFactNeighborX="25151" custLinFactNeighborY="-2328">
        <dgm:presLayoutVars>
          <dgm:bulletEnabled val="1"/>
        </dgm:presLayoutVars>
      </dgm:prSet>
      <dgm:spPr/>
    </dgm:pt>
    <dgm:pt modelId="{8959D834-3248-4758-8DE6-A80A98390F5C}" type="pres">
      <dgm:prSet presAssocID="{89536FA7-406C-4896-961D-A80A6BFC3EF8}" presName="sibTrans" presStyleLbl="sibTrans2D1" presStyleIdx="0" presStyleCnt="3"/>
      <dgm:spPr/>
    </dgm:pt>
    <dgm:pt modelId="{D90A5694-E410-4C9A-B8E5-F1520086B9FF}" type="pres">
      <dgm:prSet presAssocID="{89536FA7-406C-4896-961D-A80A6BFC3EF8}" presName="connectorText" presStyleLbl="sibTrans2D1" presStyleIdx="0" presStyleCnt="3"/>
      <dgm:spPr/>
    </dgm:pt>
    <dgm:pt modelId="{43EF5D35-4EA5-47A7-956B-11D911C8F5DE}" type="pres">
      <dgm:prSet presAssocID="{54B5C692-7161-4925-9D20-F64FBA894BAF}" presName="node" presStyleLbl="node1" presStyleIdx="1" presStyleCnt="4" custLinFactNeighborX="19323" custLinFactNeighborY="-4121">
        <dgm:presLayoutVars>
          <dgm:bulletEnabled val="1"/>
        </dgm:presLayoutVars>
      </dgm:prSet>
      <dgm:spPr/>
    </dgm:pt>
    <dgm:pt modelId="{08AEC0C7-DD7F-43A1-9161-6269D34595B0}" type="pres">
      <dgm:prSet presAssocID="{13ABD73B-3A8B-42D5-AD58-2E4BB9047093}" presName="sibTrans" presStyleLbl="sibTrans2D1" presStyleIdx="1" presStyleCnt="3" custScaleX="126166"/>
      <dgm:spPr/>
    </dgm:pt>
    <dgm:pt modelId="{F3A310D1-096D-4B8C-81AA-3A7F60A1C950}" type="pres">
      <dgm:prSet presAssocID="{13ABD73B-3A8B-42D5-AD58-2E4BB9047093}" presName="connectorText" presStyleLbl="sibTrans2D1" presStyleIdx="1" presStyleCnt="3"/>
      <dgm:spPr/>
    </dgm:pt>
    <dgm:pt modelId="{102C4E36-BA6D-432B-B5ED-7560FD5A1244}" type="pres">
      <dgm:prSet presAssocID="{6290BA44-D75B-499C-83B1-4495D329C441}" presName="node" presStyleLbl="node1" presStyleIdx="2" presStyleCnt="4" custLinFactNeighborX="3849" custLinFactNeighborY="-3569">
        <dgm:presLayoutVars>
          <dgm:bulletEnabled val="1"/>
        </dgm:presLayoutVars>
      </dgm:prSet>
      <dgm:spPr/>
    </dgm:pt>
    <dgm:pt modelId="{E88E5E6D-A96D-4062-8AE5-237FDA543AD1}" type="pres">
      <dgm:prSet presAssocID="{7AB973DF-7217-4F77-80F2-00F8772290C3}" presName="sibTrans" presStyleLbl="sibTrans2D1" presStyleIdx="2" presStyleCnt="3"/>
      <dgm:spPr/>
    </dgm:pt>
    <dgm:pt modelId="{412D5C02-3CA1-47CA-A0E7-034339359F7B}" type="pres">
      <dgm:prSet presAssocID="{7AB973DF-7217-4F77-80F2-00F8772290C3}" presName="connectorText" presStyleLbl="sibTrans2D1" presStyleIdx="2" presStyleCnt="3"/>
      <dgm:spPr/>
    </dgm:pt>
    <dgm:pt modelId="{FD093C6F-AE06-4B3C-A8B2-891BC3094F5A}" type="pres">
      <dgm:prSet presAssocID="{030094E2-7EE9-4344-9619-67A1BEFEBBB5}" presName="node" presStyleLbl="node1" presStyleIdx="3" presStyleCnt="4" custLinFactNeighborX="3849" custLinFactNeighborY="-3569">
        <dgm:presLayoutVars>
          <dgm:bulletEnabled val="1"/>
        </dgm:presLayoutVars>
      </dgm:prSet>
      <dgm:spPr/>
    </dgm:pt>
  </dgm:ptLst>
  <dgm:cxnLst>
    <dgm:cxn modelId="{34C26004-F27A-4F66-BFA3-203159FF08DF}" type="presOf" srcId="{13ABD73B-3A8B-42D5-AD58-2E4BB9047093}" destId="{08AEC0C7-DD7F-43A1-9161-6269D34595B0}" srcOrd="0" destOrd="0" presId="urn:microsoft.com/office/officeart/2005/8/layout/process1"/>
    <dgm:cxn modelId="{BC5F6E3E-8794-420F-ADC9-368A5BAB45F8}" type="presOf" srcId="{7AB973DF-7217-4F77-80F2-00F8772290C3}" destId="{412D5C02-3CA1-47CA-A0E7-034339359F7B}" srcOrd="1" destOrd="0" presId="urn:microsoft.com/office/officeart/2005/8/layout/process1"/>
    <dgm:cxn modelId="{59723D3F-4CC9-4AEF-BD9B-C3217084B35B}" type="presOf" srcId="{D44A2E4D-F620-404B-87EF-703F283BC9DC}" destId="{BD541097-274C-467B-92E2-5E77B9D64849}" srcOrd="0" destOrd="0" presId="urn:microsoft.com/office/officeart/2005/8/layout/process1"/>
    <dgm:cxn modelId="{4378E664-9044-454E-B1DE-E99A8AFB07B0}" srcId="{D44A2E4D-F620-404B-87EF-703F283BC9DC}" destId="{54B5C692-7161-4925-9D20-F64FBA894BAF}" srcOrd="1" destOrd="0" parTransId="{D31B044E-9BEB-43CA-9E62-C4A30D1469A5}" sibTransId="{13ABD73B-3A8B-42D5-AD58-2E4BB9047093}"/>
    <dgm:cxn modelId="{CADF617F-7F8A-4430-9ED1-70AF663117BC}" type="presOf" srcId="{C2290439-D193-44C5-A2AD-0DEB30A9C60C}" destId="{1B7696C2-32B1-4148-A889-37DC53093934}" srcOrd="0" destOrd="0" presId="urn:microsoft.com/office/officeart/2005/8/layout/process1"/>
    <dgm:cxn modelId="{4FA56782-1451-44C5-A191-AF4737020C7D}" type="presOf" srcId="{7AB973DF-7217-4F77-80F2-00F8772290C3}" destId="{E88E5E6D-A96D-4062-8AE5-237FDA543AD1}" srcOrd="0" destOrd="0" presId="urn:microsoft.com/office/officeart/2005/8/layout/process1"/>
    <dgm:cxn modelId="{033E5E91-21EC-4A66-A0E0-82DC519E5C04}" type="presOf" srcId="{89536FA7-406C-4896-961D-A80A6BFC3EF8}" destId="{D90A5694-E410-4C9A-B8E5-F1520086B9FF}" srcOrd="1" destOrd="0" presId="urn:microsoft.com/office/officeart/2005/8/layout/process1"/>
    <dgm:cxn modelId="{0BD46DA4-6409-4ABD-AAE6-C9FC92CD8632}" type="presOf" srcId="{6290BA44-D75B-499C-83B1-4495D329C441}" destId="{102C4E36-BA6D-432B-B5ED-7560FD5A1244}" srcOrd="0" destOrd="0" presId="urn:microsoft.com/office/officeart/2005/8/layout/process1"/>
    <dgm:cxn modelId="{F6E426AA-5F94-4340-8E44-178F560653B4}" srcId="{D44A2E4D-F620-404B-87EF-703F283BC9DC}" destId="{030094E2-7EE9-4344-9619-67A1BEFEBBB5}" srcOrd="3" destOrd="0" parTransId="{62C657E0-4263-4337-93B0-EEFAFF0C7336}" sibTransId="{34C94277-9C43-4688-A3D9-C0CFB1109111}"/>
    <dgm:cxn modelId="{664E1EB7-7A3B-43F9-BD7B-247111214CA5}" srcId="{D44A2E4D-F620-404B-87EF-703F283BC9DC}" destId="{6290BA44-D75B-499C-83B1-4495D329C441}" srcOrd="2" destOrd="0" parTransId="{FDEE37FE-3081-4B06-9521-0A835B36EF58}" sibTransId="{7AB973DF-7217-4F77-80F2-00F8772290C3}"/>
    <dgm:cxn modelId="{EAF267B9-A682-40E1-858C-4F0FF9490883}" type="presOf" srcId="{030094E2-7EE9-4344-9619-67A1BEFEBBB5}" destId="{FD093C6F-AE06-4B3C-A8B2-891BC3094F5A}" srcOrd="0" destOrd="0" presId="urn:microsoft.com/office/officeart/2005/8/layout/process1"/>
    <dgm:cxn modelId="{8C33A9BB-FDB7-4F62-B3E2-AE8B5814C818}" type="presOf" srcId="{13ABD73B-3A8B-42D5-AD58-2E4BB9047093}" destId="{F3A310D1-096D-4B8C-81AA-3A7F60A1C950}" srcOrd="1" destOrd="0" presId="urn:microsoft.com/office/officeart/2005/8/layout/process1"/>
    <dgm:cxn modelId="{BA7802DA-E2C7-4C90-864A-6F76159598FE}" type="presOf" srcId="{89536FA7-406C-4896-961D-A80A6BFC3EF8}" destId="{8959D834-3248-4758-8DE6-A80A98390F5C}" srcOrd="0" destOrd="0" presId="urn:microsoft.com/office/officeart/2005/8/layout/process1"/>
    <dgm:cxn modelId="{51B1D9DD-7EF0-48A7-9203-2F061A488E78}" type="presOf" srcId="{54B5C692-7161-4925-9D20-F64FBA894BAF}" destId="{43EF5D35-4EA5-47A7-956B-11D911C8F5DE}" srcOrd="0" destOrd="0" presId="urn:microsoft.com/office/officeart/2005/8/layout/process1"/>
    <dgm:cxn modelId="{8E79D1FD-09FE-44DC-90DC-0A576A2E53C5}" srcId="{D44A2E4D-F620-404B-87EF-703F283BC9DC}" destId="{C2290439-D193-44C5-A2AD-0DEB30A9C60C}" srcOrd="0" destOrd="0" parTransId="{BCE161FC-2E8F-435E-B047-80CBA6A13414}" sibTransId="{89536FA7-406C-4896-961D-A80A6BFC3EF8}"/>
    <dgm:cxn modelId="{DF51D417-B263-4A13-A15D-D767CA0D4EA3}" type="presParOf" srcId="{BD541097-274C-467B-92E2-5E77B9D64849}" destId="{1B7696C2-32B1-4148-A889-37DC53093934}" srcOrd="0" destOrd="0" presId="urn:microsoft.com/office/officeart/2005/8/layout/process1"/>
    <dgm:cxn modelId="{28C00077-2087-4CE5-B0CA-8A701726FAE4}" type="presParOf" srcId="{BD541097-274C-467B-92E2-5E77B9D64849}" destId="{8959D834-3248-4758-8DE6-A80A98390F5C}" srcOrd="1" destOrd="0" presId="urn:microsoft.com/office/officeart/2005/8/layout/process1"/>
    <dgm:cxn modelId="{E050E454-478E-48DD-8C72-55006B4786D3}" type="presParOf" srcId="{8959D834-3248-4758-8DE6-A80A98390F5C}" destId="{D90A5694-E410-4C9A-B8E5-F1520086B9FF}" srcOrd="0" destOrd="0" presId="urn:microsoft.com/office/officeart/2005/8/layout/process1"/>
    <dgm:cxn modelId="{87C3074A-16E3-437A-8F90-69E682D273D2}" type="presParOf" srcId="{BD541097-274C-467B-92E2-5E77B9D64849}" destId="{43EF5D35-4EA5-47A7-956B-11D911C8F5DE}" srcOrd="2" destOrd="0" presId="urn:microsoft.com/office/officeart/2005/8/layout/process1"/>
    <dgm:cxn modelId="{56D1A66C-7C52-476B-B448-1B509412B849}" type="presParOf" srcId="{BD541097-274C-467B-92E2-5E77B9D64849}" destId="{08AEC0C7-DD7F-43A1-9161-6269D34595B0}" srcOrd="3" destOrd="0" presId="urn:microsoft.com/office/officeart/2005/8/layout/process1"/>
    <dgm:cxn modelId="{86852D57-3634-482C-A2CA-BB2B56DFAAAC}" type="presParOf" srcId="{08AEC0C7-DD7F-43A1-9161-6269D34595B0}" destId="{F3A310D1-096D-4B8C-81AA-3A7F60A1C950}" srcOrd="0" destOrd="0" presId="urn:microsoft.com/office/officeart/2005/8/layout/process1"/>
    <dgm:cxn modelId="{72613238-339A-4E28-9CF3-B555A0F9115C}" type="presParOf" srcId="{BD541097-274C-467B-92E2-5E77B9D64849}" destId="{102C4E36-BA6D-432B-B5ED-7560FD5A1244}" srcOrd="4" destOrd="0" presId="urn:microsoft.com/office/officeart/2005/8/layout/process1"/>
    <dgm:cxn modelId="{520928C6-6936-4D18-A94B-2C06596E5659}" type="presParOf" srcId="{BD541097-274C-467B-92E2-5E77B9D64849}" destId="{E88E5E6D-A96D-4062-8AE5-237FDA543AD1}" srcOrd="5" destOrd="0" presId="urn:microsoft.com/office/officeart/2005/8/layout/process1"/>
    <dgm:cxn modelId="{BEB0581D-0598-46E1-BC5C-3389EDA9A8D2}" type="presParOf" srcId="{E88E5E6D-A96D-4062-8AE5-237FDA543AD1}" destId="{412D5C02-3CA1-47CA-A0E7-034339359F7B}" srcOrd="0" destOrd="0" presId="urn:microsoft.com/office/officeart/2005/8/layout/process1"/>
    <dgm:cxn modelId="{C7CEF0D0-0BF5-4BC5-B27E-8A6D4A1F59DD}" type="presParOf" srcId="{BD541097-274C-467B-92E2-5E77B9D64849}" destId="{FD093C6F-AE06-4B3C-A8B2-891BC3094F5A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44A2E4D-F620-404B-87EF-703F283BC9D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290439-D193-44C5-A2AD-0DEB30A9C60C}">
      <dgm:prSet phldrT="[Text]" custT="1"/>
      <dgm:spPr/>
      <dgm:t>
        <a:bodyPr/>
        <a:lstStyle/>
        <a:p>
          <a:r>
            <a:rPr lang="cs-CZ" sz="1600" dirty="0"/>
            <a:t>Tvorba návrhu </a:t>
          </a:r>
          <a:br>
            <a:rPr lang="cs-CZ" sz="1600" dirty="0"/>
          </a:br>
          <a:r>
            <a:rPr lang="cs-CZ" sz="1600" dirty="0"/>
            <a:t>vládou</a:t>
          </a:r>
        </a:p>
      </dgm:t>
    </dgm:pt>
    <dgm:pt modelId="{BCE161FC-2E8F-435E-B047-80CBA6A13414}" type="parTrans" cxnId="{8E79D1FD-09FE-44DC-90DC-0A576A2E53C5}">
      <dgm:prSet/>
      <dgm:spPr/>
      <dgm:t>
        <a:bodyPr/>
        <a:lstStyle/>
        <a:p>
          <a:endParaRPr lang="cs-CZ"/>
        </a:p>
      </dgm:t>
    </dgm:pt>
    <dgm:pt modelId="{89536FA7-406C-4896-961D-A80A6BFC3EF8}" type="sibTrans" cxnId="{8E79D1FD-09FE-44DC-90DC-0A576A2E53C5}">
      <dgm:prSet/>
      <dgm:spPr/>
      <dgm:t>
        <a:bodyPr/>
        <a:lstStyle/>
        <a:p>
          <a:endParaRPr lang="cs-CZ"/>
        </a:p>
      </dgm:t>
    </dgm:pt>
    <dgm:pt modelId="{54B5C692-7161-4925-9D20-F64FBA894BAF}">
      <dgm:prSet phldrT="[Text]" custT="1"/>
      <dgm:spPr/>
      <dgm:t>
        <a:bodyPr/>
        <a:lstStyle/>
        <a:p>
          <a:r>
            <a:rPr lang="cs-CZ" sz="1600"/>
            <a:t>Projednání návrhu nařízení vládou</a:t>
          </a:r>
        </a:p>
      </dgm:t>
    </dgm:pt>
    <dgm:pt modelId="{D31B044E-9BEB-43CA-9E62-C4A30D1469A5}" type="parTrans" cxnId="{4378E664-9044-454E-B1DE-E99A8AFB07B0}">
      <dgm:prSet/>
      <dgm:spPr/>
      <dgm:t>
        <a:bodyPr/>
        <a:lstStyle/>
        <a:p>
          <a:endParaRPr lang="cs-CZ"/>
        </a:p>
      </dgm:t>
    </dgm:pt>
    <dgm:pt modelId="{13ABD73B-3A8B-42D5-AD58-2E4BB9047093}" type="sibTrans" cxnId="{4378E664-9044-454E-B1DE-E99A8AFB07B0}">
      <dgm:prSet/>
      <dgm:spPr/>
      <dgm:t>
        <a:bodyPr/>
        <a:lstStyle/>
        <a:p>
          <a:endParaRPr lang="cs-CZ"/>
        </a:p>
      </dgm:t>
    </dgm:pt>
    <dgm:pt modelId="{030094E2-7EE9-4344-9619-67A1BEFEBBB5}">
      <dgm:prSet phldrT="[Text]" custT="1"/>
      <dgm:spPr/>
      <dgm:t>
        <a:bodyPr/>
        <a:lstStyle/>
        <a:p>
          <a:r>
            <a:rPr lang="cs-CZ" sz="1600"/>
            <a:t>Vyhlášení publikačním úřadem</a:t>
          </a:r>
        </a:p>
      </dgm:t>
    </dgm:pt>
    <dgm:pt modelId="{62C657E0-4263-4337-93B0-EEFAFF0C7336}" type="parTrans" cxnId="{F6E426AA-5F94-4340-8E44-178F560653B4}">
      <dgm:prSet/>
      <dgm:spPr/>
      <dgm:t>
        <a:bodyPr/>
        <a:lstStyle/>
        <a:p>
          <a:endParaRPr lang="sk-SK"/>
        </a:p>
      </dgm:t>
    </dgm:pt>
    <dgm:pt modelId="{34C94277-9C43-4688-A3D9-C0CFB1109111}" type="sibTrans" cxnId="{F6E426AA-5F94-4340-8E44-178F560653B4}">
      <dgm:prSet/>
      <dgm:spPr/>
      <dgm:t>
        <a:bodyPr/>
        <a:lstStyle/>
        <a:p>
          <a:endParaRPr lang="sk-SK"/>
        </a:p>
      </dgm:t>
    </dgm:pt>
    <dgm:pt modelId="{BD541097-274C-467B-92E2-5E77B9D64849}" type="pres">
      <dgm:prSet presAssocID="{D44A2E4D-F620-404B-87EF-703F283BC9DC}" presName="Name0" presStyleCnt="0">
        <dgm:presLayoutVars>
          <dgm:dir/>
          <dgm:resizeHandles val="exact"/>
        </dgm:presLayoutVars>
      </dgm:prSet>
      <dgm:spPr/>
    </dgm:pt>
    <dgm:pt modelId="{1B7696C2-32B1-4148-A889-37DC53093934}" type="pres">
      <dgm:prSet presAssocID="{C2290439-D193-44C5-A2AD-0DEB30A9C60C}" presName="node" presStyleLbl="node1" presStyleIdx="0" presStyleCnt="3" custLinFactNeighborX="25151" custLinFactNeighborY="-2328">
        <dgm:presLayoutVars>
          <dgm:bulletEnabled val="1"/>
        </dgm:presLayoutVars>
      </dgm:prSet>
      <dgm:spPr/>
    </dgm:pt>
    <dgm:pt modelId="{8959D834-3248-4758-8DE6-A80A98390F5C}" type="pres">
      <dgm:prSet presAssocID="{89536FA7-406C-4896-961D-A80A6BFC3EF8}" presName="sibTrans" presStyleLbl="sibTrans2D1" presStyleIdx="0" presStyleCnt="2"/>
      <dgm:spPr/>
    </dgm:pt>
    <dgm:pt modelId="{D90A5694-E410-4C9A-B8E5-F1520086B9FF}" type="pres">
      <dgm:prSet presAssocID="{89536FA7-406C-4896-961D-A80A6BFC3EF8}" presName="connectorText" presStyleLbl="sibTrans2D1" presStyleIdx="0" presStyleCnt="2"/>
      <dgm:spPr/>
    </dgm:pt>
    <dgm:pt modelId="{43EF5D35-4EA5-47A7-956B-11D911C8F5DE}" type="pres">
      <dgm:prSet presAssocID="{54B5C692-7161-4925-9D20-F64FBA894BAF}" presName="node" presStyleLbl="node1" presStyleIdx="1" presStyleCnt="3" custLinFactNeighborX="19323" custLinFactNeighborY="-4121">
        <dgm:presLayoutVars>
          <dgm:bulletEnabled val="1"/>
        </dgm:presLayoutVars>
      </dgm:prSet>
      <dgm:spPr/>
    </dgm:pt>
    <dgm:pt modelId="{08AEC0C7-DD7F-43A1-9161-6269D34595B0}" type="pres">
      <dgm:prSet presAssocID="{13ABD73B-3A8B-42D5-AD58-2E4BB9047093}" presName="sibTrans" presStyleLbl="sibTrans2D1" presStyleIdx="1" presStyleCnt="2" custScaleX="126166"/>
      <dgm:spPr/>
    </dgm:pt>
    <dgm:pt modelId="{F3A310D1-096D-4B8C-81AA-3A7F60A1C950}" type="pres">
      <dgm:prSet presAssocID="{13ABD73B-3A8B-42D5-AD58-2E4BB9047093}" presName="connectorText" presStyleLbl="sibTrans2D1" presStyleIdx="1" presStyleCnt="2"/>
      <dgm:spPr/>
    </dgm:pt>
    <dgm:pt modelId="{FD093C6F-AE06-4B3C-A8B2-891BC3094F5A}" type="pres">
      <dgm:prSet presAssocID="{030094E2-7EE9-4344-9619-67A1BEFEBBB5}" presName="node" presStyleLbl="node1" presStyleIdx="2" presStyleCnt="3" custLinFactNeighborX="3849" custLinFactNeighborY="-3569">
        <dgm:presLayoutVars>
          <dgm:bulletEnabled val="1"/>
        </dgm:presLayoutVars>
      </dgm:prSet>
      <dgm:spPr/>
    </dgm:pt>
  </dgm:ptLst>
  <dgm:cxnLst>
    <dgm:cxn modelId="{34C26004-F27A-4F66-BFA3-203159FF08DF}" type="presOf" srcId="{13ABD73B-3A8B-42D5-AD58-2E4BB9047093}" destId="{08AEC0C7-DD7F-43A1-9161-6269D34595B0}" srcOrd="0" destOrd="0" presId="urn:microsoft.com/office/officeart/2005/8/layout/process1"/>
    <dgm:cxn modelId="{59723D3F-4CC9-4AEF-BD9B-C3217084B35B}" type="presOf" srcId="{D44A2E4D-F620-404B-87EF-703F283BC9DC}" destId="{BD541097-274C-467B-92E2-5E77B9D64849}" srcOrd="0" destOrd="0" presId="urn:microsoft.com/office/officeart/2005/8/layout/process1"/>
    <dgm:cxn modelId="{4378E664-9044-454E-B1DE-E99A8AFB07B0}" srcId="{D44A2E4D-F620-404B-87EF-703F283BC9DC}" destId="{54B5C692-7161-4925-9D20-F64FBA894BAF}" srcOrd="1" destOrd="0" parTransId="{D31B044E-9BEB-43CA-9E62-C4A30D1469A5}" sibTransId="{13ABD73B-3A8B-42D5-AD58-2E4BB9047093}"/>
    <dgm:cxn modelId="{CADF617F-7F8A-4430-9ED1-70AF663117BC}" type="presOf" srcId="{C2290439-D193-44C5-A2AD-0DEB30A9C60C}" destId="{1B7696C2-32B1-4148-A889-37DC53093934}" srcOrd="0" destOrd="0" presId="urn:microsoft.com/office/officeart/2005/8/layout/process1"/>
    <dgm:cxn modelId="{033E5E91-21EC-4A66-A0E0-82DC519E5C04}" type="presOf" srcId="{89536FA7-406C-4896-961D-A80A6BFC3EF8}" destId="{D90A5694-E410-4C9A-B8E5-F1520086B9FF}" srcOrd="1" destOrd="0" presId="urn:microsoft.com/office/officeart/2005/8/layout/process1"/>
    <dgm:cxn modelId="{F6E426AA-5F94-4340-8E44-178F560653B4}" srcId="{D44A2E4D-F620-404B-87EF-703F283BC9DC}" destId="{030094E2-7EE9-4344-9619-67A1BEFEBBB5}" srcOrd="2" destOrd="0" parTransId="{62C657E0-4263-4337-93B0-EEFAFF0C7336}" sibTransId="{34C94277-9C43-4688-A3D9-C0CFB1109111}"/>
    <dgm:cxn modelId="{EAF267B9-A682-40E1-858C-4F0FF9490883}" type="presOf" srcId="{030094E2-7EE9-4344-9619-67A1BEFEBBB5}" destId="{FD093C6F-AE06-4B3C-A8B2-891BC3094F5A}" srcOrd="0" destOrd="0" presId="urn:microsoft.com/office/officeart/2005/8/layout/process1"/>
    <dgm:cxn modelId="{8C33A9BB-FDB7-4F62-B3E2-AE8B5814C818}" type="presOf" srcId="{13ABD73B-3A8B-42D5-AD58-2E4BB9047093}" destId="{F3A310D1-096D-4B8C-81AA-3A7F60A1C950}" srcOrd="1" destOrd="0" presId="urn:microsoft.com/office/officeart/2005/8/layout/process1"/>
    <dgm:cxn modelId="{BA7802DA-E2C7-4C90-864A-6F76159598FE}" type="presOf" srcId="{89536FA7-406C-4896-961D-A80A6BFC3EF8}" destId="{8959D834-3248-4758-8DE6-A80A98390F5C}" srcOrd="0" destOrd="0" presId="urn:microsoft.com/office/officeart/2005/8/layout/process1"/>
    <dgm:cxn modelId="{51B1D9DD-7EF0-48A7-9203-2F061A488E78}" type="presOf" srcId="{54B5C692-7161-4925-9D20-F64FBA894BAF}" destId="{43EF5D35-4EA5-47A7-956B-11D911C8F5DE}" srcOrd="0" destOrd="0" presId="urn:microsoft.com/office/officeart/2005/8/layout/process1"/>
    <dgm:cxn modelId="{8E79D1FD-09FE-44DC-90DC-0A576A2E53C5}" srcId="{D44A2E4D-F620-404B-87EF-703F283BC9DC}" destId="{C2290439-D193-44C5-A2AD-0DEB30A9C60C}" srcOrd="0" destOrd="0" parTransId="{BCE161FC-2E8F-435E-B047-80CBA6A13414}" sibTransId="{89536FA7-406C-4896-961D-A80A6BFC3EF8}"/>
    <dgm:cxn modelId="{DF51D417-B263-4A13-A15D-D767CA0D4EA3}" type="presParOf" srcId="{BD541097-274C-467B-92E2-5E77B9D64849}" destId="{1B7696C2-32B1-4148-A889-37DC53093934}" srcOrd="0" destOrd="0" presId="urn:microsoft.com/office/officeart/2005/8/layout/process1"/>
    <dgm:cxn modelId="{28C00077-2087-4CE5-B0CA-8A701726FAE4}" type="presParOf" srcId="{BD541097-274C-467B-92E2-5E77B9D64849}" destId="{8959D834-3248-4758-8DE6-A80A98390F5C}" srcOrd="1" destOrd="0" presId="urn:microsoft.com/office/officeart/2005/8/layout/process1"/>
    <dgm:cxn modelId="{E050E454-478E-48DD-8C72-55006B4786D3}" type="presParOf" srcId="{8959D834-3248-4758-8DE6-A80A98390F5C}" destId="{D90A5694-E410-4C9A-B8E5-F1520086B9FF}" srcOrd="0" destOrd="0" presId="urn:microsoft.com/office/officeart/2005/8/layout/process1"/>
    <dgm:cxn modelId="{87C3074A-16E3-437A-8F90-69E682D273D2}" type="presParOf" srcId="{BD541097-274C-467B-92E2-5E77B9D64849}" destId="{43EF5D35-4EA5-47A7-956B-11D911C8F5DE}" srcOrd="2" destOrd="0" presId="urn:microsoft.com/office/officeart/2005/8/layout/process1"/>
    <dgm:cxn modelId="{56D1A66C-7C52-476B-B448-1B509412B849}" type="presParOf" srcId="{BD541097-274C-467B-92E2-5E77B9D64849}" destId="{08AEC0C7-DD7F-43A1-9161-6269D34595B0}" srcOrd="3" destOrd="0" presId="urn:microsoft.com/office/officeart/2005/8/layout/process1"/>
    <dgm:cxn modelId="{86852D57-3634-482C-A2CA-BB2B56DFAAAC}" type="presParOf" srcId="{08AEC0C7-DD7F-43A1-9161-6269D34595B0}" destId="{F3A310D1-096D-4B8C-81AA-3A7F60A1C950}" srcOrd="0" destOrd="0" presId="urn:microsoft.com/office/officeart/2005/8/layout/process1"/>
    <dgm:cxn modelId="{C7CEF0D0-0BF5-4BC5-B27E-8A6D4A1F59DD}" type="presParOf" srcId="{BD541097-274C-467B-92E2-5E77B9D64849}" destId="{FD093C6F-AE06-4B3C-A8B2-891BC3094F5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44A2E4D-F620-404B-87EF-703F283BC9D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290439-D193-44C5-A2AD-0DEB30A9C60C}">
      <dgm:prSet phldrT="[Text]" custT="1"/>
      <dgm:spPr/>
      <dgm:t>
        <a:bodyPr/>
        <a:lstStyle/>
        <a:p>
          <a:r>
            <a:rPr lang="cs-CZ" sz="1200"/>
            <a:t>Příprava návrhu</a:t>
          </a:r>
        </a:p>
      </dgm:t>
    </dgm:pt>
    <dgm:pt modelId="{BCE161FC-2E8F-435E-B047-80CBA6A13414}" type="parTrans" cxnId="{8E79D1FD-09FE-44DC-90DC-0A576A2E53C5}">
      <dgm:prSet/>
      <dgm:spPr/>
      <dgm:t>
        <a:bodyPr/>
        <a:lstStyle/>
        <a:p>
          <a:endParaRPr lang="cs-CZ"/>
        </a:p>
      </dgm:t>
    </dgm:pt>
    <dgm:pt modelId="{89536FA7-406C-4896-961D-A80A6BFC3EF8}" type="sibTrans" cxnId="{8E79D1FD-09FE-44DC-90DC-0A576A2E53C5}">
      <dgm:prSet/>
      <dgm:spPr/>
      <dgm:t>
        <a:bodyPr/>
        <a:lstStyle/>
        <a:p>
          <a:endParaRPr lang="cs-CZ"/>
        </a:p>
      </dgm:t>
    </dgm:pt>
    <dgm:pt modelId="{54B5C692-7161-4925-9D20-F64FBA894BAF}">
      <dgm:prSet phldrT="[Text]" custT="1"/>
      <dgm:spPr/>
      <dgm:t>
        <a:bodyPr/>
        <a:lstStyle/>
        <a:p>
          <a:r>
            <a:rPr lang="cs-CZ" sz="1200" dirty="0"/>
            <a:t>Příprava pro mezirezortní připomínkové řízení</a:t>
          </a:r>
        </a:p>
      </dgm:t>
    </dgm:pt>
    <dgm:pt modelId="{D31B044E-9BEB-43CA-9E62-C4A30D1469A5}" type="parTrans" cxnId="{4378E664-9044-454E-B1DE-E99A8AFB07B0}">
      <dgm:prSet/>
      <dgm:spPr/>
      <dgm:t>
        <a:bodyPr/>
        <a:lstStyle/>
        <a:p>
          <a:endParaRPr lang="cs-CZ"/>
        </a:p>
      </dgm:t>
    </dgm:pt>
    <dgm:pt modelId="{13ABD73B-3A8B-42D5-AD58-2E4BB9047093}" type="sibTrans" cxnId="{4378E664-9044-454E-B1DE-E99A8AFB07B0}">
      <dgm:prSet/>
      <dgm:spPr/>
      <dgm:t>
        <a:bodyPr/>
        <a:lstStyle/>
        <a:p>
          <a:endParaRPr lang="cs-CZ"/>
        </a:p>
      </dgm:t>
    </dgm:pt>
    <dgm:pt modelId="{6290BA44-D75B-499C-83B1-4495D329C441}">
      <dgm:prSet phldrT="[Text]" custT="1"/>
      <dgm:spPr/>
      <dgm:t>
        <a:bodyPr/>
        <a:lstStyle/>
        <a:p>
          <a:r>
            <a:rPr lang="cs-CZ" sz="1200"/>
            <a:t>Mezirezortní připomínkové řízení</a:t>
          </a:r>
        </a:p>
      </dgm:t>
    </dgm:pt>
    <dgm:pt modelId="{FDEE37FE-3081-4B06-9521-0A835B36EF58}" type="parTrans" cxnId="{664E1EB7-7A3B-43F9-BD7B-247111214CA5}">
      <dgm:prSet/>
      <dgm:spPr/>
      <dgm:t>
        <a:bodyPr/>
        <a:lstStyle/>
        <a:p>
          <a:endParaRPr lang="cs-CZ"/>
        </a:p>
      </dgm:t>
    </dgm:pt>
    <dgm:pt modelId="{7AB973DF-7217-4F77-80F2-00F8772290C3}" type="sibTrans" cxnId="{664E1EB7-7A3B-43F9-BD7B-247111214CA5}">
      <dgm:prSet/>
      <dgm:spPr/>
      <dgm:t>
        <a:bodyPr/>
        <a:lstStyle/>
        <a:p>
          <a:endParaRPr lang="cs-CZ"/>
        </a:p>
      </dgm:t>
    </dgm:pt>
    <dgm:pt modelId="{4C3C47F1-13A2-4435-827F-0B9215AABBBA}">
      <dgm:prSet phldrT="[Text]" custT="1"/>
      <dgm:spPr/>
      <dgm:t>
        <a:bodyPr/>
        <a:lstStyle/>
        <a:p>
          <a:r>
            <a:rPr lang="cs-CZ" sz="1200"/>
            <a:t>Příprava k postoupení vládě</a:t>
          </a:r>
        </a:p>
      </dgm:t>
    </dgm:pt>
    <dgm:pt modelId="{98CC40F8-36AB-45DE-964B-5B1AFF557507}" type="parTrans" cxnId="{C0B8AE6C-819A-42B5-8598-47D194AC56BE}">
      <dgm:prSet/>
      <dgm:spPr/>
      <dgm:t>
        <a:bodyPr/>
        <a:lstStyle/>
        <a:p>
          <a:endParaRPr lang="sk-SK"/>
        </a:p>
      </dgm:t>
    </dgm:pt>
    <dgm:pt modelId="{BF79C6C1-1A16-4930-80BE-1D3232FF9AAA}" type="sibTrans" cxnId="{C0B8AE6C-819A-42B5-8598-47D194AC56BE}">
      <dgm:prSet/>
      <dgm:spPr/>
      <dgm:t>
        <a:bodyPr/>
        <a:lstStyle/>
        <a:p>
          <a:endParaRPr lang="sk-SK"/>
        </a:p>
      </dgm:t>
    </dgm:pt>
    <dgm:pt modelId="{BD541097-274C-467B-92E2-5E77B9D64849}" type="pres">
      <dgm:prSet presAssocID="{D44A2E4D-F620-404B-87EF-703F283BC9DC}" presName="Name0" presStyleCnt="0">
        <dgm:presLayoutVars>
          <dgm:dir/>
          <dgm:resizeHandles val="exact"/>
        </dgm:presLayoutVars>
      </dgm:prSet>
      <dgm:spPr/>
    </dgm:pt>
    <dgm:pt modelId="{1B7696C2-32B1-4148-A889-37DC53093934}" type="pres">
      <dgm:prSet presAssocID="{C2290439-D193-44C5-A2AD-0DEB30A9C60C}" presName="node" presStyleLbl="node1" presStyleIdx="0" presStyleCnt="4" custLinFactNeighborX="25151" custLinFactNeighborY="-2328">
        <dgm:presLayoutVars>
          <dgm:bulletEnabled val="1"/>
        </dgm:presLayoutVars>
      </dgm:prSet>
      <dgm:spPr/>
    </dgm:pt>
    <dgm:pt modelId="{8959D834-3248-4758-8DE6-A80A98390F5C}" type="pres">
      <dgm:prSet presAssocID="{89536FA7-406C-4896-961D-A80A6BFC3EF8}" presName="sibTrans" presStyleLbl="sibTrans2D1" presStyleIdx="0" presStyleCnt="3"/>
      <dgm:spPr/>
    </dgm:pt>
    <dgm:pt modelId="{D90A5694-E410-4C9A-B8E5-F1520086B9FF}" type="pres">
      <dgm:prSet presAssocID="{89536FA7-406C-4896-961D-A80A6BFC3EF8}" presName="connectorText" presStyleLbl="sibTrans2D1" presStyleIdx="0" presStyleCnt="3"/>
      <dgm:spPr/>
    </dgm:pt>
    <dgm:pt modelId="{43EF5D35-4EA5-47A7-956B-11D911C8F5DE}" type="pres">
      <dgm:prSet presAssocID="{54B5C692-7161-4925-9D20-F64FBA894BAF}" presName="node" presStyleLbl="node1" presStyleIdx="1" presStyleCnt="4" custLinFactNeighborX="20429" custLinFactNeighborY="-72725">
        <dgm:presLayoutVars>
          <dgm:bulletEnabled val="1"/>
        </dgm:presLayoutVars>
      </dgm:prSet>
      <dgm:spPr/>
    </dgm:pt>
    <dgm:pt modelId="{08AEC0C7-DD7F-43A1-9161-6269D34595B0}" type="pres">
      <dgm:prSet presAssocID="{13ABD73B-3A8B-42D5-AD58-2E4BB9047093}" presName="sibTrans" presStyleLbl="sibTrans2D1" presStyleIdx="1" presStyleCnt="3"/>
      <dgm:spPr/>
    </dgm:pt>
    <dgm:pt modelId="{F3A310D1-096D-4B8C-81AA-3A7F60A1C950}" type="pres">
      <dgm:prSet presAssocID="{13ABD73B-3A8B-42D5-AD58-2E4BB9047093}" presName="connectorText" presStyleLbl="sibTrans2D1" presStyleIdx="1" presStyleCnt="3"/>
      <dgm:spPr/>
    </dgm:pt>
    <dgm:pt modelId="{102C4E36-BA6D-432B-B5ED-7560FD5A1244}" type="pres">
      <dgm:prSet presAssocID="{6290BA44-D75B-499C-83B1-4495D329C441}" presName="node" presStyleLbl="node1" presStyleIdx="2" presStyleCnt="4" custLinFactNeighborX="1827" custLinFactNeighborY="-3688">
        <dgm:presLayoutVars>
          <dgm:bulletEnabled val="1"/>
        </dgm:presLayoutVars>
      </dgm:prSet>
      <dgm:spPr/>
    </dgm:pt>
    <dgm:pt modelId="{83AB114F-1807-40CB-B55F-A068D50D09A1}" type="pres">
      <dgm:prSet presAssocID="{7AB973DF-7217-4F77-80F2-00F8772290C3}" presName="sibTrans" presStyleLbl="sibTrans2D1" presStyleIdx="2" presStyleCnt="3"/>
      <dgm:spPr/>
    </dgm:pt>
    <dgm:pt modelId="{898CA937-3B1B-4110-AC7E-C026C86EA49C}" type="pres">
      <dgm:prSet presAssocID="{7AB973DF-7217-4F77-80F2-00F8772290C3}" presName="connectorText" presStyleLbl="sibTrans2D1" presStyleIdx="2" presStyleCnt="3"/>
      <dgm:spPr/>
    </dgm:pt>
    <dgm:pt modelId="{060D82D4-097C-456D-9280-444859EC6551}" type="pres">
      <dgm:prSet presAssocID="{4C3C47F1-13A2-4435-827F-0B9215AABBBA}" presName="node" presStyleLbl="node1" presStyleIdx="3" presStyleCnt="4" custLinFactNeighborX="908" custLinFactNeighborY="-72725">
        <dgm:presLayoutVars>
          <dgm:bulletEnabled val="1"/>
        </dgm:presLayoutVars>
      </dgm:prSet>
      <dgm:spPr/>
    </dgm:pt>
  </dgm:ptLst>
  <dgm:cxnLst>
    <dgm:cxn modelId="{34C26004-F27A-4F66-BFA3-203159FF08DF}" type="presOf" srcId="{13ABD73B-3A8B-42D5-AD58-2E4BB9047093}" destId="{08AEC0C7-DD7F-43A1-9161-6269D34595B0}" srcOrd="0" destOrd="0" presId="urn:microsoft.com/office/officeart/2005/8/layout/process1"/>
    <dgm:cxn modelId="{BA304037-8A02-41E4-A5CE-A9D46FE1D4BD}" type="presOf" srcId="{7AB973DF-7217-4F77-80F2-00F8772290C3}" destId="{898CA937-3B1B-4110-AC7E-C026C86EA49C}" srcOrd="1" destOrd="0" presId="urn:microsoft.com/office/officeart/2005/8/layout/process1"/>
    <dgm:cxn modelId="{59723D3F-4CC9-4AEF-BD9B-C3217084B35B}" type="presOf" srcId="{D44A2E4D-F620-404B-87EF-703F283BC9DC}" destId="{BD541097-274C-467B-92E2-5E77B9D64849}" srcOrd="0" destOrd="0" presId="urn:microsoft.com/office/officeart/2005/8/layout/process1"/>
    <dgm:cxn modelId="{FA24EB62-4785-4F16-A250-84EEF65C5CF1}" type="presOf" srcId="{7AB973DF-7217-4F77-80F2-00F8772290C3}" destId="{83AB114F-1807-40CB-B55F-A068D50D09A1}" srcOrd="0" destOrd="0" presId="urn:microsoft.com/office/officeart/2005/8/layout/process1"/>
    <dgm:cxn modelId="{4378E664-9044-454E-B1DE-E99A8AFB07B0}" srcId="{D44A2E4D-F620-404B-87EF-703F283BC9DC}" destId="{54B5C692-7161-4925-9D20-F64FBA894BAF}" srcOrd="1" destOrd="0" parTransId="{D31B044E-9BEB-43CA-9E62-C4A30D1469A5}" sibTransId="{13ABD73B-3A8B-42D5-AD58-2E4BB9047093}"/>
    <dgm:cxn modelId="{C0B8AE6C-819A-42B5-8598-47D194AC56BE}" srcId="{D44A2E4D-F620-404B-87EF-703F283BC9DC}" destId="{4C3C47F1-13A2-4435-827F-0B9215AABBBA}" srcOrd="3" destOrd="0" parTransId="{98CC40F8-36AB-45DE-964B-5B1AFF557507}" sibTransId="{BF79C6C1-1A16-4930-80BE-1D3232FF9AAA}"/>
    <dgm:cxn modelId="{49D95155-CB16-4F0D-BCB7-384207086BDF}" type="presOf" srcId="{4C3C47F1-13A2-4435-827F-0B9215AABBBA}" destId="{060D82D4-097C-456D-9280-444859EC6551}" srcOrd="0" destOrd="0" presId="urn:microsoft.com/office/officeart/2005/8/layout/process1"/>
    <dgm:cxn modelId="{CADF617F-7F8A-4430-9ED1-70AF663117BC}" type="presOf" srcId="{C2290439-D193-44C5-A2AD-0DEB30A9C60C}" destId="{1B7696C2-32B1-4148-A889-37DC53093934}" srcOrd="0" destOrd="0" presId="urn:microsoft.com/office/officeart/2005/8/layout/process1"/>
    <dgm:cxn modelId="{033E5E91-21EC-4A66-A0E0-82DC519E5C04}" type="presOf" srcId="{89536FA7-406C-4896-961D-A80A6BFC3EF8}" destId="{D90A5694-E410-4C9A-B8E5-F1520086B9FF}" srcOrd="1" destOrd="0" presId="urn:microsoft.com/office/officeart/2005/8/layout/process1"/>
    <dgm:cxn modelId="{0BD46DA4-6409-4ABD-AAE6-C9FC92CD8632}" type="presOf" srcId="{6290BA44-D75B-499C-83B1-4495D329C441}" destId="{102C4E36-BA6D-432B-B5ED-7560FD5A1244}" srcOrd="0" destOrd="0" presId="urn:microsoft.com/office/officeart/2005/8/layout/process1"/>
    <dgm:cxn modelId="{664E1EB7-7A3B-43F9-BD7B-247111214CA5}" srcId="{D44A2E4D-F620-404B-87EF-703F283BC9DC}" destId="{6290BA44-D75B-499C-83B1-4495D329C441}" srcOrd="2" destOrd="0" parTransId="{FDEE37FE-3081-4B06-9521-0A835B36EF58}" sibTransId="{7AB973DF-7217-4F77-80F2-00F8772290C3}"/>
    <dgm:cxn modelId="{8C33A9BB-FDB7-4F62-B3E2-AE8B5814C818}" type="presOf" srcId="{13ABD73B-3A8B-42D5-AD58-2E4BB9047093}" destId="{F3A310D1-096D-4B8C-81AA-3A7F60A1C950}" srcOrd="1" destOrd="0" presId="urn:microsoft.com/office/officeart/2005/8/layout/process1"/>
    <dgm:cxn modelId="{BA7802DA-E2C7-4C90-864A-6F76159598FE}" type="presOf" srcId="{89536FA7-406C-4896-961D-A80A6BFC3EF8}" destId="{8959D834-3248-4758-8DE6-A80A98390F5C}" srcOrd="0" destOrd="0" presId="urn:microsoft.com/office/officeart/2005/8/layout/process1"/>
    <dgm:cxn modelId="{51B1D9DD-7EF0-48A7-9203-2F061A488E78}" type="presOf" srcId="{54B5C692-7161-4925-9D20-F64FBA894BAF}" destId="{43EF5D35-4EA5-47A7-956B-11D911C8F5DE}" srcOrd="0" destOrd="0" presId="urn:microsoft.com/office/officeart/2005/8/layout/process1"/>
    <dgm:cxn modelId="{8E79D1FD-09FE-44DC-90DC-0A576A2E53C5}" srcId="{D44A2E4D-F620-404B-87EF-703F283BC9DC}" destId="{C2290439-D193-44C5-A2AD-0DEB30A9C60C}" srcOrd="0" destOrd="0" parTransId="{BCE161FC-2E8F-435E-B047-80CBA6A13414}" sibTransId="{89536FA7-406C-4896-961D-A80A6BFC3EF8}"/>
    <dgm:cxn modelId="{DF51D417-B263-4A13-A15D-D767CA0D4EA3}" type="presParOf" srcId="{BD541097-274C-467B-92E2-5E77B9D64849}" destId="{1B7696C2-32B1-4148-A889-37DC53093934}" srcOrd="0" destOrd="0" presId="urn:microsoft.com/office/officeart/2005/8/layout/process1"/>
    <dgm:cxn modelId="{28C00077-2087-4CE5-B0CA-8A701726FAE4}" type="presParOf" srcId="{BD541097-274C-467B-92E2-5E77B9D64849}" destId="{8959D834-3248-4758-8DE6-A80A98390F5C}" srcOrd="1" destOrd="0" presId="urn:microsoft.com/office/officeart/2005/8/layout/process1"/>
    <dgm:cxn modelId="{E050E454-478E-48DD-8C72-55006B4786D3}" type="presParOf" srcId="{8959D834-3248-4758-8DE6-A80A98390F5C}" destId="{D90A5694-E410-4C9A-B8E5-F1520086B9FF}" srcOrd="0" destOrd="0" presId="urn:microsoft.com/office/officeart/2005/8/layout/process1"/>
    <dgm:cxn modelId="{87C3074A-16E3-437A-8F90-69E682D273D2}" type="presParOf" srcId="{BD541097-274C-467B-92E2-5E77B9D64849}" destId="{43EF5D35-4EA5-47A7-956B-11D911C8F5DE}" srcOrd="2" destOrd="0" presId="urn:microsoft.com/office/officeart/2005/8/layout/process1"/>
    <dgm:cxn modelId="{56D1A66C-7C52-476B-B448-1B509412B849}" type="presParOf" srcId="{BD541097-274C-467B-92E2-5E77B9D64849}" destId="{08AEC0C7-DD7F-43A1-9161-6269D34595B0}" srcOrd="3" destOrd="0" presId="urn:microsoft.com/office/officeart/2005/8/layout/process1"/>
    <dgm:cxn modelId="{86852D57-3634-482C-A2CA-BB2B56DFAAAC}" type="presParOf" srcId="{08AEC0C7-DD7F-43A1-9161-6269D34595B0}" destId="{F3A310D1-096D-4B8C-81AA-3A7F60A1C950}" srcOrd="0" destOrd="0" presId="urn:microsoft.com/office/officeart/2005/8/layout/process1"/>
    <dgm:cxn modelId="{72613238-339A-4E28-9CF3-B555A0F9115C}" type="presParOf" srcId="{BD541097-274C-467B-92E2-5E77B9D64849}" destId="{102C4E36-BA6D-432B-B5ED-7560FD5A1244}" srcOrd="4" destOrd="0" presId="urn:microsoft.com/office/officeart/2005/8/layout/process1"/>
    <dgm:cxn modelId="{9CCE4559-C50D-4F30-AB54-1166F244B634}" type="presParOf" srcId="{BD541097-274C-467B-92E2-5E77B9D64849}" destId="{83AB114F-1807-40CB-B55F-A068D50D09A1}" srcOrd="5" destOrd="0" presId="urn:microsoft.com/office/officeart/2005/8/layout/process1"/>
    <dgm:cxn modelId="{BA02A09C-28F1-4D70-BA45-48CFCD8951B3}" type="presParOf" srcId="{83AB114F-1807-40CB-B55F-A068D50D09A1}" destId="{898CA937-3B1B-4110-AC7E-C026C86EA49C}" srcOrd="0" destOrd="0" presId="urn:microsoft.com/office/officeart/2005/8/layout/process1"/>
    <dgm:cxn modelId="{54605417-CFF9-400F-9FB1-5AF73628E788}" type="presParOf" srcId="{BD541097-274C-467B-92E2-5E77B9D64849}" destId="{060D82D4-097C-456D-9280-444859EC6551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44A2E4D-F620-404B-87EF-703F283BC9D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290439-D193-44C5-A2AD-0DEB30A9C60C}">
      <dgm:prSet phldrT="[Text]" custT="1"/>
      <dgm:spPr/>
      <dgm:t>
        <a:bodyPr/>
        <a:lstStyle/>
        <a:p>
          <a:r>
            <a:rPr lang="cs-CZ" sz="1100"/>
            <a:t>Převzato vládou</a:t>
          </a:r>
        </a:p>
      </dgm:t>
    </dgm:pt>
    <dgm:pt modelId="{BCE161FC-2E8F-435E-B047-80CBA6A13414}" type="parTrans" cxnId="{8E79D1FD-09FE-44DC-90DC-0A576A2E53C5}">
      <dgm:prSet/>
      <dgm:spPr/>
      <dgm:t>
        <a:bodyPr/>
        <a:lstStyle/>
        <a:p>
          <a:endParaRPr lang="cs-CZ"/>
        </a:p>
      </dgm:t>
    </dgm:pt>
    <dgm:pt modelId="{89536FA7-406C-4896-961D-A80A6BFC3EF8}" type="sibTrans" cxnId="{8E79D1FD-09FE-44DC-90DC-0A576A2E53C5}">
      <dgm:prSet/>
      <dgm:spPr/>
      <dgm:t>
        <a:bodyPr/>
        <a:lstStyle/>
        <a:p>
          <a:endParaRPr lang="cs-CZ"/>
        </a:p>
      </dgm:t>
    </dgm:pt>
    <dgm:pt modelId="{23C52CC9-CB6B-4758-9551-AF33DE13EA16}">
      <dgm:prSet phldrT="[Text]" custT="1"/>
      <dgm:spPr/>
      <dgm:t>
        <a:bodyPr/>
        <a:lstStyle/>
        <a:p>
          <a:r>
            <a:rPr lang="cs-CZ" sz="1050"/>
            <a:t>Příprava pro jednáni vlády –komise LRV</a:t>
          </a:r>
        </a:p>
      </dgm:t>
    </dgm:pt>
    <dgm:pt modelId="{7E7C0547-36DE-4626-B5A9-969A8C0482FD}" type="parTrans" cxnId="{6A0D27FF-2E1A-4031-B0D2-689525046F83}">
      <dgm:prSet/>
      <dgm:spPr/>
      <dgm:t>
        <a:bodyPr/>
        <a:lstStyle/>
        <a:p>
          <a:endParaRPr lang="sk-SK"/>
        </a:p>
      </dgm:t>
    </dgm:pt>
    <dgm:pt modelId="{8DAB1B71-EB2A-44DD-8CF1-1803D0F45DD7}" type="sibTrans" cxnId="{6A0D27FF-2E1A-4031-B0D2-689525046F83}">
      <dgm:prSet/>
      <dgm:spPr/>
      <dgm:t>
        <a:bodyPr/>
        <a:lstStyle/>
        <a:p>
          <a:endParaRPr lang="sk-SK"/>
        </a:p>
      </dgm:t>
    </dgm:pt>
    <dgm:pt modelId="{56AE93C7-AC04-42EA-9A67-DBDC6D869AAE}">
      <dgm:prSet phldrT="[Text]" custT="1"/>
      <dgm:spPr/>
      <dgm:t>
        <a:bodyPr/>
        <a:lstStyle/>
        <a:p>
          <a:r>
            <a:rPr lang="cs-CZ" sz="1050"/>
            <a:t>Zapracování stanovisek OKOM a PK LRV</a:t>
          </a:r>
        </a:p>
      </dgm:t>
    </dgm:pt>
    <dgm:pt modelId="{62029E26-57C9-44BB-9FF2-C0DFE780131A}" type="parTrans" cxnId="{7B46C516-B00E-43FE-A6EA-C591ACF4850A}">
      <dgm:prSet/>
      <dgm:spPr/>
      <dgm:t>
        <a:bodyPr/>
        <a:lstStyle/>
        <a:p>
          <a:endParaRPr lang="sk-SK"/>
        </a:p>
      </dgm:t>
    </dgm:pt>
    <dgm:pt modelId="{9AB27088-5CF5-47B6-8A23-D8698823C720}" type="sibTrans" cxnId="{7B46C516-B00E-43FE-A6EA-C591ACF4850A}">
      <dgm:prSet/>
      <dgm:spPr/>
      <dgm:t>
        <a:bodyPr/>
        <a:lstStyle/>
        <a:p>
          <a:endParaRPr lang="sk-SK"/>
        </a:p>
      </dgm:t>
    </dgm:pt>
    <dgm:pt modelId="{164D589C-386F-4118-B965-394B8BBF8654}">
      <dgm:prSet phldrT="[Text]" custT="1"/>
      <dgm:spPr/>
      <dgm:t>
        <a:bodyPr/>
        <a:lstStyle/>
        <a:p>
          <a:r>
            <a:rPr lang="cs-CZ" sz="1100"/>
            <a:t>Příprava pro vyhlášení</a:t>
          </a:r>
        </a:p>
      </dgm:t>
    </dgm:pt>
    <dgm:pt modelId="{A0634792-31AF-4167-8761-95489D8A22A5}" type="parTrans" cxnId="{778FBB69-4B41-4759-889C-08FC6BBCC284}">
      <dgm:prSet/>
      <dgm:spPr/>
      <dgm:t>
        <a:bodyPr/>
        <a:lstStyle/>
        <a:p>
          <a:endParaRPr lang="sk-SK"/>
        </a:p>
      </dgm:t>
    </dgm:pt>
    <dgm:pt modelId="{76B996E2-F33B-4ECB-82B1-C8F5CADD25B2}" type="sibTrans" cxnId="{778FBB69-4B41-4759-889C-08FC6BBCC284}">
      <dgm:prSet/>
      <dgm:spPr/>
      <dgm:t>
        <a:bodyPr/>
        <a:lstStyle/>
        <a:p>
          <a:endParaRPr lang="sk-SK"/>
        </a:p>
      </dgm:t>
    </dgm:pt>
    <dgm:pt modelId="{0E11EE7D-059D-4473-80F4-04AF5E439F57}">
      <dgm:prSet custT="1"/>
      <dgm:spPr/>
      <dgm:t>
        <a:bodyPr/>
        <a:lstStyle/>
        <a:p>
          <a:r>
            <a:rPr lang="cs-CZ" sz="1050"/>
            <a:t>Stanoviska OKOM a PK LRV</a:t>
          </a:r>
        </a:p>
      </dgm:t>
    </dgm:pt>
    <dgm:pt modelId="{D4FC83E0-62E7-4F0C-9A32-33C3623E4CCC}" type="parTrans" cxnId="{13F2EBEF-CBC6-4E2A-98E6-D3F076EBE488}">
      <dgm:prSet/>
      <dgm:spPr/>
      <dgm:t>
        <a:bodyPr/>
        <a:lstStyle/>
        <a:p>
          <a:endParaRPr lang="sk-SK"/>
        </a:p>
      </dgm:t>
    </dgm:pt>
    <dgm:pt modelId="{42A6F02A-D2D3-4674-B80E-D07AEB1325C1}" type="sibTrans" cxnId="{13F2EBEF-CBC6-4E2A-98E6-D3F076EBE488}">
      <dgm:prSet/>
      <dgm:spPr/>
      <dgm:t>
        <a:bodyPr/>
        <a:lstStyle/>
        <a:p>
          <a:endParaRPr lang="sk-SK"/>
        </a:p>
      </dgm:t>
    </dgm:pt>
    <dgm:pt modelId="{BD541097-274C-467B-92E2-5E77B9D64849}" type="pres">
      <dgm:prSet presAssocID="{D44A2E4D-F620-404B-87EF-703F283BC9DC}" presName="Name0" presStyleCnt="0">
        <dgm:presLayoutVars>
          <dgm:dir/>
          <dgm:resizeHandles val="exact"/>
        </dgm:presLayoutVars>
      </dgm:prSet>
      <dgm:spPr/>
    </dgm:pt>
    <dgm:pt modelId="{1B7696C2-32B1-4148-A889-37DC53093934}" type="pres">
      <dgm:prSet presAssocID="{C2290439-D193-44C5-A2AD-0DEB30A9C60C}" presName="node" presStyleLbl="node1" presStyleIdx="0" presStyleCnt="5">
        <dgm:presLayoutVars>
          <dgm:bulletEnabled val="1"/>
        </dgm:presLayoutVars>
      </dgm:prSet>
      <dgm:spPr/>
    </dgm:pt>
    <dgm:pt modelId="{8959D834-3248-4758-8DE6-A80A98390F5C}" type="pres">
      <dgm:prSet presAssocID="{89536FA7-406C-4896-961D-A80A6BFC3EF8}" presName="sibTrans" presStyleLbl="sibTrans2D1" presStyleIdx="0" presStyleCnt="4"/>
      <dgm:spPr/>
    </dgm:pt>
    <dgm:pt modelId="{D90A5694-E410-4C9A-B8E5-F1520086B9FF}" type="pres">
      <dgm:prSet presAssocID="{89536FA7-406C-4896-961D-A80A6BFC3EF8}" presName="connectorText" presStyleLbl="sibTrans2D1" presStyleIdx="0" presStyleCnt="4"/>
      <dgm:spPr/>
    </dgm:pt>
    <dgm:pt modelId="{9AC3370B-A9C3-4CD0-A4F0-96A306204A2E}" type="pres">
      <dgm:prSet presAssocID="{0E11EE7D-059D-4473-80F4-04AF5E439F57}" presName="node" presStyleLbl="node1" presStyleIdx="1" presStyleCnt="5">
        <dgm:presLayoutVars>
          <dgm:bulletEnabled val="1"/>
        </dgm:presLayoutVars>
      </dgm:prSet>
      <dgm:spPr/>
    </dgm:pt>
    <dgm:pt modelId="{51FF80E7-6553-4EC5-9A5C-4198A0DB48C9}" type="pres">
      <dgm:prSet presAssocID="{42A6F02A-D2D3-4674-B80E-D07AEB1325C1}" presName="sibTrans" presStyleLbl="sibTrans2D1" presStyleIdx="1" presStyleCnt="4"/>
      <dgm:spPr/>
    </dgm:pt>
    <dgm:pt modelId="{62ED2883-55DF-41BB-A675-1727680855C5}" type="pres">
      <dgm:prSet presAssocID="{42A6F02A-D2D3-4674-B80E-D07AEB1325C1}" presName="connectorText" presStyleLbl="sibTrans2D1" presStyleIdx="1" presStyleCnt="4"/>
      <dgm:spPr/>
    </dgm:pt>
    <dgm:pt modelId="{332E2592-E5DC-436B-AFA8-2D438373CBC4}" type="pres">
      <dgm:prSet presAssocID="{23C52CC9-CB6B-4758-9551-AF33DE13EA16}" presName="node" presStyleLbl="node1" presStyleIdx="2" presStyleCnt="5">
        <dgm:presLayoutVars>
          <dgm:bulletEnabled val="1"/>
        </dgm:presLayoutVars>
      </dgm:prSet>
      <dgm:spPr/>
    </dgm:pt>
    <dgm:pt modelId="{FDC1EE57-39CE-4B91-AA81-2DF3C8A21EFF}" type="pres">
      <dgm:prSet presAssocID="{8DAB1B71-EB2A-44DD-8CF1-1803D0F45DD7}" presName="sibTrans" presStyleLbl="sibTrans2D1" presStyleIdx="2" presStyleCnt="4"/>
      <dgm:spPr/>
    </dgm:pt>
    <dgm:pt modelId="{DDF0904B-D9EE-4047-A2E0-E7AA051583BA}" type="pres">
      <dgm:prSet presAssocID="{8DAB1B71-EB2A-44DD-8CF1-1803D0F45DD7}" presName="connectorText" presStyleLbl="sibTrans2D1" presStyleIdx="2" presStyleCnt="4"/>
      <dgm:spPr/>
    </dgm:pt>
    <dgm:pt modelId="{0E4A5765-B5CE-4C7A-9A57-0C6D05F3652F}" type="pres">
      <dgm:prSet presAssocID="{56AE93C7-AC04-42EA-9A67-DBDC6D869AAE}" presName="node" presStyleLbl="node1" presStyleIdx="3" presStyleCnt="5">
        <dgm:presLayoutVars>
          <dgm:bulletEnabled val="1"/>
        </dgm:presLayoutVars>
      </dgm:prSet>
      <dgm:spPr/>
    </dgm:pt>
    <dgm:pt modelId="{99133001-73FB-4363-8A33-FBC498CEE3E7}" type="pres">
      <dgm:prSet presAssocID="{9AB27088-5CF5-47B6-8A23-D8698823C720}" presName="sibTrans" presStyleLbl="sibTrans2D1" presStyleIdx="3" presStyleCnt="4"/>
      <dgm:spPr/>
    </dgm:pt>
    <dgm:pt modelId="{E5FDF871-5A36-47A8-981F-D44EF2D4F5E1}" type="pres">
      <dgm:prSet presAssocID="{9AB27088-5CF5-47B6-8A23-D8698823C720}" presName="connectorText" presStyleLbl="sibTrans2D1" presStyleIdx="3" presStyleCnt="4"/>
      <dgm:spPr/>
    </dgm:pt>
    <dgm:pt modelId="{6268BCB7-E212-4EC0-9DA9-93CD83D63031}" type="pres">
      <dgm:prSet presAssocID="{164D589C-386F-4118-B965-394B8BBF8654}" presName="node" presStyleLbl="node1" presStyleIdx="4" presStyleCnt="5">
        <dgm:presLayoutVars>
          <dgm:bulletEnabled val="1"/>
        </dgm:presLayoutVars>
      </dgm:prSet>
      <dgm:spPr/>
    </dgm:pt>
  </dgm:ptLst>
  <dgm:cxnLst>
    <dgm:cxn modelId="{B278570D-D4BE-4492-9BCD-48C8F707FC4B}" type="presOf" srcId="{164D589C-386F-4118-B965-394B8BBF8654}" destId="{6268BCB7-E212-4EC0-9DA9-93CD83D63031}" srcOrd="0" destOrd="0" presId="urn:microsoft.com/office/officeart/2005/8/layout/process1"/>
    <dgm:cxn modelId="{7B46C516-B00E-43FE-A6EA-C591ACF4850A}" srcId="{D44A2E4D-F620-404B-87EF-703F283BC9DC}" destId="{56AE93C7-AC04-42EA-9A67-DBDC6D869AAE}" srcOrd="3" destOrd="0" parTransId="{62029E26-57C9-44BB-9FF2-C0DFE780131A}" sibTransId="{9AB27088-5CF5-47B6-8A23-D8698823C720}"/>
    <dgm:cxn modelId="{C4BC2636-863F-40A5-A434-54F95F24CFA9}" type="presOf" srcId="{9AB27088-5CF5-47B6-8A23-D8698823C720}" destId="{E5FDF871-5A36-47A8-981F-D44EF2D4F5E1}" srcOrd="1" destOrd="0" presId="urn:microsoft.com/office/officeart/2005/8/layout/process1"/>
    <dgm:cxn modelId="{59723D3F-4CC9-4AEF-BD9B-C3217084B35B}" type="presOf" srcId="{D44A2E4D-F620-404B-87EF-703F283BC9DC}" destId="{BD541097-274C-467B-92E2-5E77B9D64849}" srcOrd="0" destOrd="0" presId="urn:microsoft.com/office/officeart/2005/8/layout/process1"/>
    <dgm:cxn modelId="{778FBB69-4B41-4759-889C-08FC6BBCC284}" srcId="{D44A2E4D-F620-404B-87EF-703F283BC9DC}" destId="{164D589C-386F-4118-B965-394B8BBF8654}" srcOrd="4" destOrd="0" parTransId="{A0634792-31AF-4167-8761-95489D8A22A5}" sibTransId="{76B996E2-F33B-4ECB-82B1-C8F5CADD25B2}"/>
    <dgm:cxn modelId="{33EF8778-A608-42B2-8182-C6539FA0C3A1}" type="presOf" srcId="{56AE93C7-AC04-42EA-9A67-DBDC6D869AAE}" destId="{0E4A5765-B5CE-4C7A-9A57-0C6D05F3652F}" srcOrd="0" destOrd="0" presId="urn:microsoft.com/office/officeart/2005/8/layout/process1"/>
    <dgm:cxn modelId="{C617487B-A7E4-475E-A654-327E2258C9EF}" type="presOf" srcId="{8DAB1B71-EB2A-44DD-8CF1-1803D0F45DD7}" destId="{DDF0904B-D9EE-4047-A2E0-E7AA051583BA}" srcOrd="1" destOrd="0" presId="urn:microsoft.com/office/officeart/2005/8/layout/process1"/>
    <dgm:cxn modelId="{CADF617F-7F8A-4430-9ED1-70AF663117BC}" type="presOf" srcId="{C2290439-D193-44C5-A2AD-0DEB30A9C60C}" destId="{1B7696C2-32B1-4148-A889-37DC53093934}" srcOrd="0" destOrd="0" presId="urn:microsoft.com/office/officeart/2005/8/layout/process1"/>
    <dgm:cxn modelId="{033E5E91-21EC-4A66-A0E0-82DC519E5C04}" type="presOf" srcId="{89536FA7-406C-4896-961D-A80A6BFC3EF8}" destId="{D90A5694-E410-4C9A-B8E5-F1520086B9FF}" srcOrd="1" destOrd="0" presId="urn:microsoft.com/office/officeart/2005/8/layout/process1"/>
    <dgm:cxn modelId="{401915AA-E446-482B-91AD-CE0608B7411F}" type="presOf" srcId="{9AB27088-5CF5-47B6-8A23-D8698823C720}" destId="{99133001-73FB-4363-8A33-FBC498CEE3E7}" srcOrd="0" destOrd="0" presId="urn:microsoft.com/office/officeart/2005/8/layout/process1"/>
    <dgm:cxn modelId="{2642A2C0-CD79-44AC-B072-3A5521409A38}" type="presOf" srcId="{8DAB1B71-EB2A-44DD-8CF1-1803D0F45DD7}" destId="{FDC1EE57-39CE-4B91-AA81-2DF3C8A21EFF}" srcOrd="0" destOrd="0" presId="urn:microsoft.com/office/officeart/2005/8/layout/process1"/>
    <dgm:cxn modelId="{625705C6-F17B-436D-8841-AB47FE4E9970}" type="presOf" srcId="{42A6F02A-D2D3-4674-B80E-D07AEB1325C1}" destId="{62ED2883-55DF-41BB-A675-1727680855C5}" srcOrd="1" destOrd="0" presId="urn:microsoft.com/office/officeart/2005/8/layout/process1"/>
    <dgm:cxn modelId="{097B8BD9-83A7-43F3-B15B-B9FE178EE676}" type="presOf" srcId="{23C52CC9-CB6B-4758-9551-AF33DE13EA16}" destId="{332E2592-E5DC-436B-AFA8-2D438373CBC4}" srcOrd="0" destOrd="0" presId="urn:microsoft.com/office/officeart/2005/8/layout/process1"/>
    <dgm:cxn modelId="{BA7802DA-E2C7-4C90-864A-6F76159598FE}" type="presOf" srcId="{89536FA7-406C-4896-961D-A80A6BFC3EF8}" destId="{8959D834-3248-4758-8DE6-A80A98390F5C}" srcOrd="0" destOrd="0" presId="urn:microsoft.com/office/officeart/2005/8/layout/process1"/>
    <dgm:cxn modelId="{1873D3E1-4265-4C68-A32A-72FA33CFAA48}" type="presOf" srcId="{0E11EE7D-059D-4473-80F4-04AF5E439F57}" destId="{9AC3370B-A9C3-4CD0-A4F0-96A306204A2E}" srcOrd="0" destOrd="0" presId="urn:microsoft.com/office/officeart/2005/8/layout/process1"/>
    <dgm:cxn modelId="{13F2EBEF-CBC6-4E2A-98E6-D3F076EBE488}" srcId="{D44A2E4D-F620-404B-87EF-703F283BC9DC}" destId="{0E11EE7D-059D-4473-80F4-04AF5E439F57}" srcOrd="1" destOrd="0" parTransId="{D4FC83E0-62E7-4F0C-9A32-33C3623E4CCC}" sibTransId="{42A6F02A-D2D3-4674-B80E-D07AEB1325C1}"/>
    <dgm:cxn modelId="{B81173F9-E748-4F53-815D-F3E61FF293B2}" type="presOf" srcId="{42A6F02A-D2D3-4674-B80E-D07AEB1325C1}" destId="{51FF80E7-6553-4EC5-9A5C-4198A0DB48C9}" srcOrd="0" destOrd="0" presId="urn:microsoft.com/office/officeart/2005/8/layout/process1"/>
    <dgm:cxn modelId="{8E79D1FD-09FE-44DC-90DC-0A576A2E53C5}" srcId="{D44A2E4D-F620-404B-87EF-703F283BC9DC}" destId="{C2290439-D193-44C5-A2AD-0DEB30A9C60C}" srcOrd="0" destOrd="0" parTransId="{BCE161FC-2E8F-435E-B047-80CBA6A13414}" sibTransId="{89536FA7-406C-4896-961D-A80A6BFC3EF8}"/>
    <dgm:cxn modelId="{6A0D27FF-2E1A-4031-B0D2-689525046F83}" srcId="{D44A2E4D-F620-404B-87EF-703F283BC9DC}" destId="{23C52CC9-CB6B-4758-9551-AF33DE13EA16}" srcOrd="2" destOrd="0" parTransId="{7E7C0547-36DE-4626-B5A9-969A8C0482FD}" sibTransId="{8DAB1B71-EB2A-44DD-8CF1-1803D0F45DD7}"/>
    <dgm:cxn modelId="{DF51D417-B263-4A13-A15D-D767CA0D4EA3}" type="presParOf" srcId="{BD541097-274C-467B-92E2-5E77B9D64849}" destId="{1B7696C2-32B1-4148-A889-37DC53093934}" srcOrd="0" destOrd="0" presId="urn:microsoft.com/office/officeart/2005/8/layout/process1"/>
    <dgm:cxn modelId="{28C00077-2087-4CE5-B0CA-8A701726FAE4}" type="presParOf" srcId="{BD541097-274C-467B-92E2-5E77B9D64849}" destId="{8959D834-3248-4758-8DE6-A80A98390F5C}" srcOrd="1" destOrd="0" presId="urn:microsoft.com/office/officeart/2005/8/layout/process1"/>
    <dgm:cxn modelId="{E050E454-478E-48DD-8C72-55006B4786D3}" type="presParOf" srcId="{8959D834-3248-4758-8DE6-A80A98390F5C}" destId="{D90A5694-E410-4C9A-B8E5-F1520086B9FF}" srcOrd="0" destOrd="0" presId="urn:microsoft.com/office/officeart/2005/8/layout/process1"/>
    <dgm:cxn modelId="{C14B135A-F657-4484-B011-A1A3997E5CD8}" type="presParOf" srcId="{BD541097-274C-467B-92E2-5E77B9D64849}" destId="{9AC3370B-A9C3-4CD0-A4F0-96A306204A2E}" srcOrd="2" destOrd="0" presId="urn:microsoft.com/office/officeart/2005/8/layout/process1"/>
    <dgm:cxn modelId="{41F3BD05-E4AF-4D77-91CF-D439039BF382}" type="presParOf" srcId="{BD541097-274C-467B-92E2-5E77B9D64849}" destId="{51FF80E7-6553-4EC5-9A5C-4198A0DB48C9}" srcOrd="3" destOrd="0" presId="urn:microsoft.com/office/officeart/2005/8/layout/process1"/>
    <dgm:cxn modelId="{905BC0CF-4627-4BA7-B274-1A812C65E0E9}" type="presParOf" srcId="{51FF80E7-6553-4EC5-9A5C-4198A0DB48C9}" destId="{62ED2883-55DF-41BB-A675-1727680855C5}" srcOrd="0" destOrd="0" presId="urn:microsoft.com/office/officeart/2005/8/layout/process1"/>
    <dgm:cxn modelId="{A8BD05D5-D6AD-42B6-A195-BCED535328D8}" type="presParOf" srcId="{BD541097-274C-467B-92E2-5E77B9D64849}" destId="{332E2592-E5DC-436B-AFA8-2D438373CBC4}" srcOrd="4" destOrd="0" presId="urn:microsoft.com/office/officeart/2005/8/layout/process1"/>
    <dgm:cxn modelId="{64B64420-A403-4CE3-8F20-922ACE25727F}" type="presParOf" srcId="{BD541097-274C-467B-92E2-5E77B9D64849}" destId="{FDC1EE57-39CE-4B91-AA81-2DF3C8A21EFF}" srcOrd="5" destOrd="0" presId="urn:microsoft.com/office/officeart/2005/8/layout/process1"/>
    <dgm:cxn modelId="{C22DF3AD-2CC1-4069-A106-0C046E9C13CC}" type="presParOf" srcId="{FDC1EE57-39CE-4B91-AA81-2DF3C8A21EFF}" destId="{DDF0904B-D9EE-4047-A2E0-E7AA051583BA}" srcOrd="0" destOrd="0" presId="urn:microsoft.com/office/officeart/2005/8/layout/process1"/>
    <dgm:cxn modelId="{6BE3203C-235F-4647-98A1-504EE23B5267}" type="presParOf" srcId="{BD541097-274C-467B-92E2-5E77B9D64849}" destId="{0E4A5765-B5CE-4C7A-9A57-0C6D05F3652F}" srcOrd="6" destOrd="0" presId="urn:microsoft.com/office/officeart/2005/8/layout/process1"/>
    <dgm:cxn modelId="{17B6D484-6907-4713-A1EE-06FD6ADCC836}" type="presParOf" srcId="{BD541097-274C-467B-92E2-5E77B9D64849}" destId="{99133001-73FB-4363-8A33-FBC498CEE3E7}" srcOrd="7" destOrd="0" presId="urn:microsoft.com/office/officeart/2005/8/layout/process1"/>
    <dgm:cxn modelId="{5F130E1D-65E6-44D7-B6FF-15D4505F85FC}" type="presParOf" srcId="{99133001-73FB-4363-8A33-FBC498CEE3E7}" destId="{E5FDF871-5A36-47A8-981F-D44EF2D4F5E1}" srcOrd="0" destOrd="0" presId="urn:microsoft.com/office/officeart/2005/8/layout/process1"/>
    <dgm:cxn modelId="{373FD6BF-D5B4-4988-9946-8249507286AB}" type="presParOf" srcId="{BD541097-274C-467B-92E2-5E77B9D64849}" destId="{6268BCB7-E212-4EC0-9DA9-93CD83D63031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44A2E4D-F620-404B-87EF-703F283BC9D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BD541097-274C-467B-92E2-5E77B9D64849}" type="pres">
      <dgm:prSet presAssocID="{D44A2E4D-F620-404B-87EF-703F283BC9DC}" presName="Name0" presStyleCnt="0">
        <dgm:presLayoutVars>
          <dgm:dir/>
          <dgm:resizeHandles val="exact"/>
        </dgm:presLayoutVars>
      </dgm:prSet>
      <dgm:spPr/>
    </dgm:pt>
  </dgm:ptLst>
  <dgm:cxnLst>
    <dgm:cxn modelId="{59723D3F-4CC9-4AEF-BD9B-C3217084B35B}" type="presOf" srcId="{D44A2E4D-F620-404B-87EF-703F283BC9DC}" destId="{BD541097-274C-467B-92E2-5E77B9D64849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44A2E4D-F620-404B-87EF-703F283BC9D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290439-D193-44C5-A2AD-0DEB30A9C60C}">
      <dgm:prSet phldrT="[Text]" custT="1"/>
      <dgm:spPr/>
      <dgm:t>
        <a:bodyPr/>
        <a:lstStyle/>
        <a:p>
          <a:r>
            <a:rPr lang="cs-CZ" sz="1200"/>
            <a:t>Převzato předkladatelem</a:t>
          </a:r>
        </a:p>
      </dgm:t>
    </dgm:pt>
    <dgm:pt modelId="{BCE161FC-2E8F-435E-B047-80CBA6A13414}" type="parTrans" cxnId="{8E79D1FD-09FE-44DC-90DC-0A576A2E53C5}">
      <dgm:prSet/>
      <dgm:spPr/>
      <dgm:t>
        <a:bodyPr/>
        <a:lstStyle/>
        <a:p>
          <a:endParaRPr lang="cs-CZ"/>
        </a:p>
      </dgm:t>
    </dgm:pt>
    <dgm:pt modelId="{89536FA7-406C-4896-961D-A80A6BFC3EF8}" type="sibTrans" cxnId="{8E79D1FD-09FE-44DC-90DC-0A576A2E53C5}">
      <dgm:prSet/>
      <dgm:spPr/>
      <dgm:t>
        <a:bodyPr/>
        <a:lstStyle/>
        <a:p>
          <a:endParaRPr lang="cs-CZ"/>
        </a:p>
      </dgm:t>
    </dgm:pt>
    <dgm:pt modelId="{8525A8F3-0D40-4A85-81CE-5936BE8CDF94}">
      <dgm:prSet phldrT="[Text]" custT="1"/>
      <dgm:spPr/>
      <dgm:t>
        <a:bodyPr/>
        <a:lstStyle/>
        <a:p>
          <a:r>
            <a:rPr lang="cs-CZ" sz="1100" dirty="0"/>
            <a:t>Příprava k postoupení vydavateli</a:t>
          </a:r>
        </a:p>
      </dgm:t>
    </dgm:pt>
    <dgm:pt modelId="{306B87A4-C718-46D5-A897-19C00D47A219}" type="parTrans" cxnId="{81B1E9E7-5BF0-4375-B584-86493A372473}">
      <dgm:prSet/>
      <dgm:spPr/>
      <dgm:t>
        <a:bodyPr/>
        <a:lstStyle/>
        <a:p>
          <a:endParaRPr lang="cs-CZ"/>
        </a:p>
      </dgm:t>
    </dgm:pt>
    <dgm:pt modelId="{F86775C1-0038-4D5B-98AC-040D23465F3F}" type="sibTrans" cxnId="{81B1E9E7-5BF0-4375-B584-86493A372473}">
      <dgm:prSet/>
      <dgm:spPr/>
      <dgm:t>
        <a:bodyPr/>
        <a:lstStyle/>
        <a:p>
          <a:endParaRPr lang="cs-CZ"/>
        </a:p>
      </dgm:t>
    </dgm:pt>
    <dgm:pt modelId="{BD541097-274C-467B-92E2-5E77B9D64849}" type="pres">
      <dgm:prSet presAssocID="{D44A2E4D-F620-404B-87EF-703F283BC9DC}" presName="Name0" presStyleCnt="0">
        <dgm:presLayoutVars>
          <dgm:dir/>
          <dgm:resizeHandles val="exact"/>
        </dgm:presLayoutVars>
      </dgm:prSet>
      <dgm:spPr/>
    </dgm:pt>
    <dgm:pt modelId="{1B7696C2-32B1-4148-A889-37DC53093934}" type="pres">
      <dgm:prSet presAssocID="{C2290439-D193-44C5-A2AD-0DEB30A9C60C}" presName="node" presStyleLbl="node1" presStyleIdx="0" presStyleCnt="2">
        <dgm:presLayoutVars>
          <dgm:bulletEnabled val="1"/>
        </dgm:presLayoutVars>
      </dgm:prSet>
      <dgm:spPr/>
    </dgm:pt>
    <dgm:pt modelId="{8959D834-3248-4758-8DE6-A80A98390F5C}" type="pres">
      <dgm:prSet presAssocID="{89536FA7-406C-4896-961D-A80A6BFC3EF8}" presName="sibTrans" presStyleLbl="sibTrans2D1" presStyleIdx="0" presStyleCnt="1"/>
      <dgm:spPr/>
    </dgm:pt>
    <dgm:pt modelId="{D90A5694-E410-4C9A-B8E5-F1520086B9FF}" type="pres">
      <dgm:prSet presAssocID="{89536FA7-406C-4896-961D-A80A6BFC3EF8}" presName="connectorText" presStyleLbl="sibTrans2D1" presStyleIdx="0" presStyleCnt="1"/>
      <dgm:spPr/>
    </dgm:pt>
    <dgm:pt modelId="{6209566F-E84D-4E1D-A05C-673BFB4B251C}" type="pres">
      <dgm:prSet presAssocID="{8525A8F3-0D40-4A85-81CE-5936BE8CDF94}" presName="node" presStyleLbl="node1" presStyleIdx="1" presStyleCnt="2">
        <dgm:presLayoutVars>
          <dgm:bulletEnabled val="1"/>
        </dgm:presLayoutVars>
      </dgm:prSet>
      <dgm:spPr/>
    </dgm:pt>
  </dgm:ptLst>
  <dgm:cxnLst>
    <dgm:cxn modelId="{59723D3F-4CC9-4AEF-BD9B-C3217084B35B}" type="presOf" srcId="{D44A2E4D-F620-404B-87EF-703F283BC9DC}" destId="{BD541097-274C-467B-92E2-5E77B9D64849}" srcOrd="0" destOrd="0" presId="urn:microsoft.com/office/officeart/2005/8/layout/process1"/>
    <dgm:cxn modelId="{CADF617F-7F8A-4430-9ED1-70AF663117BC}" type="presOf" srcId="{C2290439-D193-44C5-A2AD-0DEB30A9C60C}" destId="{1B7696C2-32B1-4148-A889-37DC53093934}" srcOrd="0" destOrd="0" presId="urn:microsoft.com/office/officeart/2005/8/layout/process1"/>
    <dgm:cxn modelId="{A0731A82-3697-4C33-8F77-1FDC67BE83F8}" type="presOf" srcId="{8525A8F3-0D40-4A85-81CE-5936BE8CDF94}" destId="{6209566F-E84D-4E1D-A05C-673BFB4B251C}" srcOrd="0" destOrd="0" presId="urn:microsoft.com/office/officeart/2005/8/layout/process1"/>
    <dgm:cxn modelId="{033E5E91-21EC-4A66-A0E0-82DC519E5C04}" type="presOf" srcId="{89536FA7-406C-4896-961D-A80A6BFC3EF8}" destId="{D90A5694-E410-4C9A-B8E5-F1520086B9FF}" srcOrd="1" destOrd="0" presId="urn:microsoft.com/office/officeart/2005/8/layout/process1"/>
    <dgm:cxn modelId="{BA7802DA-E2C7-4C90-864A-6F76159598FE}" type="presOf" srcId="{89536FA7-406C-4896-961D-A80A6BFC3EF8}" destId="{8959D834-3248-4758-8DE6-A80A98390F5C}" srcOrd="0" destOrd="0" presId="urn:microsoft.com/office/officeart/2005/8/layout/process1"/>
    <dgm:cxn modelId="{81B1E9E7-5BF0-4375-B584-86493A372473}" srcId="{D44A2E4D-F620-404B-87EF-703F283BC9DC}" destId="{8525A8F3-0D40-4A85-81CE-5936BE8CDF94}" srcOrd="1" destOrd="0" parTransId="{306B87A4-C718-46D5-A897-19C00D47A219}" sibTransId="{F86775C1-0038-4D5B-98AC-040D23465F3F}"/>
    <dgm:cxn modelId="{8E79D1FD-09FE-44DC-90DC-0A576A2E53C5}" srcId="{D44A2E4D-F620-404B-87EF-703F283BC9DC}" destId="{C2290439-D193-44C5-A2AD-0DEB30A9C60C}" srcOrd="0" destOrd="0" parTransId="{BCE161FC-2E8F-435E-B047-80CBA6A13414}" sibTransId="{89536FA7-406C-4896-961D-A80A6BFC3EF8}"/>
    <dgm:cxn modelId="{DF51D417-B263-4A13-A15D-D767CA0D4EA3}" type="presParOf" srcId="{BD541097-274C-467B-92E2-5E77B9D64849}" destId="{1B7696C2-32B1-4148-A889-37DC53093934}" srcOrd="0" destOrd="0" presId="urn:microsoft.com/office/officeart/2005/8/layout/process1"/>
    <dgm:cxn modelId="{28C00077-2087-4CE5-B0CA-8A701726FAE4}" type="presParOf" srcId="{BD541097-274C-467B-92E2-5E77B9D64849}" destId="{8959D834-3248-4758-8DE6-A80A98390F5C}" srcOrd="1" destOrd="0" presId="urn:microsoft.com/office/officeart/2005/8/layout/process1"/>
    <dgm:cxn modelId="{E050E454-478E-48DD-8C72-55006B4786D3}" type="presParOf" srcId="{8959D834-3248-4758-8DE6-A80A98390F5C}" destId="{D90A5694-E410-4C9A-B8E5-F1520086B9FF}" srcOrd="0" destOrd="0" presId="urn:microsoft.com/office/officeart/2005/8/layout/process1"/>
    <dgm:cxn modelId="{C24311EC-55DA-4BAB-91AC-9B8EE0EEA9A4}" type="presParOf" srcId="{BD541097-274C-467B-92E2-5E77B9D64849}" destId="{6209566F-E84D-4E1D-A05C-673BFB4B251C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44A2E4D-F620-404B-87EF-703F283BC9D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290439-D193-44C5-A2AD-0DEB30A9C60C}">
      <dgm:prSet phldrT="[Text]" custT="1"/>
      <dgm:spPr/>
      <dgm:t>
        <a:bodyPr/>
        <a:lstStyle/>
        <a:p>
          <a:r>
            <a:rPr lang="cs-CZ" sz="1200" dirty="0"/>
            <a:t>Převzato vydavatelem</a:t>
          </a:r>
        </a:p>
      </dgm:t>
    </dgm:pt>
    <dgm:pt modelId="{BCE161FC-2E8F-435E-B047-80CBA6A13414}" type="parTrans" cxnId="{8E79D1FD-09FE-44DC-90DC-0A576A2E53C5}">
      <dgm:prSet/>
      <dgm:spPr/>
      <dgm:t>
        <a:bodyPr/>
        <a:lstStyle/>
        <a:p>
          <a:endParaRPr lang="cs-CZ"/>
        </a:p>
      </dgm:t>
    </dgm:pt>
    <dgm:pt modelId="{89536FA7-406C-4896-961D-A80A6BFC3EF8}" type="sibTrans" cxnId="{8E79D1FD-09FE-44DC-90DC-0A576A2E53C5}">
      <dgm:prSet/>
      <dgm:spPr/>
      <dgm:t>
        <a:bodyPr/>
        <a:lstStyle/>
        <a:p>
          <a:endParaRPr lang="cs-CZ"/>
        </a:p>
      </dgm:t>
    </dgm:pt>
    <dgm:pt modelId="{54B5C692-7161-4925-9D20-F64FBA894BAF}">
      <dgm:prSet phldrT="[Text]" custT="1"/>
      <dgm:spPr/>
      <dgm:t>
        <a:bodyPr/>
        <a:lstStyle/>
        <a:p>
          <a:r>
            <a:rPr lang="cs-CZ" sz="1200" dirty="0"/>
            <a:t>Autorská korektura</a:t>
          </a:r>
        </a:p>
      </dgm:t>
    </dgm:pt>
    <dgm:pt modelId="{D31B044E-9BEB-43CA-9E62-C4A30D1469A5}" type="parTrans" cxnId="{4378E664-9044-454E-B1DE-E99A8AFB07B0}">
      <dgm:prSet/>
      <dgm:spPr/>
      <dgm:t>
        <a:bodyPr/>
        <a:lstStyle/>
        <a:p>
          <a:endParaRPr lang="cs-CZ"/>
        </a:p>
      </dgm:t>
    </dgm:pt>
    <dgm:pt modelId="{13ABD73B-3A8B-42D5-AD58-2E4BB9047093}" type="sibTrans" cxnId="{4378E664-9044-454E-B1DE-E99A8AFB07B0}">
      <dgm:prSet/>
      <dgm:spPr/>
      <dgm:t>
        <a:bodyPr/>
        <a:lstStyle/>
        <a:p>
          <a:endParaRPr lang="cs-CZ"/>
        </a:p>
      </dgm:t>
    </dgm:pt>
    <dgm:pt modelId="{6290BA44-D75B-499C-83B1-4495D329C441}">
      <dgm:prSet phldrT="[Text]" custT="1"/>
      <dgm:spPr/>
      <dgm:t>
        <a:bodyPr/>
        <a:lstStyle/>
        <a:p>
          <a:r>
            <a:rPr lang="cs-CZ" sz="1200" dirty="0"/>
            <a:t>Schválení autorské korektury</a:t>
          </a:r>
        </a:p>
      </dgm:t>
    </dgm:pt>
    <dgm:pt modelId="{FDEE37FE-3081-4B06-9521-0A835B36EF58}" type="parTrans" cxnId="{664E1EB7-7A3B-43F9-BD7B-247111214CA5}">
      <dgm:prSet/>
      <dgm:spPr/>
      <dgm:t>
        <a:bodyPr/>
        <a:lstStyle/>
        <a:p>
          <a:endParaRPr lang="cs-CZ"/>
        </a:p>
      </dgm:t>
    </dgm:pt>
    <dgm:pt modelId="{7AB973DF-7217-4F77-80F2-00F8772290C3}" type="sibTrans" cxnId="{664E1EB7-7A3B-43F9-BD7B-247111214CA5}">
      <dgm:prSet/>
      <dgm:spPr/>
      <dgm:t>
        <a:bodyPr/>
        <a:lstStyle/>
        <a:p>
          <a:endParaRPr lang="cs-CZ"/>
        </a:p>
      </dgm:t>
    </dgm:pt>
    <dgm:pt modelId="{4C3C47F1-13A2-4435-827F-0B9215AABBBA}">
      <dgm:prSet phldrT="[Text]" custT="1"/>
      <dgm:spPr/>
      <dgm:t>
        <a:bodyPr/>
        <a:lstStyle/>
        <a:p>
          <a:r>
            <a:rPr lang="cs-CZ" sz="1200" dirty="0"/>
            <a:t>Autorská korektura schválena</a:t>
          </a:r>
        </a:p>
      </dgm:t>
    </dgm:pt>
    <dgm:pt modelId="{98CC40F8-36AB-45DE-964B-5B1AFF557507}" type="parTrans" cxnId="{C0B8AE6C-819A-42B5-8598-47D194AC56BE}">
      <dgm:prSet/>
      <dgm:spPr/>
      <dgm:t>
        <a:bodyPr/>
        <a:lstStyle/>
        <a:p>
          <a:endParaRPr lang="sk-SK"/>
        </a:p>
      </dgm:t>
    </dgm:pt>
    <dgm:pt modelId="{BF79C6C1-1A16-4930-80BE-1D3232FF9AAA}" type="sibTrans" cxnId="{C0B8AE6C-819A-42B5-8598-47D194AC56BE}">
      <dgm:prSet/>
      <dgm:spPr/>
      <dgm:t>
        <a:bodyPr/>
        <a:lstStyle/>
        <a:p>
          <a:endParaRPr lang="sk-SK"/>
        </a:p>
      </dgm:t>
    </dgm:pt>
    <dgm:pt modelId="{79448D48-AABF-4762-BAF4-FB510AD4D8C4}">
      <dgm:prSet phldrT="[Text]" custT="1"/>
      <dgm:spPr/>
      <dgm:t>
        <a:bodyPr/>
        <a:lstStyle/>
        <a:p>
          <a:r>
            <a:rPr lang="cs-CZ" sz="1200" dirty="0"/>
            <a:t>Probíhá zpracování vydavatelem</a:t>
          </a:r>
        </a:p>
      </dgm:t>
    </dgm:pt>
    <dgm:pt modelId="{F80AB17B-A813-4A82-A728-BDD9DE286AFC}" type="parTrans" cxnId="{038949AF-6552-45F4-9A1A-305684A3EBBD}">
      <dgm:prSet/>
      <dgm:spPr/>
      <dgm:t>
        <a:bodyPr/>
        <a:lstStyle/>
        <a:p>
          <a:endParaRPr lang="cs-CZ"/>
        </a:p>
      </dgm:t>
    </dgm:pt>
    <dgm:pt modelId="{3CEBDB1C-B8E3-4A9E-80DA-55F8DC24CAA6}" type="sibTrans" cxnId="{038949AF-6552-45F4-9A1A-305684A3EBBD}">
      <dgm:prSet/>
      <dgm:spPr/>
      <dgm:t>
        <a:bodyPr/>
        <a:lstStyle/>
        <a:p>
          <a:endParaRPr lang="cs-CZ"/>
        </a:p>
      </dgm:t>
    </dgm:pt>
    <dgm:pt modelId="{4611C38A-8A7B-4196-AB6A-882107EE9C6C}">
      <dgm:prSet phldrT="[Text]" custT="1"/>
      <dgm:spPr/>
      <dgm:t>
        <a:bodyPr/>
        <a:lstStyle/>
        <a:p>
          <a:r>
            <a:rPr lang="cs-CZ" sz="1200" dirty="0"/>
            <a:t>Právní akt vyhlášen</a:t>
          </a:r>
        </a:p>
      </dgm:t>
    </dgm:pt>
    <dgm:pt modelId="{B2B6E46A-84E8-40C3-BD2B-A98DBBEC93F0}" type="parTrans" cxnId="{279A90AB-3905-4500-A3E2-E41855706345}">
      <dgm:prSet/>
      <dgm:spPr/>
      <dgm:t>
        <a:bodyPr/>
        <a:lstStyle/>
        <a:p>
          <a:endParaRPr lang="cs-CZ"/>
        </a:p>
      </dgm:t>
    </dgm:pt>
    <dgm:pt modelId="{83E129E1-2E63-47F7-93DA-7A18073FD06E}" type="sibTrans" cxnId="{279A90AB-3905-4500-A3E2-E41855706345}">
      <dgm:prSet/>
      <dgm:spPr/>
      <dgm:t>
        <a:bodyPr/>
        <a:lstStyle/>
        <a:p>
          <a:endParaRPr lang="cs-CZ"/>
        </a:p>
      </dgm:t>
    </dgm:pt>
    <dgm:pt modelId="{BD541097-274C-467B-92E2-5E77B9D64849}" type="pres">
      <dgm:prSet presAssocID="{D44A2E4D-F620-404B-87EF-703F283BC9DC}" presName="Name0" presStyleCnt="0">
        <dgm:presLayoutVars>
          <dgm:dir/>
          <dgm:resizeHandles val="exact"/>
        </dgm:presLayoutVars>
      </dgm:prSet>
      <dgm:spPr/>
    </dgm:pt>
    <dgm:pt modelId="{1B7696C2-32B1-4148-A889-37DC53093934}" type="pres">
      <dgm:prSet presAssocID="{C2290439-D193-44C5-A2AD-0DEB30A9C60C}" presName="node" presStyleLbl="node1" presStyleIdx="0" presStyleCnt="6" custLinFactNeighborX="25151" custLinFactNeighborY="-842">
        <dgm:presLayoutVars>
          <dgm:bulletEnabled val="1"/>
        </dgm:presLayoutVars>
      </dgm:prSet>
      <dgm:spPr/>
    </dgm:pt>
    <dgm:pt modelId="{8959D834-3248-4758-8DE6-A80A98390F5C}" type="pres">
      <dgm:prSet presAssocID="{89536FA7-406C-4896-961D-A80A6BFC3EF8}" presName="sibTrans" presStyleLbl="sibTrans2D1" presStyleIdx="0" presStyleCnt="5"/>
      <dgm:spPr/>
    </dgm:pt>
    <dgm:pt modelId="{D90A5694-E410-4C9A-B8E5-F1520086B9FF}" type="pres">
      <dgm:prSet presAssocID="{89536FA7-406C-4896-961D-A80A6BFC3EF8}" presName="connectorText" presStyleLbl="sibTrans2D1" presStyleIdx="0" presStyleCnt="5"/>
      <dgm:spPr/>
    </dgm:pt>
    <dgm:pt modelId="{43EF5D35-4EA5-47A7-956B-11D911C8F5DE}" type="pres">
      <dgm:prSet presAssocID="{54B5C692-7161-4925-9D20-F64FBA894BAF}" presName="node" presStyleLbl="node1" presStyleIdx="1" presStyleCnt="6" custLinFactNeighborX="21235" custLinFactNeighborY="-1293">
        <dgm:presLayoutVars>
          <dgm:bulletEnabled val="1"/>
        </dgm:presLayoutVars>
      </dgm:prSet>
      <dgm:spPr/>
    </dgm:pt>
    <dgm:pt modelId="{08AEC0C7-DD7F-43A1-9161-6269D34595B0}" type="pres">
      <dgm:prSet presAssocID="{13ABD73B-3A8B-42D5-AD58-2E4BB9047093}" presName="sibTrans" presStyleLbl="sibTrans2D1" presStyleIdx="1" presStyleCnt="5"/>
      <dgm:spPr/>
    </dgm:pt>
    <dgm:pt modelId="{F3A310D1-096D-4B8C-81AA-3A7F60A1C950}" type="pres">
      <dgm:prSet presAssocID="{13ABD73B-3A8B-42D5-AD58-2E4BB9047093}" presName="connectorText" presStyleLbl="sibTrans2D1" presStyleIdx="1" presStyleCnt="5"/>
      <dgm:spPr/>
    </dgm:pt>
    <dgm:pt modelId="{102C4E36-BA6D-432B-B5ED-7560FD5A1244}" type="pres">
      <dgm:prSet presAssocID="{6290BA44-D75B-499C-83B1-4495D329C441}" presName="node" presStyleLbl="node1" presStyleIdx="2" presStyleCnt="6" custLinFactNeighborX="1827" custLinFactNeighborY="-716">
        <dgm:presLayoutVars>
          <dgm:bulletEnabled val="1"/>
        </dgm:presLayoutVars>
      </dgm:prSet>
      <dgm:spPr/>
    </dgm:pt>
    <dgm:pt modelId="{83AB114F-1807-40CB-B55F-A068D50D09A1}" type="pres">
      <dgm:prSet presAssocID="{7AB973DF-7217-4F77-80F2-00F8772290C3}" presName="sibTrans" presStyleLbl="sibTrans2D1" presStyleIdx="2" presStyleCnt="5"/>
      <dgm:spPr/>
    </dgm:pt>
    <dgm:pt modelId="{898CA937-3B1B-4110-AC7E-C026C86EA49C}" type="pres">
      <dgm:prSet presAssocID="{7AB973DF-7217-4F77-80F2-00F8772290C3}" presName="connectorText" presStyleLbl="sibTrans2D1" presStyleIdx="2" presStyleCnt="5"/>
      <dgm:spPr/>
    </dgm:pt>
    <dgm:pt modelId="{060D82D4-097C-456D-9280-444859EC6551}" type="pres">
      <dgm:prSet presAssocID="{4C3C47F1-13A2-4435-827F-0B9215AABBBA}" presName="node" presStyleLbl="node1" presStyleIdx="3" presStyleCnt="6" custLinFactNeighborX="908" custLinFactNeighborY="514">
        <dgm:presLayoutVars>
          <dgm:bulletEnabled val="1"/>
        </dgm:presLayoutVars>
      </dgm:prSet>
      <dgm:spPr/>
    </dgm:pt>
    <dgm:pt modelId="{AE0B1F29-569F-4F99-9F53-9C216F27723B}" type="pres">
      <dgm:prSet presAssocID="{BF79C6C1-1A16-4930-80BE-1D3232FF9AAA}" presName="sibTrans" presStyleLbl="sibTrans2D1" presStyleIdx="3" presStyleCnt="5"/>
      <dgm:spPr/>
    </dgm:pt>
    <dgm:pt modelId="{4EEAC8CF-00E0-45E5-A91B-5E2CEE24D78B}" type="pres">
      <dgm:prSet presAssocID="{BF79C6C1-1A16-4930-80BE-1D3232FF9AAA}" presName="connectorText" presStyleLbl="sibTrans2D1" presStyleIdx="3" presStyleCnt="5"/>
      <dgm:spPr/>
    </dgm:pt>
    <dgm:pt modelId="{52362ACD-26A0-4616-8048-7EDF432247F0}" type="pres">
      <dgm:prSet presAssocID="{79448D48-AABF-4762-BAF4-FB510AD4D8C4}" presName="node" presStyleLbl="node1" presStyleIdx="4" presStyleCnt="6">
        <dgm:presLayoutVars>
          <dgm:bulletEnabled val="1"/>
        </dgm:presLayoutVars>
      </dgm:prSet>
      <dgm:spPr/>
    </dgm:pt>
    <dgm:pt modelId="{CC8600A1-51D5-42B6-AF57-8FFD4AD027D0}" type="pres">
      <dgm:prSet presAssocID="{3CEBDB1C-B8E3-4A9E-80DA-55F8DC24CAA6}" presName="sibTrans" presStyleLbl="sibTrans2D1" presStyleIdx="4" presStyleCnt="5"/>
      <dgm:spPr/>
    </dgm:pt>
    <dgm:pt modelId="{633E56DD-31D4-4E6C-A910-B99840A0F770}" type="pres">
      <dgm:prSet presAssocID="{3CEBDB1C-B8E3-4A9E-80DA-55F8DC24CAA6}" presName="connectorText" presStyleLbl="sibTrans2D1" presStyleIdx="4" presStyleCnt="5"/>
      <dgm:spPr/>
    </dgm:pt>
    <dgm:pt modelId="{06B04E5F-BF86-4710-9F9A-F76B38012BC0}" type="pres">
      <dgm:prSet presAssocID="{4611C38A-8A7B-4196-AB6A-882107EE9C6C}" presName="node" presStyleLbl="node1" presStyleIdx="5" presStyleCnt="6">
        <dgm:presLayoutVars>
          <dgm:bulletEnabled val="1"/>
        </dgm:presLayoutVars>
      </dgm:prSet>
      <dgm:spPr/>
    </dgm:pt>
  </dgm:ptLst>
  <dgm:cxnLst>
    <dgm:cxn modelId="{34C26004-F27A-4F66-BFA3-203159FF08DF}" type="presOf" srcId="{13ABD73B-3A8B-42D5-AD58-2E4BB9047093}" destId="{08AEC0C7-DD7F-43A1-9161-6269D34595B0}" srcOrd="0" destOrd="0" presId="urn:microsoft.com/office/officeart/2005/8/layout/process1"/>
    <dgm:cxn modelId="{BA304037-8A02-41E4-A5CE-A9D46FE1D4BD}" type="presOf" srcId="{7AB973DF-7217-4F77-80F2-00F8772290C3}" destId="{898CA937-3B1B-4110-AC7E-C026C86EA49C}" srcOrd="1" destOrd="0" presId="urn:microsoft.com/office/officeart/2005/8/layout/process1"/>
    <dgm:cxn modelId="{F08B943A-B773-4834-A7A4-1FEE336B367F}" type="presOf" srcId="{3CEBDB1C-B8E3-4A9E-80DA-55F8DC24CAA6}" destId="{CC8600A1-51D5-42B6-AF57-8FFD4AD027D0}" srcOrd="0" destOrd="0" presId="urn:microsoft.com/office/officeart/2005/8/layout/process1"/>
    <dgm:cxn modelId="{59723D3F-4CC9-4AEF-BD9B-C3217084B35B}" type="presOf" srcId="{D44A2E4D-F620-404B-87EF-703F283BC9DC}" destId="{BD541097-274C-467B-92E2-5E77B9D64849}" srcOrd="0" destOrd="0" presId="urn:microsoft.com/office/officeart/2005/8/layout/process1"/>
    <dgm:cxn modelId="{FA24EB62-4785-4F16-A250-84EEF65C5CF1}" type="presOf" srcId="{7AB973DF-7217-4F77-80F2-00F8772290C3}" destId="{83AB114F-1807-40CB-B55F-A068D50D09A1}" srcOrd="0" destOrd="0" presId="urn:microsoft.com/office/officeart/2005/8/layout/process1"/>
    <dgm:cxn modelId="{1B1A0443-7F69-4D50-8CF4-431F7A2C70E1}" type="presOf" srcId="{79448D48-AABF-4762-BAF4-FB510AD4D8C4}" destId="{52362ACD-26A0-4616-8048-7EDF432247F0}" srcOrd="0" destOrd="0" presId="urn:microsoft.com/office/officeart/2005/8/layout/process1"/>
    <dgm:cxn modelId="{4378E664-9044-454E-B1DE-E99A8AFB07B0}" srcId="{D44A2E4D-F620-404B-87EF-703F283BC9DC}" destId="{54B5C692-7161-4925-9D20-F64FBA894BAF}" srcOrd="1" destOrd="0" parTransId="{D31B044E-9BEB-43CA-9E62-C4A30D1469A5}" sibTransId="{13ABD73B-3A8B-42D5-AD58-2E4BB9047093}"/>
    <dgm:cxn modelId="{C0B8AE6C-819A-42B5-8598-47D194AC56BE}" srcId="{D44A2E4D-F620-404B-87EF-703F283BC9DC}" destId="{4C3C47F1-13A2-4435-827F-0B9215AABBBA}" srcOrd="3" destOrd="0" parTransId="{98CC40F8-36AB-45DE-964B-5B1AFF557507}" sibTransId="{BF79C6C1-1A16-4930-80BE-1D3232FF9AAA}"/>
    <dgm:cxn modelId="{AA884E75-54BD-49DE-90D4-63B213BE273D}" type="presOf" srcId="{3CEBDB1C-B8E3-4A9E-80DA-55F8DC24CAA6}" destId="{633E56DD-31D4-4E6C-A910-B99840A0F770}" srcOrd="1" destOrd="0" presId="urn:microsoft.com/office/officeart/2005/8/layout/process1"/>
    <dgm:cxn modelId="{49D95155-CB16-4F0D-BCB7-384207086BDF}" type="presOf" srcId="{4C3C47F1-13A2-4435-827F-0B9215AABBBA}" destId="{060D82D4-097C-456D-9280-444859EC6551}" srcOrd="0" destOrd="0" presId="urn:microsoft.com/office/officeart/2005/8/layout/process1"/>
    <dgm:cxn modelId="{CADF617F-7F8A-4430-9ED1-70AF663117BC}" type="presOf" srcId="{C2290439-D193-44C5-A2AD-0DEB30A9C60C}" destId="{1B7696C2-32B1-4148-A889-37DC53093934}" srcOrd="0" destOrd="0" presId="urn:microsoft.com/office/officeart/2005/8/layout/process1"/>
    <dgm:cxn modelId="{033E5E91-21EC-4A66-A0E0-82DC519E5C04}" type="presOf" srcId="{89536FA7-406C-4896-961D-A80A6BFC3EF8}" destId="{D90A5694-E410-4C9A-B8E5-F1520086B9FF}" srcOrd="1" destOrd="0" presId="urn:microsoft.com/office/officeart/2005/8/layout/process1"/>
    <dgm:cxn modelId="{0BD46DA4-6409-4ABD-AAE6-C9FC92CD8632}" type="presOf" srcId="{6290BA44-D75B-499C-83B1-4495D329C441}" destId="{102C4E36-BA6D-432B-B5ED-7560FD5A1244}" srcOrd="0" destOrd="0" presId="urn:microsoft.com/office/officeart/2005/8/layout/process1"/>
    <dgm:cxn modelId="{279A90AB-3905-4500-A3E2-E41855706345}" srcId="{D44A2E4D-F620-404B-87EF-703F283BC9DC}" destId="{4611C38A-8A7B-4196-AB6A-882107EE9C6C}" srcOrd="5" destOrd="0" parTransId="{B2B6E46A-84E8-40C3-BD2B-A98DBBEC93F0}" sibTransId="{83E129E1-2E63-47F7-93DA-7A18073FD06E}"/>
    <dgm:cxn modelId="{038949AF-6552-45F4-9A1A-305684A3EBBD}" srcId="{D44A2E4D-F620-404B-87EF-703F283BC9DC}" destId="{79448D48-AABF-4762-BAF4-FB510AD4D8C4}" srcOrd="4" destOrd="0" parTransId="{F80AB17B-A813-4A82-A728-BDD9DE286AFC}" sibTransId="{3CEBDB1C-B8E3-4A9E-80DA-55F8DC24CAA6}"/>
    <dgm:cxn modelId="{ABFEC2B0-EEAC-44C0-BCEE-EC194CB281A8}" type="presOf" srcId="{BF79C6C1-1A16-4930-80BE-1D3232FF9AAA}" destId="{4EEAC8CF-00E0-45E5-A91B-5E2CEE24D78B}" srcOrd="1" destOrd="0" presId="urn:microsoft.com/office/officeart/2005/8/layout/process1"/>
    <dgm:cxn modelId="{664E1EB7-7A3B-43F9-BD7B-247111214CA5}" srcId="{D44A2E4D-F620-404B-87EF-703F283BC9DC}" destId="{6290BA44-D75B-499C-83B1-4495D329C441}" srcOrd="2" destOrd="0" parTransId="{FDEE37FE-3081-4B06-9521-0A835B36EF58}" sibTransId="{7AB973DF-7217-4F77-80F2-00F8772290C3}"/>
    <dgm:cxn modelId="{8C33A9BB-FDB7-4F62-B3E2-AE8B5814C818}" type="presOf" srcId="{13ABD73B-3A8B-42D5-AD58-2E4BB9047093}" destId="{F3A310D1-096D-4B8C-81AA-3A7F60A1C950}" srcOrd="1" destOrd="0" presId="urn:microsoft.com/office/officeart/2005/8/layout/process1"/>
    <dgm:cxn modelId="{6F1225C3-24A8-487A-8103-0B5018FAF30B}" type="presOf" srcId="{BF79C6C1-1A16-4930-80BE-1D3232FF9AAA}" destId="{AE0B1F29-569F-4F99-9F53-9C216F27723B}" srcOrd="0" destOrd="0" presId="urn:microsoft.com/office/officeart/2005/8/layout/process1"/>
    <dgm:cxn modelId="{BA7802DA-E2C7-4C90-864A-6F76159598FE}" type="presOf" srcId="{89536FA7-406C-4896-961D-A80A6BFC3EF8}" destId="{8959D834-3248-4758-8DE6-A80A98390F5C}" srcOrd="0" destOrd="0" presId="urn:microsoft.com/office/officeart/2005/8/layout/process1"/>
    <dgm:cxn modelId="{51B1D9DD-7EF0-48A7-9203-2F061A488E78}" type="presOf" srcId="{54B5C692-7161-4925-9D20-F64FBA894BAF}" destId="{43EF5D35-4EA5-47A7-956B-11D911C8F5DE}" srcOrd="0" destOrd="0" presId="urn:microsoft.com/office/officeart/2005/8/layout/process1"/>
    <dgm:cxn modelId="{8F93C7F7-3EE2-46DE-A44E-6D4D39CF874D}" type="presOf" srcId="{4611C38A-8A7B-4196-AB6A-882107EE9C6C}" destId="{06B04E5F-BF86-4710-9F9A-F76B38012BC0}" srcOrd="0" destOrd="0" presId="urn:microsoft.com/office/officeart/2005/8/layout/process1"/>
    <dgm:cxn modelId="{8E79D1FD-09FE-44DC-90DC-0A576A2E53C5}" srcId="{D44A2E4D-F620-404B-87EF-703F283BC9DC}" destId="{C2290439-D193-44C5-A2AD-0DEB30A9C60C}" srcOrd="0" destOrd="0" parTransId="{BCE161FC-2E8F-435E-B047-80CBA6A13414}" sibTransId="{89536FA7-406C-4896-961D-A80A6BFC3EF8}"/>
    <dgm:cxn modelId="{DF51D417-B263-4A13-A15D-D767CA0D4EA3}" type="presParOf" srcId="{BD541097-274C-467B-92E2-5E77B9D64849}" destId="{1B7696C2-32B1-4148-A889-37DC53093934}" srcOrd="0" destOrd="0" presId="urn:microsoft.com/office/officeart/2005/8/layout/process1"/>
    <dgm:cxn modelId="{28C00077-2087-4CE5-B0CA-8A701726FAE4}" type="presParOf" srcId="{BD541097-274C-467B-92E2-5E77B9D64849}" destId="{8959D834-3248-4758-8DE6-A80A98390F5C}" srcOrd="1" destOrd="0" presId="urn:microsoft.com/office/officeart/2005/8/layout/process1"/>
    <dgm:cxn modelId="{E050E454-478E-48DD-8C72-55006B4786D3}" type="presParOf" srcId="{8959D834-3248-4758-8DE6-A80A98390F5C}" destId="{D90A5694-E410-4C9A-B8E5-F1520086B9FF}" srcOrd="0" destOrd="0" presId="urn:microsoft.com/office/officeart/2005/8/layout/process1"/>
    <dgm:cxn modelId="{87C3074A-16E3-437A-8F90-69E682D273D2}" type="presParOf" srcId="{BD541097-274C-467B-92E2-5E77B9D64849}" destId="{43EF5D35-4EA5-47A7-956B-11D911C8F5DE}" srcOrd="2" destOrd="0" presId="urn:microsoft.com/office/officeart/2005/8/layout/process1"/>
    <dgm:cxn modelId="{56D1A66C-7C52-476B-B448-1B509412B849}" type="presParOf" srcId="{BD541097-274C-467B-92E2-5E77B9D64849}" destId="{08AEC0C7-DD7F-43A1-9161-6269D34595B0}" srcOrd="3" destOrd="0" presId="urn:microsoft.com/office/officeart/2005/8/layout/process1"/>
    <dgm:cxn modelId="{86852D57-3634-482C-A2CA-BB2B56DFAAAC}" type="presParOf" srcId="{08AEC0C7-DD7F-43A1-9161-6269D34595B0}" destId="{F3A310D1-096D-4B8C-81AA-3A7F60A1C950}" srcOrd="0" destOrd="0" presId="urn:microsoft.com/office/officeart/2005/8/layout/process1"/>
    <dgm:cxn modelId="{72613238-339A-4E28-9CF3-B555A0F9115C}" type="presParOf" srcId="{BD541097-274C-467B-92E2-5E77B9D64849}" destId="{102C4E36-BA6D-432B-B5ED-7560FD5A1244}" srcOrd="4" destOrd="0" presId="urn:microsoft.com/office/officeart/2005/8/layout/process1"/>
    <dgm:cxn modelId="{9CCE4559-C50D-4F30-AB54-1166F244B634}" type="presParOf" srcId="{BD541097-274C-467B-92E2-5E77B9D64849}" destId="{83AB114F-1807-40CB-B55F-A068D50D09A1}" srcOrd="5" destOrd="0" presId="urn:microsoft.com/office/officeart/2005/8/layout/process1"/>
    <dgm:cxn modelId="{BA02A09C-28F1-4D70-BA45-48CFCD8951B3}" type="presParOf" srcId="{83AB114F-1807-40CB-B55F-A068D50D09A1}" destId="{898CA937-3B1B-4110-AC7E-C026C86EA49C}" srcOrd="0" destOrd="0" presId="urn:microsoft.com/office/officeart/2005/8/layout/process1"/>
    <dgm:cxn modelId="{54605417-CFF9-400F-9FB1-5AF73628E788}" type="presParOf" srcId="{BD541097-274C-467B-92E2-5E77B9D64849}" destId="{060D82D4-097C-456D-9280-444859EC6551}" srcOrd="6" destOrd="0" presId="urn:microsoft.com/office/officeart/2005/8/layout/process1"/>
    <dgm:cxn modelId="{FC1C87B7-3CCD-44B5-9179-1065BFD101A1}" type="presParOf" srcId="{BD541097-274C-467B-92E2-5E77B9D64849}" destId="{AE0B1F29-569F-4F99-9F53-9C216F27723B}" srcOrd="7" destOrd="0" presId="urn:microsoft.com/office/officeart/2005/8/layout/process1"/>
    <dgm:cxn modelId="{74D8196E-16C6-4EDE-BD78-D894E5EFA78E}" type="presParOf" srcId="{AE0B1F29-569F-4F99-9F53-9C216F27723B}" destId="{4EEAC8CF-00E0-45E5-A91B-5E2CEE24D78B}" srcOrd="0" destOrd="0" presId="urn:microsoft.com/office/officeart/2005/8/layout/process1"/>
    <dgm:cxn modelId="{3BB206F9-78AD-46A6-BBE2-7C2D7477AC27}" type="presParOf" srcId="{BD541097-274C-467B-92E2-5E77B9D64849}" destId="{52362ACD-26A0-4616-8048-7EDF432247F0}" srcOrd="8" destOrd="0" presId="urn:microsoft.com/office/officeart/2005/8/layout/process1"/>
    <dgm:cxn modelId="{3451401D-DB0F-4E15-853E-6AB63C021257}" type="presParOf" srcId="{BD541097-274C-467B-92E2-5E77B9D64849}" destId="{CC8600A1-51D5-42B6-AF57-8FFD4AD027D0}" srcOrd="9" destOrd="0" presId="urn:microsoft.com/office/officeart/2005/8/layout/process1"/>
    <dgm:cxn modelId="{15926634-9A7B-4E14-8B3A-14A8E8EEBE0D}" type="presParOf" srcId="{CC8600A1-51D5-42B6-AF57-8FFD4AD027D0}" destId="{633E56DD-31D4-4E6C-A910-B99840A0F770}" srcOrd="0" destOrd="0" presId="urn:microsoft.com/office/officeart/2005/8/layout/process1"/>
    <dgm:cxn modelId="{CF0FE45E-293C-439B-88CE-9ED3910796BD}" type="presParOf" srcId="{BD541097-274C-467B-92E2-5E77B9D64849}" destId="{06B04E5F-BF86-4710-9F9A-F76B38012BC0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7696C2-32B1-4148-A889-37DC53093934}">
      <dsp:nvSpPr>
        <dsp:cNvPr id="0" name=""/>
        <dsp:cNvSpPr/>
      </dsp:nvSpPr>
      <dsp:spPr>
        <a:xfrm>
          <a:off x="3318" y="733976"/>
          <a:ext cx="991972" cy="5951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Stav A</a:t>
          </a:r>
        </a:p>
      </dsp:txBody>
      <dsp:txXfrm>
        <a:off x="20750" y="751408"/>
        <a:ext cx="957108" cy="560319"/>
      </dsp:txXfrm>
    </dsp:sp>
    <dsp:sp modelId="{8959D834-3248-4758-8DE6-A80A98390F5C}">
      <dsp:nvSpPr>
        <dsp:cNvPr id="0" name=""/>
        <dsp:cNvSpPr/>
      </dsp:nvSpPr>
      <dsp:spPr>
        <a:xfrm>
          <a:off x="1094488" y="908563"/>
          <a:ext cx="210298" cy="2460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00" kern="1200"/>
        </a:p>
      </dsp:txBody>
      <dsp:txXfrm>
        <a:off x="1094488" y="957765"/>
        <a:ext cx="147209" cy="147605"/>
      </dsp:txXfrm>
    </dsp:sp>
    <dsp:sp modelId="{43EF5D35-4EA5-47A7-956B-11D911C8F5DE}">
      <dsp:nvSpPr>
        <dsp:cNvPr id="0" name=""/>
        <dsp:cNvSpPr/>
      </dsp:nvSpPr>
      <dsp:spPr>
        <a:xfrm>
          <a:off x="1392079" y="733976"/>
          <a:ext cx="991972" cy="5951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Stav B</a:t>
          </a:r>
        </a:p>
      </dsp:txBody>
      <dsp:txXfrm>
        <a:off x="1409511" y="751408"/>
        <a:ext cx="957108" cy="560319"/>
      </dsp:txXfrm>
    </dsp:sp>
    <dsp:sp modelId="{08AEC0C7-DD7F-43A1-9161-6269D34595B0}">
      <dsp:nvSpPr>
        <dsp:cNvPr id="0" name=""/>
        <dsp:cNvSpPr/>
      </dsp:nvSpPr>
      <dsp:spPr>
        <a:xfrm>
          <a:off x="2483249" y="908563"/>
          <a:ext cx="210298" cy="2460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00" kern="1200"/>
        </a:p>
      </dsp:txBody>
      <dsp:txXfrm>
        <a:off x="2483249" y="957765"/>
        <a:ext cx="147209" cy="147605"/>
      </dsp:txXfrm>
    </dsp:sp>
    <dsp:sp modelId="{102C4E36-BA6D-432B-B5ED-7560FD5A1244}">
      <dsp:nvSpPr>
        <dsp:cNvPr id="0" name=""/>
        <dsp:cNvSpPr/>
      </dsp:nvSpPr>
      <dsp:spPr>
        <a:xfrm>
          <a:off x="2780840" y="733976"/>
          <a:ext cx="991972" cy="5951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Stav C</a:t>
          </a:r>
          <a:endParaRPr lang="cs-CZ" sz="2800" kern="1200"/>
        </a:p>
      </dsp:txBody>
      <dsp:txXfrm>
        <a:off x="2798272" y="751408"/>
        <a:ext cx="957108" cy="56031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7696C2-32B1-4148-A889-37DC53093934}">
      <dsp:nvSpPr>
        <dsp:cNvPr id="0" name=""/>
        <dsp:cNvSpPr/>
      </dsp:nvSpPr>
      <dsp:spPr>
        <a:xfrm>
          <a:off x="139587" y="0"/>
          <a:ext cx="1323918" cy="6422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Příprava návrhu</a:t>
          </a:r>
        </a:p>
      </dsp:txBody>
      <dsp:txXfrm>
        <a:off x="158397" y="18810"/>
        <a:ext cx="1286298" cy="604616"/>
      </dsp:txXfrm>
    </dsp:sp>
    <dsp:sp modelId="{8959D834-3248-4758-8DE6-A80A98390F5C}">
      <dsp:nvSpPr>
        <dsp:cNvPr id="0" name=""/>
        <dsp:cNvSpPr/>
      </dsp:nvSpPr>
      <dsp:spPr>
        <a:xfrm>
          <a:off x="1589646" y="156952"/>
          <a:ext cx="267417" cy="3283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/>
        </a:p>
      </dsp:txBody>
      <dsp:txXfrm>
        <a:off x="1589646" y="222618"/>
        <a:ext cx="187192" cy="196999"/>
      </dsp:txXfrm>
    </dsp:sp>
    <dsp:sp modelId="{43EF5D35-4EA5-47A7-956B-11D911C8F5DE}">
      <dsp:nvSpPr>
        <dsp:cNvPr id="0" name=""/>
        <dsp:cNvSpPr/>
      </dsp:nvSpPr>
      <dsp:spPr>
        <a:xfrm>
          <a:off x="1968067" y="0"/>
          <a:ext cx="1323918" cy="6422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Příprava pro mezirezortní připomínkové řízení</a:t>
          </a:r>
        </a:p>
      </dsp:txBody>
      <dsp:txXfrm>
        <a:off x="1986877" y="18810"/>
        <a:ext cx="1286298" cy="604616"/>
      </dsp:txXfrm>
    </dsp:sp>
    <dsp:sp modelId="{08AEC0C7-DD7F-43A1-9161-6269D34595B0}">
      <dsp:nvSpPr>
        <dsp:cNvPr id="0" name=""/>
        <dsp:cNvSpPr/>
      </dsp:nvSpPr>
      <dsp:spPr>
        <a:xfrm>
          <a:off x="3398533" y="156952"/>
          <a:ext cx="225880" cy="3283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/>
        </a:p>
      </dsp:txBody>
      <dsp:txXfrm>
        <a:off x="3398533" y="222618"/>
        <a:ext cx="158116" cy="196999"/>
      </dsp:txXfrm>
    </dsp:sp>
    <dsp:sp modelId="{102C4E36-BA6D-432B-B5ED-7560FD5A1244}">
      <dsp:nvSpPr>
        <dsp:cNvPr id="0" name=""/>
        <dsp:cNvSpPr/>
      </dsp:nvSpPr>
      <dsp:spPr>
        <a:xfrm>
          <a:off x="3718176" y="0"/>
          <a:ext cx="1323918" cy="6422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Mezirezortní připomínkové řízení</a:t>
          </a:r>
        </a:p>
      </dsp:txBody>
      <dsp:txXfrm>
        <a:off x="3736986" y="18810"/>
        <a:ext cx="1286298" cy="604616"/>
      </dsp:txXfrm>
    </dsp:sp>
    <dsp:sp modelId="{83AB114F-1807-40CB-B55F-A068D50D09A1}">
      <dsp:nvSpPr>
        <dsp:cNvPr id="0" name=""/>
        <dsp:cNvSpPr/>
      </dsp:nvSpPr>
      <dsp:spPr>
        <a:xfrm>
          <a:off x="5174486" y="156952"/>
          <a:ext cx="280670" cy="3283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/>
        </a:p>
      </dsp:txBody>
      <dsp:txXfrm>
        <a:off x="5174486" y="222618"/>
        <a:ext cx="196469" cy="196999"/>
      </dsp:txXfrm>
    </dsp:sp>
    <dsp:sp modelId="{060D82D4-097C-456D-9280-444859EC6551}">
      <dsp:nvSpPr>
        <dsp:cNvPr id="0" name=""/>
        <dsp:cNvSpPr/>
      </dsp:nvSpPr>
      <dsp:spPr>
        <a:xfrm>
          <a:off x="5571662" y="0"/>
          <a:ext cx="1323918" cy="6422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Příprava postoupení vládě</a:t>
          </a:r>
        </a:p>
      </dsp:txBody>
      <dsp:txXfrm>
        <a:off x="5590472" y="18810"/>
        <a:ext cx="1286298" cy="60461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7696C2-32B1-4148-A889-37DC53093934}">
      <dsp:nvSpPr>
        <dsp:cNvPr id="0" name=""/>
        <dsp:cNvSpPr/>
      </dsp:nvSpPr>
      <dsp:spPr>
        <a:xfrm>
          <a:off x="0" y="552614"/>
          <a:ext cx="994705" cy="5968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Převzato vládou</a:t>
          </a:r>
        </a:p>
      </dsp:txBody>
      <dsp:txXfrm>
        <a:off x="17480" y="570094"/>
        <a:ext cx="959745" cy="561863"/>
      </dsp:txXfrm>
    </dsp:sp>
    <dsp:sp modelId="{8959D834-3248-4758-8DE6-A80A98390F5C}">
      <dsp:nvSpPr>
        <dsp:cNvPr id="0" name=""/>
        <dsp:cNvSpPr/>
      </dsp:nvSpPr>
      <dsp:spPr>
        <a:xfrm>
          <a:off x="1094176" y="727683"/>
          <a:ext cx="210877" cy="2466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00" kern="1200"/>
        </a:p>
      </dsp:txBody>
      <dsp:txXfrm>
        <a:off x="1094176" y="777020"/>
        <a:ext cx="147614" cy="148012"/>
      </dsp:txXfrm>
    </dsp:sp>
    <dsp:sp modelId="{6209566F-E84D-4E1D-A05C-673BFB4B251C}">
      <dsp:nvSpPr>
        <dsp:cNvPr id="0" name=""/>
        <dsp:cNvSpPr/>
      </dsp:nvSpPr>
      <dsp:spPr>
        <a:xfrm>
          <a:off x="1392587" y="552614"/>
          <a:ext cx="994705" cy="5968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Příprava pro jednání vlády</a:t>
          </a:r>
        </a:p>
      </dsp:txBody>
      <dsp:txXfrm>
        <a:off x="1410067" y="570094"/>
        <a:ext cx="959745" cy="561863"/>
      </dsp:txXfrm>
    </dsp:sp>
    <dsp:sp modelId="{24D1EBF3-670B-4095-BB3C-5872EB5ADD57}">
      <dsp:nvSpPr>
        <dsp:cNvPr id="0" name=""/>
        <dsp:cNvSpPr/>
      </dsp:nvSpPr>
      <dsp:spPr>
        <a:xfrm>
          <a:off x="2486764" y="727683"/>
          <a:ext cx="210877" cy="2466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00" kern="1200"/>
        </a:p>
      </dsp:txBody>
      <dsp:txXfrm>
        <a:off x="2486764" y="777020"/>
        <a:ext cx="147614" cy="148012"/>
      </dsp:txXfrm>
    </dsp:sp>
    <dsp:sp modelId="{9AC3370B-A9C3-4CD0-A4F0-96A306204A2E}">
      <dsp:nvSpPr>
        <dsp:cNvPr id="0" name=""/>
        <dsp:cNvSpPr/>
      </dsp:nvSpPr>
      <dsp:spPr>
        <a:xfrm>
          <a:off x="2785175" y="552614"/>
          <a:ext cx="994705" cy="5968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Zařazeno na jednání vlády</a:t>
          </a:r>
        </a:p>
      </dsp:txBody>
      <dsp:txXfrm>
        <a:off x="2802655" y="570094"/>
        <a:ext cx="959745" cy="561863"/>
      </dsp:txXfrm>
    </dsp:sp>
    <dsp:sp modelId="{51FF80E7-6553-4EC5-9A5C-4198A0DB48C9}">
      <dsp:nvSpPr>
        <dsp:cNvPr id="0" name=""/>
        <dsp:cNvSpPr/>
      </dsp:nvSpPr>
      <dsp:spPr>
        <a:xfrm>
          <a:off x="3879351" y="727683"/>
          <a:ext cx="210877" cy="2466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k-SK" sz="1000" kern="1200"/>
        </a:p>
      </dsp:txBody>
      <dsp:txXfrm>
        <a:off x="3879351" y="777020"/>
        <a:ext cx="147614" cy="148012"/>
      </dsp:txXfrm>
    </dsp:sp>
    <dsp:sp modelId="{332E2592-E5DC-436B-AFA8-2D438373CBC4}">
      <dsp:nvSpPr>
        <dsp:cNvPr id="0" name=""/>
        <dsp:cNvSpPr/>
      </dsp:nvSpPr>
      <dsp:spPr>
        <a:xfrm>
          <a:off x="4177763" y="552614"/>
          <a:ext cx="994705" cy="5968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Zapracování závěrů vlády</a:t>
          </a:r>
        </a:p>
      </dsp:txBody>
      <dsp:txXfrm>
        <a:off x="4195243" y="570094"/>
        <a:ext cx="959745" cy="561863"/>
      </dsp:txXfrm>
    </dsp:sp>
    <dsp:sp modelId="{FDC1EE57-39CE-4B91-AA81-2DF3C8A21EFF}">
      <dsp:nvSpPr>
        <dsp:cNvPr id="0" name=""/>
        <dsp:cNvSpPr/>
      </dsp:nvSpPr>
      <dsp:spPr>
        <a:xfrm>
          <a:off x="5271939" y="727683"/>
          <a:ext cx="210877" cy="2466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k-SK" sz="1000" kern="1200"/>
        </a:p>
      </dsp:txBody>
      <dsp:txXfrm>
        <a:off x="5271939" y="777020"/>
        <a:ext cx="147614" cy="148012"/>
      </dsp:txXfrm>
    </dsp:sp>
    <dsp:sp modelId="{2E53E871-E771-4F66-B542-69D99F2CF444}">
      <dsp:nvSpPr>
        <dsp:cNvPr id="0" name=""/>
        <dsp:cNvSpPr/>
      </dsp:nvSpPr>
      <dsp:spPr>
        <a:xfrm>
          <a:off x="5570351" y="552614"/>
          <a:ext cx="994705" cy="5968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Schválení</a:t>
          </a:r>
          <a:r>
            <a:rPr lang="cs-CZ" sz="1100" kern="1200" baseline="0"/>
            <a:t> projednané verze</a:t>
          </a:r>
          <a:endParaRPr lang="cs-CZ" sz="1100" kern="1200"/>
        </a:p>
      </dsp:txBody>
      <dsp:txXfrm>
        <a:off x="5587831" y="570094"/>
        <a:ext cx="959745" cy="561863"/>
      </dsp:txXfrm>
    </dsp:sp>
    <dsp:sp modelId="{826D91F6-2EEA-47AE-BB56-89352A56E276}">
      <dsp:nvSpPr>
        <dsp:cNvPr id="0" name=""/>
        <dsp:cNvSpPr/>
      </dsp:nvSpPr>
      <dsp:spPr>
        <a:xfrm>
          <a:off x="6664527" y="727683"/>
          <a:ext cx="210877" cy="2466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k-SK" sz="1000" kern="1200"/>
        </a:p>
      </dsp:txBody>
      <dsp:txXfrm>
        <a:off x="6664527" y="777020"/>
        <a:ext cx="147614" cy="148012"/>
      </dsp:txXfrm>
    </dsp:sp>
    <dsp:sp modelId="{0E4A5765-B5CE-4C7A-9A57-0C6D05F3652F}">
      <dsp:nvSpPr>
        <dsp:cNvPr id="0" name=""/>
        <dsp:cNvSpPr/>
      </dsp:nvSpPr>
      <dsp:spPr>
        <a:xfrm>
          <a:off x="6962939" y="552614"/>
          <a:ext cx="994705" cy="5968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Příprava pro vyhlášení</a:t>
          </a:r>
        </a:p>
      </dsp:txBody>
      <dsp:txXfrm>
        <a:off x="6980419" y="570094"/>
        <a:ext cx="959745" cy="56186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7696C2-32B1-4148-A889-37DC53093934}">
      <dsp:nvSpPr>
        <dsp:cNvPr id="0" name=""/>
        <dsp:cNvSpPr/>
      </dsp:nvSpPr>
      <dsp:spPr>
        <a:xfrm>
          <a:off x="102658" y="86552"/>
          <a:ext cx="1020424" cy="6409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Převzato vydavatelem</a:t>
          </a:r>
        </a:p>
      </dsp:txBody>
      <dsp:txXfrm>
        <a:off x="121431" y="105325"/>
        <a:ext cx="982878" cy="603407"/>
      </dsp:txXfrm>
    </dsp:sp>
    <dsp:sp modelId="{8959D834-3248-4758-8DE6-A80A98390F5C}">
      <dsp:nvSpPr>
        <dsp:cNvPr id="0" name=""/>
        <dsp:cNvSpPr/>
      </dsp:nvSpPr>
      <dsp:spPr>
        <a:xfrm rot="21592965">
          <a:off x="1221129" y="279039"/>
          <a:ext cx="207858" cy="2530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00" kern="1200"/>
        </a:p>
      </dsp:txBody>
      <dsp:txXfrm>
        <a:off x="1221129" y="329716"/>
        <a:ext cx="145501" cy="151839"/>
      </dsp:txXfrm>
    </dsp:sp>
    <dsp:sp modelId="{43EF5D35-4EA5-47A7-956B-11D911C8F5DE}">
      <dsp:nvSpPr>
        <dsp:cNvPr id="0" name=""/>
        <dsp:cNvSpPr/>
      </dsp:nvSpPr>
      <dsp:spPr>
        <a:xfrm>
          <a:off x="1515268" y="83661"/>
          <a:ext cx="1020424" cy="6409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Autorská korektura</a:t>
          </a:r>
        </a:p>
      </dsp:txBody>
      <dsp:txXfrm>
        <a:off x="1534041" y="102434"/>
        <a:ext cx="982878" cy="603407"/>
      </dsp:txXfrm>
    </dsp:sp>
    <dsp:sp modelId="{08AEC0C7-DD7F-43A1-9161-6269D34595B0}">
      <dsp:nvSpPr>
        <dsp:cNvPr id="0" name=""/>
        <dsp:cNvSpPr/>
      </dsp:nvSpPr>
      <dsp:spPr>
        <a:xfrm rot="9422">
          <a:off x="2617930" y="279469"/>
          <a:ext cx="174345" cy="2530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00" kern="1200"/>
        </a:p>
      </dsp:txBody>
      <dsp:txXfrm>
        <a:off x="2617930" y="330010"/>
        <a:ext cx="122042" cy="151839"/>
      </dsp:txXfrm>
    </dsp:sp>
    <dsp:sp modelId="{102C4E36-BA6D-432B-B5ED-7560FD5A1244}">
      <dsp:nvSpPr>
        <dsp:cNvPr id="0" name=""/>
        <dsp:cNvSpPr/>
      </dsp:nvSpPr>
      <dsp:spPr>
        <a:xfrm>
          <a:off x="2864645" y="87360"/>
          <a:ext cx="1020424" cy="6409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Schválení autorské korektury</a:t>
          </a:r>
        </a:p>
      </dsp:txBody>
      <dsp:txXfrm>
        <a:off x="2883418" y="106133"/>
        <a:ext cx="982878" cy="603407"/>
      </dsp:txXfrm>
    </dsp:sp>
    <dsp:sp modelId="{83AB114F-1807-40CB-B55F-A068D50D09A1}">
      <dsp:nvSpPr>
        <dsp:cNvPr id="0" name=""/>
        <dsp:cNvSpPr/>
      </dsp:nvSpPr>
      <dsp:spPr>
        <a:xfrm rot="19021">
          <a:off x="3986172" y="285280"/>
          <a:ext cx="214345" cy="2530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00" kern="1200"/>
        </a:p>
      </dsp:txBody>
      <dsp:txXfrm>
        <a:off x="3986172" y="335715"/>
        <a:ext cx="150042" cy="151839"/>
      </dsp:txXfrm>
    </dsp:sp>
    <dsp:sp modelId="{060D82D4-097C-456D-9280-444859EC6551}">
      <dsp:nvSpPr>
        <dsp:cNvPr id="0" name=""/>
        <dsp:cNvSpPr/>
      </dsp:nvSpPr>
      <dsp:spPr>
        <a:xfrm>
          <a:off x="4289488" y="95244"/>
          <a:ext cx="1020424" cy="6409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Autorská korektura schválena</a:t>
          </a:r>
        </a:p>
      </dsp:txBody>
      <dsp:txXfrm>
        <a:off x="4308261" y="114017"/>
        <a:ext cx="982878" cy="603407"/>
      </dsp:txXfrm>
    </dsp:sp>
    <dsp:sp modelId="{AE0B1F29-569F-4F99-9F53-9C216F27723B}">
      <dsp:nvSpPr>
        <dsp:cNvPr id="0" name=""/>
        <dsp:cNvSpPr/>
      </dsp:nvSpPr>
      <dsp:spPr>
        <a:xfrm rot="21592052">
          <a:off x="5411027" y="287527"/>
          <a:ext cx="214366" cy="2530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k-SK" sz="1000" kern="1200"/>
        </a:p>
      </dsp:txBody>
      <dsp:txXfrm>
        <a:off x="5411027" y="338214"/>
        <a:ext cx="150056" cy="151839"/>
      </dsp:txXfrm>
    </dsp:sp>
    <dsp:sp modelId="{52362ACD-26A0-4616-8048-7EDF432247F0}">
      <dsp:nvSpPr>
        <dsp:cNvPr id="0" name=""/>
        <dsp:cNvSpPr/>
      </dsp:nvSpPr>
      <dsp:spPr>
        <a:xfrm>
          <a:off x="5714375" y="91949"/>
          <a:ext cx="1020424" cy="6409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Probíhá zpracování vydavatelem</a:t>
          </a:r>
        </a:p>
      </dsp:txBody>
      <dsp:txXfrm>
        <a:off x="5733148" y="110722"/>
        <a:ext cx="982878" cy="603407"/>
      </dsp:txXfrm>
    </dsp:sp>
    <dsp:sp modelId="{CC8600A1-51D5-42B6-AF57-8FFD4AD027D0}">
      <dsp:nvSpPr>
        <dsp:cNvPr id="0" name=""/>
        <dsp:cNvSpPr/>
      </dsp:nvSpPr>
      <dsp:spPr>
        <a:xfrm>
          <a:off x="6836842" y="285893"/>
          <a:ext cx="216329" cy="2530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00" kern="1200"/>
        </a:p>
      </dsp:txBody>
      <dsp:txXfrm>
        <a:off x="6836842" y="336506"/>
        <a:ext cx="151430" cy="151839"/>
      </dsp:txXfrm>
    </dsp:sp>
    <dsp:sp modelId="{06B04E5F-BF86-4710-9F9A-F76B38012BC0}">
      <dsp:nvSpPr>
        <dsp:cNvPr id="0" name=""/>
        <dsp:cNvSpPr/>
      </dsp:nvSpPr>
      <dsp:spPr>
        <a:xfrm>
          <a:off x="7142969" y="91949"/>
          <a:ext cx="1020424" cy="6409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Právní akt vyhlášen</a:t>
          </a:r>
        </a:p>
      </dsp:txBody>
      <dsp:txXfrm>
        <a:off x="7161742" y="110722"/>
        <a:ext cx="982878" cy="60340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111EFF-339A-432F-ACC3-AEC2E9823D09}">
      <dsp:nvSpPr>
        <dsp:cNvPr id="0" name=""/>
        <dsp:cNvSpPr/>
      </dsp:nvSpPr>
      <dsp:spPr>
        <a:xfrm>
          <a:off x="3913" y="531731"/>
          <a:ext cx="1524326" cy="7621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Kontaktní administrátor „sekretariát ministra“</a:t>
          </a:r>
        </a:p>
      </dsp:txBody>
      <dsp:txXfrm>
        <a:off x="26236" y="554054"/>
        <a:ext cx="1479680" cy="717517"/>
      </dsp:txXfrm>
    </dsp:sp>
    <dsp:sp modelId="{73435C58-4342-4480-B5AA-390CBF6A3348}">
      <dsp:nvSpPr>
        <dsp:cNvPr id="0" name=""/>
        <dsp:cNvSpPr/>
      </dsp:nvSpPr>
      <dsp:spPr>
        <a:xfrm>
          <a:off x="1528240" y="875239"/>
          <a:ext cx="609730" cy="75146"/>
        </a:xfrm>
        <a:custGeom>
          <a:avLst/>
          <a:gdLst/>
          <a:ahLst/>
          <a:cxnLst/>
          <a:rect l="0" t="0" r="0" b="0"/>
          <a:pathLst>
            <a:path>
              <a:moveTo>
                <a:pt x="0" y="37573"/>
              </a:moveTo>
              <a:lnTo>
                <a:pt x="609730" y="3757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1817862" y="897569"/>
        <a:ext cx="30486" cy="30486"/>
      </dsp:txXfrm>
    </dsp:sp>
    <dsp:sp modelId="{54B1D42C-AC68-47AC-8DFB-240E7EE8485F}">
      <dsp:nvSpPr>
        <dsp:cNvPr id="0" name=""/>
        <dsp:cNvSpPr/>
      </dsp:nvSpPr>
      <dsp:spPr>
        <a:xfrm>
          <a:off x="2137970" y="531731"/>
          <a:ext cx="1524326" cy="7621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Hlavní zpracovatel „legislativní odbor“</a:t>
          </a:r>
        </a:p>
      </dsp:txBody>
      <dsp:txXfrm>
        <a:off x="2160293" y="554054"/>
        <a:ext cx="1479680" cy="717517"/>
      </dsp:txXfrm>
    </dsp:sp>
    <dsp:sp modelId="{BC06D25D-C455-4032-AFED-1C4F4D81ABFA}">
      <dsp:nvSpPr>
        <dsp:cNvPr id="0" name=""/>
        <dsp:cNvSpPr/>
      </dsp:nvSpPr>
      <dsp:spPr>
        <a:xfrm>
          <a:off x="3662297" y="875239"/>
          <a:ext cx="609730" cy="75146"/>
        </a:xfrm>
        <a:custGeom>
          <a:avLst/>
          <a:gdLst/>
          <a:ahLst/>
          <a:cxnLst/>
          <a:rect l="0" t="0" r="0" b="0"/>
          <a:pathLst>
            <a:path>
              <a:moveTo>
                <a:pt x="0" y="37573"/>
              </a:moveTo>
              <a:lnTo>
                <a:pt x="609730" y="37573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3951919" y="897569"/>
        <a:ext cx="30486" cy="30486"/>
      </dsp:txXfrm>
    </dsp:sp>
    <dsp:sp modelId="{A81AB292-E547-4E01-A833-C19858D3DC0C}">
      <dsp:nvSpPr>
        <dsp:cNvPr id="0" name=""/>
        <dsp:cNvSpPr/>
      </dsp:nvSpPr>
      <dsp:spPr>
        <a:xfrm>
          <a:off x="4272027" y="531731"/>
          <a:ext cx="1524326" cy="7621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Vlastník sady připomínek</a:t>
          </a:r>
        </a:p>
      </dsp:txBody>
      <dsp:txXfrm>
        <a:off x="4294350" y="554054"/>
        <a:ext cx="1479680" cy="717517"/>
      </dsp:txXfrm>
    </dsp:sp>
    <dsp:sp modelId="{517893A0-5DEA-4F6C-835C-BB3DA7546814}">
      <dsp:nvSpPr>
        <dsp:cNvPr id="0" name=""/>
        <dsp:cNvSpPr/>
      </dsp:nvSpPr>
      <dsp:spPr>
        <a:xfrm rot="19457599">
          <a:off x="5725776" y="656117"/>
          <a:ext cx="750885" cy="75146"/>
        </a:xfrm>
        <a:custGeom>
          <a:avLst/>
          <a:gdLst/>
          <a:ahLst/>
          <a:cxnLst/>
          <a:rect l="0" t="0" r="0" b="0"/>
          <a:pathLst>
            <a:path>
              <a:moveTo>
                <a:pt x="0" y="37573"/>
              </a:moveTo>
              <a:lnTo>
                <a:pt x="750885" y="37573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6082447" y="674918"/>
        <a:ext cx="37544" cy="37544"/>
      </dsp:txXfrm>
    </dsp:sp>
    <dsp:sp modelId="{083CAF32-5F64-4488-A611-AFDCC5A202C3}">
      <dsp:nvSpPr>
        <dsp:cNvPr id="0" name=""/>
        <dsp:cNvSpPr/>
      </dsp:nvSpPr>
      <dsp:spPr>
        <a:xfrm>
          <a:off x="6406084" y="93487"/>
          <a:ext cx="1524326" cy="7621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Oddělení / odbor „oddělení vnější legislativy“</a:t>
          </a:r>
        </a:p>
      </dsp:txBody>
      <dsp:txXfrm>
        <a:off x="6428407" y="115810"/>
        <a:ext cx="1479680" cy="717517"/>
      </dsp:txXfrm>
    </dsp:sp>
    <dsp:sp modelId="{D605FB03-9033-463F-A704-43E31EA2F213}">
      <dsp:nvSpPr>
        <dsp:cNvPr id="0" name=""/>
        <dsp:cNvSpPr/>
      </dsp:nvSpPr>
      <dsp:spPr>
        <a:xfrm rot="2142401">
          <a:off x="5725776" y="1094361"/>
          <a:ext cx="750885" cy="75146"/>
        </a:xfrm>
        <a:custGeom>
          <a:avLst/>
          <a:gdLst/>
          <a:ahLst/>
          <a:cxnLst/>
          <a:rect l="0" t="0" r="0" b="0"/>
          <a:pathLst>
            <a:path>
              <a:moveTo>
                <a:pt x="0" y="37573"/>
              </a:moveTo>
              <a:lnTo>
                <a:pt x="750885" y="37573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6082447" y="1113162"/>
        <a:ext cx="37544" cy="37544"/>
      </dsp:txXfrm>
    </dsp:sp>
    <dsp:sp modelId="{040EA849-0B32-4EB2-93C9-1774ECD3D2BD}">
      <dsp:nvSpPr>
        <dsp:cNvPr id="0" name=""/>
        <dsp:cNvSpPr/>
      </dsp:nvSpPr>
      <dsp:spPr>
        <a:xfrm>
          <a:off x="6406084" y="969975"/>
          <a:ext cx="1524326" cy="7621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Konkrétní uživatel „Karel Novák, Vedoucí oddělení vnější legislativy“</a:t>
          </a:r>
        </a:p>
      </dsp:txBody>
      <dsp:txXfrm>
        <a:off x="6428407" y="992298"/>
        <a:ext cx="1479680" cy="71751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DB7AE6-2813-41A4-B3AE-013DF2B96BBF}">
      <dsp:nvSpPr>
        <dsp:cNvPr id="0" name=""/>
        <dsp:cNvSpPr/>
      </dsp:nvSpPr>
      <dsp:spPr>
        <a:xfrm>
          <a:off x="587800" y="476603"/>
          <a:ext cx="1655937" cy="8279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Vlastník sady připomínek</a:t>
          </a:r>
        </a:p>
      </dsp:txBody>
      <dsp:txXfrm>
        <a:off x="612050" y="500853"/>
        <a:ext cx="1607437" cy="779468"/>
      </dsp:txXfrm>
    </dsp:sp>
    <dsp:sp modelId="{517893A0-5DEA-4F6C-835C-BB3DA7546814}">
      <dsp:nvSpPr>
        <dsp:cNvPr id="0" name=""/>
        <dsp:cNvSpPr/>
      </dsp:nvSpPr>
      <dsp:spPr>
        <a:xfrm rot="19457599">
          <a:off x="2167066" y="610711"/>
          <a:ext cx="815717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815717" y="4183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2554532" y="632154"/>
        <a:ext cx="40785" cy="40785"/>
      </dsp:txXfrm>
    </dsp:sp>
    <dsp:sp modelId="{083CAF32-5F64-4488-A611-AFDCC5A202C3}">
      <dsp:nvSpPr>
        <dsp:cNvPr id="0" name=""/>
        <dsp:cNvSpPr/>
      </dsp:nvSpPr>
      <dsp:spPr>
        <a:xfrm>
          <a:off x="2906112" y="521"/>
          <a:ext cx="1655937" cy="8279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Oddělení / odbor „oddělení vnější legislativy“</a:t>
          </a:r>
        </a:p>
      </dsp:txBody>
      <dsp:txXfrm>
        <a:off x="2930362" y="24771"/>
        <a:ext cx="1607437" cy="779468"/>
      </dsp:txXfrm>
    </dsp:sp>
    <dsp:sp modelId="{D605FB03-9033-463F-A704-43E31EA2F213}">
      <dsp:nvSpPr>
        <dsp:cNvPr id="0" name=""/>
        <dsp:cNvSpPr/>
      </dsp:nvSpPr>
      <dsp:spPr>
        <a:xfrm rot="2142401">
          <a:off x="2167066" y="1086793"/>
          <a:ext cx="815717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815717" y="4183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2554532" y="1108236"/>
        <a:ext cx="40785" cy="40785"/>
      </dsp:txXfrm>
    </dsp:sp>
    <dsp:sp modelId="{040EA849-0B32-4EB2-93C9-1774ECD3D2BD}">
      <dsp:nvSpPr>
        <dsp:cNvPr id="0" name=""/>
        <dsp:cNvSpPr/>
      </dsp:nvSpPr>
      <dsp:spPr>
        <a:xfrm>
          <a:off x="2906112" y="952685"/>
          <a:ext cx="1655937" cy="8279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Konkrétní uživatel „Karel Novák, Vedoucí oddělení vnější legislativy“</a:t>
          </a:r>
        </a:p>
      </dsp:txBody>
      <dsp:txXfrm>
        <a:off x="2930362" y="976935"/>
        <a:ext cx="1607437" cy="7794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7696C2-32B1-4148-A889-37DC53093934}">
      <dsp:nvSpPr>
        <dsp:cNvPr id="0" name=""/>
        <dsp:cNvSpPr/>
      </dsp:nvSpPr>
      <dsp:spPr>
        <a:xfrm>
          <a:off x="3318" y="733976"/>
          <a:ext cx="991972" cy="5951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Stav D</a:t>
          </a:r>
        </a:p>
      </dsp:txBody>
      <dsp:txXfrm>
        <a:off x="20750" y="751408"/>
        <a:ext cx="957108" cy="560319"/>
      </dsp:txXfrm>
    </dsp:sp>
    <dsp:sp modelId="{8959D834-3248-4758-8DE6-A80A98390F5C}">
      <dsp:nvSpPr>
        <dsp:cNvPr id="0" name=""/>
        <dsp:cNvSpPr/>
      </dsp:nvSpPr>
      <dsp:spPr>
        <a:xfrm>
          <a:off x="1094488" y="908563"/>
          <a:ext cx="210298" cy="2460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00" kern="1200"/>
        </a:p>
      </dsp:txBody>
      <dsp:txXfrm>
        <a:off x="1094488" y="957765"/>
        <a:ext cx="147209" cy="147605"/>
      </dsp:txXfrm>
    </dsp:sp>
    <dsp:sp modelId="{6209566F-E84D-4E1D-A05C-673BFB4B251C}">
      <dsp:nvSpPr>
        <dsp:cNvPr id="0" name=""/>
        <dsp:cNvSpPr/>
      </dsp:nvSpPr>
      <dsp:spPr>
        <a:xfrm>
          <a:off x="1392079" y="733976"/>
          <a:ext cx="991972" cy="5951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Stav E</a:t>
          </a:r>
        </a:p>
      </dsp:txBody>
      <dsp:txXfrm>
        <a:off x="1409511" y="751408"/>
        <a:ext cx="957108" cy="560319"/>
      </dsp:txXfrm>
    </dsp:sp>
    <dsp:sp modelId="{24D1EBF3-670B-4095-BB3C-5872EB5ADD57}">
      <dsp:nvSpPr>
        <dsp:cNvPr id="0" name=""/>
        <dsp:cNvSpPr/>
      </dsp:nvSpPr>
      <dsp:spPr>
        <a:xfrm>
          <a:off x="2483249" y="908563"/>
          <a:ext cx="210298" cy="2460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00" kern="1200"/>
        </a:p>
      </dsp:txBody>
      <dsp:txXfrm>
        <a:off x="2483249" y="957765"/>
        <a:ext cx="147209" cy="147605"/>
      </dsp:txXfrm>
    </dsp:sp>
    <dsp:sp modelId="{102C4E36-BA6D-432B-B5ED-7560FD5A1244}">
      <dsp:nvSpPr>
        <dsp:cNvPr id="0" name=""/>
        <dsp:cNvSpPr/>
      </dsp:nvSpPr>
      <dsp:spPr>
        <a:xfrm>
          <a:off x="2780840" y="733976"/>
          <a:ext cx="991972" cy="5951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Stav F</a:t>
          </a:r>
          <a:endParaRPr lang="cs-CZ" sz="2800" kern="1200"/>
        </a:p>
      </dsp:txBody>
      <dsp:txXfrm>
        <a:off x="2798272" y="751408"/>
        <a:ext cx="957108" cy="5603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7696C2-32B1-4148-A889-37DC53093934}">
      <dsp:nvSpPr>
        <dsp:cNvPr id="0" name=""/>
        <dsp:cNvSpPr/>
      </dsp:nvSpPr>
      <dsp:spPr>
        <a:xfrm>
          <a:off x="217671" y="0"/>
          <a:ext cx="2115554" cy="8697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Tvorba návrhu </a:t>
          </a:r>
          <a:br>
            <a:rPr lang="cs-CZ" sz="1200" kern="1200"/>
          </a:br>
          <a:endParaRPr lang="cs-CZ" sz="1200" kern="1200"/>
        </a:p>
      </dsp:txBody>
      <dsp:txXfrm>
        <a:off x="243146" y="25475"/>
        <a:ext cx="2064604" cy="818823"/>
      </dsp:txXfrm>
    </dsp:sp>
    <dsp:sp modelId="{8959D834-3248-4758-8DE6-A80A98390F5C}">
      <dsp:nvSpPr>
        <dsp:cNvPr id="0" name=""/>
        <dsp:cNvSpPr/>
      </dsp:nvSpPr>
      <dsp:spPr>
        <a:xfrm>
          <a:off x="2523974" y="172557"/>
          <a:ext cx="404385" cy="5246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200" kern="1200"/>
        </a:p>
      </dsp:txBody>
      <dsp:txXfrm>
        <a:off x="2523974" y="277488"/>
        <a:ext cx="283070" cy="314795"/>
      </dsp:txXfrm>
    </dsp:sp>
    <dsp:sp modelId="{43EF5D35-4EA5-47A7-956B-11D911C8F5DE}">
      <dsp:nvSpPr>
        <dsp:cNvPr id="0" name=""/>
        <dsp:cNvSpPr/>
      </dsp:nvSpPr>
      <dsp:spPr>
        <a:xfrm>
          <a:off x="3096218" y="0"/>
          <a:ext cx="2115554" cy="8697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Projednání návrhu vyhlášky komisí legislativní rady vlády</a:t>
          </a:r>
        </a:p>
      </dsp:txBody>
      <dsp:txXfrm>
        <a:off x="3121693" y="25475"/>
        <a:ext cx="2064604" cy="818823"/>
      </dsp:txXfrm>
    </dsp:sp>
    <dsp:sp modelId="{08AEC0C7-DD7F-43A1-9161-6269D34595B0}">
      <dsp:nvSpPr>
        <dsp:cNvPr id="0" name=""/>
        <dsp:cNvSpPr/>
      </dsp:nvSpPr>
      <dsp:spPr>
        <a:xfrm>
          <a:off x="5347122" y="172557"/>
          <a:ext cx="500967" cy="5246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200" kern="1200"/>
        </a:p>
      </dsp:txBody>
      <dsp:txXfrm>
        <a:off x="5347122" y="277488"/>
        <a:ext cx="350677" cy="314795"/>
      </dsp:txXfrm>
    </dsp:sp>
    <dsp:sp modelId="{102C4E36-BA6D-432B-B5ED-7560FD5A1244}">
      <dsp:nvSpPr>
        <dsp:cNvPr id="0" name=""/>
        <dsp:cNvSpPr/>
      </dsp:nvSpPr>
      <dsp:spPr>
        <a:xfrm>
          <a:off x="5960963" y="0"/>
          <a:ext cx="2115554" cy="8697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Převzetí</a:t>
          </a:r>
          <a:r>
            <a:rPr lang="cs-CZ" sz="1200" kern="1200" baseline="0" dirty="0"/>
            <a:t> návrhu předkladatelem </a:t>
          </a:r>
          <a:br>
            <a:rPr lang="cs-CZ" sz="1200" kern="1200" baseline="0" dirty="0"/>
          </a:br>
          <a:r>
            <a:rPr lang="cs-CZ" sz="1200" kern="1200" baseline="0" dirty="0"/>
            <a:t>k vyhlášení</a:t>
          </a:r>
          <a:endParaRPr lang="cs-CZ" sz="1200" kern="1200" dirty="0"/>
        </a:p>
      </dsp:txBody>
      <dsp:txXfrm>
        <a:off x="5986438" y="25475"/>
        <a:ext cx="2064604" cy="818823"/>
      </dsp:txXfrm>
    </dsp:sp>
    <dsp:sp modelId="{E88E5E6D-A96D-4062-8AE5-237FDA543AD1}">
      <dsp:nvSpPr>
        <dsp:cNvPr id="0" name=""/>
        <dsp:cNvSpPr/>
      </dsp:nvSpPr>
      <dsp:spPr>
        <a:xfrm>
          <a:off x="8281140" y="172557"/>
          <a:ext cx="433799" cy="5246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200" kern="1200"/>
        </a:p>
      </dsp:txBody>
      <dsp:txXfrm>
        <a:off x="8281140" y="277488"/>
        <a:ext cx="303659" cy="314795"/>
      </dsp:txXfrm>
    </dsp:sp>
    <dsp:sp modelId="{FD093C6F-AE06-4B3C-A8B2-891BC3094F5A}">
      <dsp:nvSpPr>
        <dsp:cNvPr id="0" name=""/>
        <dsp:cNvSpPr/>
      </dsp:nvSpPr>
      <dsp:spPr>
        <a:xfrm>
          <a:off x="8895008" y="0"/>
          <a:ext cx="2115554" cy="8697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Vyhlášení Redakcí Sbírky</a:t>
          </a:r>
        </a:p>
      </dsp:txBody>
      <dsp:txXfrm>
        <a:off x="8920483" y="25475"/>
        <a:ext cx="2064604" cy="8188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7696C2-32B1-4148-A889-37DC53093934}">
      <dsp:nvSpPr>
        <dsp:cNvPr id="0" name=""/>
        <dsp:cNvSpPr/>
      </dsp:nvSpPr>
      <dsp:spPr>
        <a:xfrm>
          <a:off x="222376" y="0"/>
          <a:ext cx="2139269" cy="8586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Tvorba návrhu </a:t>
          </a:r>
          <a:br>
            <a:rPr lang="cs-CZ" sz="1600" kern="1200" dirty="0"/>
          </a:br>
          <a:r>
            <a:rPr lang="cs-CZ" sz="1600" kern="1200" dirty="0"/>
            <a:t>vládou</a:t>
          </a:r>
        </a:p>
      </dsp:txBody>
      <dsp:txXfrm>
        <a:off x="247526" y="25150"/>
        <a:ext cx="2088969" cy="808399"/>
      </dsp:txXfrm>
    </dsp:sp>
    <dsp:sp modelId="{8959D834-3248-4758-8DE6-A80A98390F5C}">
      <dsp:nvSpPr>
        <dsp:cNvPr id="0" name=""/>
        <dsp:cNvSpPr/>
      </dsp:nvSpPr>
      <dsp:spPr>
        <a:xfrm>
          <a:off x="2554531" y="164080"/>
          <a:ext cx="408918" cy="5305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200" kern="1200"/>
        </a:p>
      </dsp:txBody>
      <dsp:txXfrm>
        <a:off x="2554531" y="270188"/>
        <a:ext cx="286243" cy="318322"/>
      </dsp:txXfrm>
    </dsp:sp>
    <dsp:sp modelId="{43EF5D35-4EA5-47A7-956B-11D911C8F5DE}">
      <dsp:nvSpPr>
        <dsp:cNvPr id="0" name=""/>
        <dsp:cNvSpPr/>
      </dsp:nvSpPr>
      <dsp:spPr>
        <a:xfrm>
          <a:off x="3133190" y="0"/>
          <a:ext cx="2139269" cy="8586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Projednání návrhu nařízení vládou</a:t>
          </a:r>
        </a:p>
      </dsp:txBody>
      <dsp:txXfrm>
        <a:off x="3158340" y="25150"/>
        <a:ext cx="2088969" cy="808399"/>
      </dsp:txXfrm>
    </dsp:sp>
    <dsp:sp modelId="{08AEC0C7-DD7F-43A1-9161-6269D34595B0}">
      <dsp:nvSpPr>
        <dsp:cNvPr id="0" name=""/>
        <dsp:cNvSpPr/>
      </dsp:nvSpPr>
      <dsp:spPr>
        <a:xfrm>
          <a:off x="5404668" y="164080"/>
          <a:ext cx="489345" cy="5305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200" kern="1200"/>
        </a:p>
      </dsp:txBody>
      <dsp:txXfrm>
        <a:off x="5404668" y="270188"/>
        <a:ext cx="342542" cy="318322"/>
      </dsp:txXfrm>
    </dsp:sp>
    <dsp:sp modelId="{FD093C6F-AE06-4B3C-A8B2-891BC3094F5A}">
      <dsp:nvSpPr>
        <dsp:cNvPr id="0" name=""/>
        <dsp:cNvSpPr/>
      </dsp:nvSpPr>
      <dsp:spPr>
        <a:xfrm>
          <a:off x="6004268" y="0"/>
          <a:ext cx="2139269" cy="8586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Vyhlášení publikačním úřadem</a:t>
          </a:r>
        </a:p>
      </dsp:txBody>
      <dsp:txXfrm>
        <a:off x="6029418" y="25150"/>
        <a:ext cx="2088969" cy="8083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7696C2-32B1-4148-A889-37DC53093934}">
      <dsp:nvSpPr>
        <dsp:cNvPr id="0" name=""/>
        <dsp:cNvSpPr/>
      </dsp:nvSpPr>
      <dsp:spPr>
        <a:xfrm>
          <a:off x="161385" y="0"/>
          <a:ext cx="1568503" cy="8248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Příprava návrhu</a:t>
          </a:r>
        </a:p>
      </dsp:txBody>
      <dsp:txXfrm>
        <a:off x="185544" y="24159"/>
        <a:ext cx="1520185" cy="776535"/>
      </dsp:txXfrm>
    </dsp:sp>
    <dsp:sp modelId="{8959D834-3248-4758-8DE6-A80A98390F5C}">
      <dsp:nvSpPr>
        <dsp:cNvPr id="0" name=""/>
        <dsp:cNvSpPr/>
      </dsp:nvSpPr>
      <dsp:spPr>
        <a:xfrm>
          <a:off x="1879332" y="217932"/>
          <a:ext cx="316821" cy="3889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600" kern="1200"/>
        </a:p>
      </dsp:txBody>
      <dsp:txXfrm>
        <a:off x="1879332" y="295730"/>
        <a:ext cx="221775" cy="233392"/>
      </dsp:txXfrm>
    </dsp:sp>
    <dsp:sp modelId="{43EF5D35-4EA5-47A7-956B-11D911C8F5DE}">
      <dsp:nvSpPr>
        <dsp:cNvPr id="0" name=""/>
        <dsp:cNvSpPr/>
      </dsp:nvSpPr>
      <dsp:spPr>
        <a:xfrm>
          <a:off x="2327664" y="0"/>
          <a:ext cx="1568503" cy="8248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Příprava pro mezirezortní připomínkové řízení</a:t>
          </a:r>
        </a:p>
      </dsp:txBody>
      <dsp:txXfrm>
        <a:off x="2351823" y="24159"/>
        <a:ext cx="1520185" cy="776535"/>
      </dsp:txXfrm>
    </dsp:sp>
    <dsp:sp modelId="{08AEC0C7-DD7F-43A1-9161-6269D34595B0}">
      <dsp:nvSpPr>
        <dsp:cNvPr id="0" name=""/>
        <dsp:cNvSpPr/>
      </dsp:nvSpPr>
      <dsp:spPr>
        <a:xfrm>
          <a:off x="4023841" y="217932"/>
          <a:ext cx="270666" cy="3889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600" kern="1200"/>
        </a:p>
      </dsp:txBody>
      <dsp:txXfrm>
        <a:off x="4023841" y="295730"/>
        <a:ext cx="189466" cy="233392"/>
      </dsp:txXfrm>
    </dsp:sp>
    <dsp:sp modelId="{102C4E36-BA6D-432B-B5ED-7560FD5A1244}">
      <dsp:nvSpPr>
        <dsp:cNvPr id="0" name=""/>
        <dsp:cNvSpPr/>
      </dsp:nvSpPr>
      <dsp:spPr>
        <a:xfrm>
          <a:off x="4406860" y="0"/>
          <a:ext cx="1568503" cy="8248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Mezirezortní připomínkové řízení</a:t>
          </a:r>
        </a:p>
      </dsp:txBody>
      <dsp:txXfrm>
        <a:off x="4431019" y="24159"/>
        <a:ext cx="1520185" cy="776535"/>
      </dsp:txXfrm>
    </dsp:sp>
    <dsp:sp modelId="{83AB114F-1807-40CB-B55F-A068D50D09A1}">
      <dsp:nvSpPr>
        <dsp:cNvPr id="0" name=""/>
        <dsp:cNvSpPr/>
      </dsp:nvSpPr>
      <dsp:spPr>
        <a:xfrm>
          <a:off x="6130245" y="217932"/>
          <a:ext cx="328348" cy="3889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600" kern="1200"/>
        </a:p>
      </dsp:txBody>
      <dsp:txXfrm>
        <a:off x="6130245" y="295730"/>
        <a:ext cx="229844" cy="233392"/>
      </dsp:txXfrm>
    </dsp:sp>
    <dsp:sp modelId="{060D82D4-097C-456D-9280-444859EC6551}">
      <dsp:nvSpPr>
        <dsp:cNvPr id="0" name=""/>
        <dsp:cNvSpPr/>
      </dsp:nvSpPr>
      <dsp:spPr>
        <a:xfrm>
          <a:off x="6594890" y="0"/>
          <a:ext cx="1568503" cy="8248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Příprava k postoupení vládě</a:t>
          </a:r>
        </a:p>
      </dsp:txBody>
      <dsp:txXfrm>
        <a:off x="6619049" y="24159"/>
        <a:ext cx="1520185" cy="77653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7696C2-32B1-4148-A889-37DC53093934}">
      <dsp:nvSpPr>
        <dsp:cNvPr id="0" name=""/>
        <dsp:cNvSpPr/>
      </dsp:nvSpPr>
      <dsp:spPr>
        <a:xfrm>
          <a:off x="3934" y="644917"/>
          <a:ext cx="1219614" cy="7317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Převzato vládou</a:t>
          </a:r>
        </a:p>
      </dsp:txBody>
      <dsp:txXfrm>
        <a:off x="25367" y="666350"/>
        <a:ext cx="1176748" cy="688902"/>
      </dsp:txXfrm>
    </dsp:sp>
    <dsp:sp modelId="{8959D834-3248-4758-8DE6-A80A98390F5C}">
      <dsp:nvSpPr>
        <dsp:cNvPr id="0" name=""/>
        <dsp:cNvSpPr/>
      </dsp:nvSpPr>
      <dsp:spPr>
        <a:xfrm>
          <a:off x="1345509" y="859569"/>
          <a:ext cx="258558" cy="3024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300" kern="1200"/>
        </a:p>
      </dsp:txBody>
      <dsp:txXfrm>
        <a:off x="1345509" y="920062"/>
        <a:ext cx="180991" cy="181478"/>
      </dsp:txXfrm>
    </dsp:sp>
    <dsp:sp modelId="{9AC3370B-A9C3-4CD0-A4F0-96A306204A2E}">
      <dsp:nvSpPr>
        <dsp:cNvPr id="0" name=""/>
        <dsp:cNvSpPr/>
      </dsp:nvSpPr>
      <dsp:spPr>
        <a:xfrm>
          <a:off x="1711393" y="644917"/>
          <a:ext cx="1219614" cy="7317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50" kern="1200"/>
            <a:t>Stanoviska OKOM a PK LRV</a:t>
          </a:r>
        </a:p>
      </dsp:txBody>
      <dsp:txXfrm>
        <a:off x="1732826" y="666350"/>
        <a:ext cx="1176748" cy="688902"/>
      </dsp:txXfrm>
    </dsp:sp>
    <dsp:sp modelId="{51FF80E7-6553-4EC5-9A5C-4198A0DB48C9}">
      <dsp:nvSpPr>
        <dsp:cNvPr id="0" name=""/>
        <dsp:cNvSpPr/>
      </dsp:nvSpPr>
      <dsp:spPr>
        <a:xfrm>
          <a:off x="3052969" y="859569"/>
          <a:ext cx="258558" cy="3024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k-SK" sz="1300" kern="1200"/>
        </a:p>
      </dsp:txBody>
      <dsp:txXfrm>
        <a:off x="3052969" y="920062"/>
        <a:ext cx="180991" cy="181478"/>
      </dsp:txXfrm>
    </dsp:sp>
    <dsp:sp modelId="{332E2592-E5DC-436B-AFA8-2D438373CBC4}">
      <dsp:nvSpPr>
        <dsp:cNvPr id="0" name=""/>
        <dsp:cNvSpPr/>
      </dsp:nvSpPr>
      <dsp:spPr>
        <a:xfrm>
          <a:off x="3418853" y="644917"/>
          <a:ext cx="1219614" cy="7317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50" kern="1200"/>
            <a:t>Příprava pro jednáni vlády –komise LRV</a:t>
          </a:r>
        </a:p>
      </dsp:txBody>
      <dsp:txXfrm>
        <a:off x="3440286" y="666350"/>
        <a:ext cx="1176748" cy="688902"/>
      </dsp:txXfrm>
    </dsp:sp>
    <dsp:sp modelId="{FDC1EE57-39CE-4B91-AA81-2DF3C8A21EFF}">
      <dsp:nvSpPr>
        <dsp:cNvPr id="0" name=""/>
        <dsp:cNvSpPr/>
      </dsp:nvSpPr>
      <dsp:spPr>
        <a:xfrm>
          <a:off x="4760428" y="859569"/>
          <a:ext cx="258558" cy="3024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k-SK" sz="1300" kern="1200"/>
        </a:p>
      </dsp:txBody>
      <dsp:txXfrm>
        <a:off x="4760428" y="920062"/>
        <a:ext cx="180991" cy="181478"/>
      </dsp:txXfrm>
    </dsp:sp>
    <dsp:sp modelId="{0E4A5765-B5CE-4C7A-9A57-0C6D05F3652F}">
      <dsp:nvSpPr>
        <dsp:cNvPr id="0" name=""/>
        <dsp:cNvSpPr/>
      </dsp:nvSpPr>
      <dsp:spPr>
        <a:xfrm>
          <a:off x="5126313" y="644917"/>
          <a:ext cx="1219614" cy="7317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50" kern="1200"/>
            <a:t>Zapracování stanovisek OKOM a PK LRV</a:t>
          </a:r>
        </a:p>
      </dsp:txBody>
      <dsp:txXfrm>
        <a:off x="5147746" y="666350"/>
        <a:ext cx="1176748" cy="688902"/>
      </dsp:txXfrm>
    </dsp:sp>
    <dsp:sp modelId="{99133001-73FB-4363-8A33-FBC498CEE3E7}">
      <dsp:nvSpPr>
        <dsp:cNvPr id="0" name=""/>
        <dsp:cNvSpPr/>
      </dsp:nvSpPr>
      <dsp:spPr>
        <a:xfrm>
          <a:off x="6467888" y="859569"/>
          <a:ext cx="258558" cy="3024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k-SK" sz="1300" kern="1200"/>
        </a:p>
      </dsp:txBody>
      <dsp:txXfrm>
        <a:off x="6467888" y="920062"/>
        <a:ext cx="180991" cy="181478"/>
      </dsp:txXfrm>
    </dsp:sp>
    <dsp:sp modelId="{6268BCB7-E212-4EC0-9DA9-93CD83D63031}">
      <dsp:nvSpPr>
        <dsp:cNvPr id="0" name=""/>
        <dsp:cNvSpPr/>
      </dsp:nvSpPr>
      <dsp:spPr>
        <a:xfrm>
          <a:off x="6833772" y="644917"/>
          <a:ext cx="1219614" cy="7317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Příprava pro vyhlášení</a:t>
          </a:r>
        </a:p>
      </dsp:txBody>
      <dsp:txXfrm>
        <a:off x="6855205" y="666350"/>
        <a:ext cx="1176748" cy="68890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7696C2-32B1-4148-A889-37DC53093934}">
      <dsp:nvSpPr>
        <dsp:cNvPr id="0" name=""/>
        <dsp:cNvSpPr/>
      </dsp:nvSpPr>
      <dsp:spPr>
        <a:xfrm>
          <a:off x="773" y="0"/>
          <a:ext cx="1649955" cy="6523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Převzato předkladatelem</a:t>
          </a:r>
        </a:p>
      </dsp:txBody>
      <dsp:txXfrm>
        <a:off x="19880" y="19107"/>
        <a:ext cx="1611741" cy="614162"/>
      </dsp:txXfrm>
    </dsp:sp>
    <dsp:sp modelId="{8959D834-3248-4758-8DE6-A80A98390F5C}">
      <dsp:nvSpPr>
        <dsp:cNvPr id="0" name=""/>
        <dsp:cNvSpPr/>
      </dsp:nvSpPr>
      <dsp:spPr>
        <a:xfrm>
          <a:off x="1815724" y="121593"/>
          <a:ext cx="349790" cy="4091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700" kern="1200"/>
        </a:p>
      </dsp:txBody>
      <dsp:txXfrm>
        <a:off x="1815724" y="203431"/>
        <a:ext cx="244853" cy="245513"/>
      </dsp:txXfrm>
    </dsp:sp>
    <dsp:sp modelId="{6209566F-E84D-4E1D-A05C-673BFB4B251C}">
      <dsp:nvSpPr>
        <dsp:cNvPr id="0" name=""/>
        <dsp:cNvSpPr/>
      </dsp:nvSpPr>
      <dsp:spPr>
        <a:xfrm>
          <a:off x="2310711" y="0"/>
          <a:ext cx="1649955" cy="6523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 dirty="0"/>
            <a:t>Příprava k postoupení vydavateli</a:t>
          </a:r>
        </a:p>
      </dsp:txBody>
      <dsp:txXfrm>
        <a:off x="2329818" y="19107"/>
        <a:ext cx="1611741" cy="61416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7696C2-32B1-4148-A889-37DC53093934}">
      <dsp:nvSpPr>
        <dsp:cNvPr id="0" name=""/>
        <dsp:cNvSpPr/>
      </dsp:nvSpPr>
      <dsp:spPr>
        <a:xfrm>
          <a:off x="102658" y="86552"/>
          <a:ext cx="1020424" cy="6409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Převzato vydavatelem</a:t>
          </a:r>
        </a:p>
      </dsp:txBody>
      <dsp:txXfrm>
        <a:off x="121431" y="105325"/>
        <a:ext cx="982878" cy="603407"/>
      </dsp:txXfrm>
    </dsp:sp>
    <dsp:sp modelId="{8959D834-3248-4758-8DE6-A80A98390F5C}">
      <dsp:nvSpPr>
        <dsp:cNvPr id="0" name=""/>
        <dsp:cNvSpPr/>
      </dsp:nvSpPr>
      <dsp:spPr>
        <a:xfrm rot="21592965">
          <a:off x="1221129" y="279039"/>
          <a:ext cx="207858" cy="2530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00" kern="1200"/>
        </a:p>
      </dsp:txBody>
      <dsp:txXfrm>
        <a:off x="1221129" y="329716"/>
        <a:ext cx="145501" cy="151839"/>
      </dsp:txXfrm>
    </dsp:sp>
    <dsp:sp modelId="{43EF5D35-4EA5-47A7-956B-11D911C8F5DE}">
      <dsp:nvSpPr>
        <dsp:cNvPr id="0" name=""/>
        <dsp:cNvSpPr/>
      </dsp:nvSpPr>
      <dsp:spPr>
        <a:xfrm>
          <a:off x="1515268" y="83661"/>
          <a:ext cx="1020424" cy="6409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Autorská korektura</a:t>
          </a:r>
        </a:p>
      </dsp:txBody>
      <dsp:txXfrm>
        <a:off x="1534041" y="102434"/>
        <a:ext cx="982878" cy="603407"/>
      </dsp:txXfrm>
    </dsp:sp>
    <dsp:sp modelId="{08AEC0C7-DD7F-43A1-9161-6269D34595B0}">
      <dsp:nvSpPr>
        <dsp:cNvPr id="0" name=""/>
        <dsp:cNvSpPr/>
      </dsp:nvSpPr>
      <dsp:spPr>
        <a:xfrm rot="9422">
          <a:off x="2617930" y="279469"/>
          <a:ext cx="174345" cy="2530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00" kern="1200"/>
        </a:p>
      </dsp:txBody>
      <dsp:txXfrm>
        <a:off x="2617930" y="330010"/>
        <a:ext cx="122042" cy="151839"/>
      </dsp:txXfrm>
    </dsp:sp>
    <dsp:sp modelId="{102C4E36-BA6D-432B-B5ED-7560FD5A1244}">
      <dsp:nvSpPr>
        <dsp:cNvPr id="0" name=""/>
        <dsp:cNvSpPr/>
      </dsp:nvSpPr>
      <dsp:spPr>
        <a:xfrm>
          <a:off x="2864645" y="87360"/>
          <a:ext cx="1020424" cy="6409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Schválení autorské korektury</a:t>
          </a:r>
        </a:p>
      </dsp:txBody>
      <dsp:txXfrm>
        <a:off x="2883418" y="106133"/>
        <a:ext cx="982878" cy="603407"/>
      </dsp:txXfrm>
    </dsp:sp>
    <dsp:sp modelId="{83AB114F-1807-40CB-B55F-A068D50D09A1}">
      <dsp:nvSpPr>
        <dsp:cNvPr id="0" name=""/>
        <dsp:cNvSpPr/>
      </dsp:nvSpPr>
      <dsp:spPr>
        <a:xfrm rot="19021">
          <a:off x="3986172" y="285280"/>
          <a:ext cx="214345" cy="2530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00" kern="1200"/>
        </a:p>
      </dsp:txBody>
      <dsp:txXfrm>
        <a:off x="3986172" y="335715"/>
        <a:ext cx="150042" cy="151839"/>
      </dsp:txXfrm>
    </dsp:sp>
    <dsp:sp modelId="{060D82D4-097C-456D-9280-444859EC6551}">
      <dsp:nvSpPr>
        <dsp:cNvPr id="0" name=""/>
        <dsp:cNvSpPr/>
      </dsp:nvSpPr>
      <dsp:spPr>
        <a:xfrm>
          <a:off x="4289488" y="95244"/>
          <a:ext cx="1020424" cy="6409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Autorská korektura schválena</a:t>
          </a:r>
        </a:p>
      </dsp:txBody>
      <dsp:txXfrm>
        <a:off x="4308261" y="114017"/>
        <a:ext cx="982878" cy="603407"/>
      </dsp:txXfrm>
    </dsp:sp>
    <dsp:sp modelId="{AE0B1F29-569F-4F99-9F53-9C216F27723B}">
      <dsp:nvSpPr>
        <dsp:cNvPr id="0" name=""/>
        <dsp:cNvSpPr/>
      </dsp:nvSpPr>
      <dsp:spPr>
        <a:xfrm rot="21592052">
          <a:off x="5411027" y="287527"/>
          <a:ext cx="214366" cy="2530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k-SK" sz="1000" kern="1200"/>
        </a:p>
      </dsp:txBody>
      <dsp:txXfrm>
        <a:off x="5411027" y="338214"/>
        <a:ext cx="150056" cy="151839"/>
      </dsp:txXfrm>
    </dsp:sp>
    <dsp:sp modelId="{52362ACD-26A0-4616-8048-7EDF432247F0}">
      <dsp:nvSpPr>
        <dsp:cNvPr id="0" name=""/>
        <dsp:cNvSpPr/>
      </dsp:nvSpPr>
      <dsp:spPr>
        <a:xfrm>
          <a:off x="5714375" y="91949"/>
          <a:ext cx="1020424" cy="6409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Probíhá zpracování vydavatelem</a:t>
          </a:r>
        </a:p>
      </dsp:txBody>
      <dsp:txXfrm>
        <a:off x="5733148" y="110722"/>
        <a:ext cx="982878" cy="603407"/>
      </dsp:txXfrm>
    </dsp:sp>
    <dsp:sp modelId="{CC8600A1-51D5-42B6-AF57-8FFD4AD027D0}">
      <dsp:nvSpPr>
        <dsp:cNvPr id="0" name=""/>
        <dsp:cNvSpPr/>
      </dsp:nvSpPr>
      <dsp:spPr>
        <a:xfrm>
          <a:off x="6836842" y="285893"/>
          <a:ext cx="216329" cy="2530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00" kern="1200"/>
        </a:p>
      </dsp:txBody>
      <dsp:txXfrm>
        <a:off x="6836842" y="336506"/>
        <a:ext cx="151430" cy="151839"/>
      </dsp:txXfrm>
    </dsp:sp>
    <dsp:sp modelId="{06B04E5F-BF86-4710-9F9A-F76B38012BC0}">
      <dsp:nvSpPr>
        <dsp:cNvPr id="0" name=""/>
        <dsp:cNvSpPr/>
      </dsp:nvSpPr>
      <dsp:spPr>
        <a:xfrm>
          <a:off x="7142969" y="91949"/>
          <a:ext cx="1020424" cy="6409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Právní akt vyhlášen</a:t>
          </a:r>
        </a:p>
      </dsp:txBody>
      <dsp:txXfrm>
        <a:off x="7161742" y="110722"/>
        <a:ext cx="982878" cy="6034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l-PL" sz="1000"/>
              <a:t>Asseco Poland S.A.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1098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58D9CF-951F-4DB7-A66F-C025D3B84BF9}" type="datetimeFigureOut">
              <a:rPr lang="pl-PL" sz="1000" smtClean="0"/>
              <a:t>04.10.2024</a:t>
            </a:fld>
            <a:endParaRPr lang="pl-PL" sz="100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94495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l-PL" sz="1000">
                <a:solidFill>
                  <a:srgbClr val="58595B"/>
                </a:solidFill>
              </a:rPr>
              <a:t>asseco.pl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1098" y="9428164"/>
            <a:ext cx="294495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8FC140-D6D2-468F-97D6-897500CBF34B}" type="slidenum">
              <a:rPr lang="pl-PL" sz="900" smtClean="0"/>
              <a:t>‹#›</a:t>
            </a:fld>
            <a:endParaRPr lang="pl-PL" sz="900"/>
          </a:p>
        </p:txBody>
      </p:sp>
    </p:spTree>
    <p:extLst>
      <p:ext uri="{BB962C8B-B14F-4D97-AF65-F5344CB8AC3E}">
        <p14:creationId xmlns:p14="http://schemas.microsoft.com/office/powerpoint/2010/main" val="11797870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/>
            </a:lvl1pPr>
          </a:lstStyle>
          <a:p>
            <a:r>
              <a:rPr lang="pl-PL"/>
              <a:t>Asseco Poland S.A.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1098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/>
            </a:lvl1pPr>
          </a:lstStyle>
          <a:p>
            <a:fld id="{4CEB447A-91AE-4BEF-8DAE-D1B3BDF93E14}" type="datetimeFigureOut">
              <a:rPr lang="pl-PL" smtClean="0"/>
              <a:pPr/>
              <a:t>04.10.2024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606" y="4714876"/>
            <a:ext cx="5438464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164"/>
            <a:ext cx="294495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r>
              <a:rPr lang="pl-PL"/>
              <a:t>asseco.pl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1098" y="9428164"/>
            <a:ext cx="294495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/>
            </a:lvl1pPr>
          </a:lstStyle>
          <a:p>
            <a:fld id="{0C127573-7ADF-411A-9B23-EA9E8B4CF7A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6307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3141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92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6162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121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5980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123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2143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133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4457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141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80218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164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70394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169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70625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172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07873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179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66628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188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6662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19498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196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26067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199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04565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207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09923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224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48549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234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31827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235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29695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244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19685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249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46276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250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74280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290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0680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40434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300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93269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318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2838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329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64954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341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26675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342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15712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360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13764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368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87229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390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51713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391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17010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392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1104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67431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394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93311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395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33304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397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37929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405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54503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406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14895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407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7058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412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113687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416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089407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420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770532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421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1010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940642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431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342280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438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7910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0048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9204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65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9041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68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9851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a 13">
            <a:extLst>
              <a:ext uri="{FF2B5EF4-FFF2-40B4-BE49-F238E27FC236}">
                <a16:creationId xmlns:a16="http://schemas.microsoft.com/office/drawing/2014/main" id="{FAE1F845-3B37-4F12-BE00-310A83771115}"/>
              </a:ext>
            </a:extLst>
          </p:cNvPr>
          <p:cNvGrpSpPr/>
          <p:nvPr userDrawn="1"/>
        </p:nvGrpSpPr>
        <p:grpSpPr>
          <a:xfrm>
            <a:off x="2794002" y="2539390"/>
            <a:ext cx="6603998" cy="727650"/>
            <a:chOff x="1719263" y="3114675"/>
            <a:chExt cx="5705476" cy="628650"/>
          </a:xfrm>
          <a:solidFill>
            <a:schemeClr val="tx1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9E25710-FF62-431B-8241-3941C4EB5A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D3F48DA7-4038-4F51-8DF5-4453D97C92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C62A7380-50C3-4360-9EAE-4D5344106E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F96FD73A-580A-460A-823E-16A147F80A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C88FBBCC-E501-4ED0-9F20-A0B59220DF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5607B6C2-6E16-496C-88E8-CDEC4532D5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914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5F8ED1CB-89FD-41D5-9389-0E3205A88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8552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8552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F907CE01-E0D1-4F13-AD84-B8CA8539351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F06E39C-C029-4EB0-8207-2392C9197D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D728261-83ED-4D4C-9B91-976C9D6DF0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45F75AE-9DCE-410C-9825-A4F969AD55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039EA57E-5F1F-479F-98F0-8F4953516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49F8D6C9-C6A5-4DB6-97DF-BA8BC6FE1B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980E8DA-9AFA-4A9B-8EFB-549F8E2906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5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495779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630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41" name="Titelplatzhalter 1">
            <a:extLst>
              <a:ext uri="{FF2B5EF4-FFF2-40B4-BE49-F238E27FC236}">
                <a16:creationId xmlns:a16="http://schemas.microsoft.com/office/drawing/2014/main" id="{51D51F89-9039-4CB7-A0CD-53EEBDC83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405486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Address details / contact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en-US" noProof="0"/>
              <a:t>Contact: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5C08D64-C3DA-44F9-9E88-3B87D5486FA3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BACE0832-6D72-4CD5-8EB5-A283E3C107F8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83763B0-B546-48E5-9695-F0D83692E1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A5E2E277-9B5C-4811-91EF-1CF8B49034F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921F3C-0AB6-4FF1-B65E-E99A463CBDF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FA0CE0A7-D80D-40F8-B347-BED9725CC1A4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26947DDD-797A-42CB-866B-93BCE65A8A2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AAAA886A-97CE-4CC6-8FF5-825386F1259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F52EF929-F897-455C-9A7D-A64E6E63F56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8AA310E6-D631-4275-A1BF-CD0B0950E78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1FFD77D-2DA7-4C65-834B-B1374EC5F6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2A95DCF-267B-4390-AD3B-5E1C9BC0F1A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91A621E8-38EE-4D8C-B66D-D59F365D4C1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C53396C8-3A9C-44E7-9610-6435F4EFAEC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5B533D4B-A375-4F00-9C66-BB65C3CEA7B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6741CC0E-A391-41CE-9B86-F751CD833F6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04AF7854-5EDD-4A9B-8B2F-EEAA20B0BC4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C410A2A-3FB8-44C5-A8B7-89CF29C406B4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BDA55D02-F9E5-48C8-B198-718002A6250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6FFC9E8-AB22-405D-8283-72BFCEDC64E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14C83B44-05A1-4CAE-ADC7-53BB18A463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DF4700B0-42F3-4819-8132-88B121C23CD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917B1461-1C05-4911-B661-1BE152BAB82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1E02EA0D-0C92-4411-A380-24EFF6FB114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22248380-4932-4F50-8533-3B1576BC68E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247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id="{F6FB5C9C-1DF4-4568-A51F-75196DD81FE8}"/>
              </a:ext>
            </a:extLst>
          </p:cNvPr>
          <p:cNvSpPr/>
          <p:nvPr userDrawn="1"/>
        </p:nvSpPr>
        <p:spPr bwMode="auto">
          <a:xfrm>
            <a:off x="-18186" y="0"/>
            <a:ext cx="12192000" cy="6858000"/>
          </a:xfrm>
          <a:prstGeom prst="rect">
            <a:avLst/>
          </a:prstGeom>
          <a:solidFill>
            <a:schemeClr val="accent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CE3F246-6D30-4A6A-ADAF-E173987111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grpSp>
        <p:nvGrpSpPr>
          <p:cNvPr id="65" name="Group 64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66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67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4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7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7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77" name="Picture 7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6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turquoise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tx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tx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5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green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4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purple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4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6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red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8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yellow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id="{F6FB5C9C-1DF4-4568-A51F-75196DD81FE8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CE3F246-6D30-4A6A-ADAF-E173987111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tx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tx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9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D22F0230-BC83-43B4-8F26-F71DCC2423E9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grpSp>
        <p:nvGrpSpPr>
          <p:cNvPr id="14" name="Grupa 13">
            <a:extLst>
              <a:ext uri="{FF2B5EF4-FFF2-40B4-BE49-F238E27FC236}">
                <a16:creationId xmlns:a16="http://schemas.microsoft.com/office/drawing/2014/main" id="{F7AEC4CB-953A-49D6-846F-CA73583081D9}"/>
              </a:ext>
            </a:extLst>
          </p:cNvPr>
          <p:cNvGrpSpPr/>
          <p:nvPr userDrawn="1"/>
        </p:nvGrpSpPr>
        <p:grpSpPr>
          <a:xfrm>
            <a:off x="2794002" y="2539390"/>
            <a:ext cx="6603998" cy="727650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5BFA6ED9-A9D4-49D0-9AF8-077C41F70E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6B6CC05-6796-4D93-8463-98DD7687AF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B1F00E6E-81E8-4BF1-B618-930C34EC33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A1BB1C4F-CA4D-4407-8C76-D524BBF875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509DBE43-341A-479B-A032-037E9463E4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0004B23C-CB83-4AD0-A06B-D1C8D3B946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239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Name and surname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en-US" noProof="0"/>
              <a:t>Title of presentation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B7478B59-CA66-469F-8F73-AB7FFEA9D6C4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746D5FBF-F464-4AED-8FC3-607C9F724FC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FF6EB662-8815-4C4A-8EBE-492B31BD1C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95961A05-9BAE-433E-90DC-6E59AFC85DE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965E3BDA-0E08-4313-AE93-A8E8D3FC87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90CF57-EAE5-4259-9D9F-F1FDF4C5E722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59764DB9-4245-4347-93F2-143C99D602E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101207D0-25E6-4E04-BAB8-59F1AD49499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5C91B490-D9C1-4DCF-8E12-79218EE021B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6673C142-71A3-4252-9CE8-CDF64FE32F4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B50412F8-EA82-4F78-A476-D7A31BB518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8A58F4-D904-4708-B9BE-FE3098ADED1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18D2B323-4DA7-4CC6-B642-B03DD11FC5A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32CDD1A5-AF1D-4661-9532-4571DFC4B43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4E0C28F1-D7B9-4F28-A9E6-E3372B331A2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C32C97DB-11C1-41AE-BCD8-C2AAEF4183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8D49BC9F-9FE6-4B69-B57D-02E1BF47EA4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F76098CF-4869-4B7C-B9CD-0FC0E7EA1A85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93207ED2-1448-48AA-B1F1-ABF5DE87511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324FDC63-5A45-412B-9979-0D3F70EDEAF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9430D757-0DA1-4C23-A9D5-86A7C4021A5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311390E9-B0B0-4832-9EF0-E71F9F6AA7A5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B246218C-1A51-419D-8608-EBEF05F8037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5E41E63D-A1FE-44BF-9F55-EF0453F6C7B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FB8A9228-7B43-4B94-A36C-2BF582F5F41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754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rostokąt 38">
            <a:extLst>
              <a:ext uri="{FF2B5EF4-FFF2-40B4-BE49-F238E27FC236}">
                <a16:creationId xmlns:a16="http://schemas.microsoft.com/office/drawing/2014/main" id="{5EEE2F3D-5056-46FA-B773-01BDD9734E4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Name and surname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of presentation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180D6F98-E48F-48F2-AE21-FE38C569C4D6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67472D0-194C-4958-A1E3-8A549FB2A7C9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A142AB67-0EBA-4E3B-9132-2372FAE43EF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F021F457-7475-4CD0-9747-BB6BC6B70B9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C7734ED5-D660-47D3-8172-76F6991E50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34F06D12-F0D0-4BB4-A697-1D464F116017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C1554D10-5E44-4B36-BA7D-03925DC9BA0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538AF2C5-9DB8-4DB3-AD9D-114EB7BE323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EE832104-FAD6-49EF-A31B-66A198410C8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BBEB4BC1-C6B6-4286-9359-6861C5AC6095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21BFEF45-F191-486D-B943-BB4FF81FB33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FB11255C-BD7C-4950-9FB6-200E8331E9B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8FCD4891-00AF-43D7-8614-BF00578A8A50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94AA068-C2A5-4092-8EDD-DA105EC777CD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403EB4B5-2FE5-435A-B871-C17A831E983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BC0DED70-1262-4F7F-8C56-68A6A0E4CCD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E5CCBF3E-2D4B-4767-91F2-561F255159D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CFA25F6D-C93B-49F8-89CE-CA497D5E7943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56933C7-ED4A-4826-9866-BF8A40D13FF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BB58CE3A-2236-47B5-A35B-BD585B15A37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5E579912-2C2C-42C0-A450-71AF45D48BB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E901302F-FEF1-4DD1-B1EC-D8A032B258A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5B193534-2319-4932-B67B-A69B6F382F4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004C9B93-BCF1-4FAE-834B-24BCBB5E822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1FF192FA-E502-44D7-B72B-23FA12BFAE5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150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35ADCA27-53A0-4A2E-B059-AA39568B0C4F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91FE2EFA-BAF9-4811-9CC9-143F314E0825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FB0B73FD-91EB-478A-AE3F-52387132082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925FFF4D-341C-4D87-85D2-3C58E6AA683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5367BD-A882-47D3-A851-057CED9EF7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E9631CA3-3EBB-4E1B-9E32-89FFB69E19E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8017BFB2-851D-4DA0-9B12-CF5ADCB607F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C26F5A38-8966-4F35-BC19-B411F617630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095E6140-3791-469E-BD9A-EC90CC38022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36898833-7699-47B1-8F8A-F4269BA9D71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FC0C5894-B819-4314-A2EF-84B858A7ECF7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CA8034-8CE5-497D-9F48-68D2337A98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F9189203-BDB9-40D6-B6B5-1F5845F8C99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CC84C926-930F-4B49-A1B9-7F22B65908B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BDCEC58-783D-4F21-8767-9D335C620C51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EFED6E93-E500-424C-A23D-2B0DD20E3F8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2A4CC74B-ECC3-4CDF-9499-C431A03E925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FD07F84A-076C-436F-A107-98D127998F5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5903C4D5-626F-44C6-A1CD-389E7848D77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8730412C-124F-450E-A83B-AC3483202EC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B9CEC969-6336-4D13-B70F-CBCD625207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1B88C99A-24A9-4751-BBC5-3215D814379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BD786861-7971-40DD-82AF-3B551D7A71F1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9F27A8B9-58F2-4697-AB6F-CACC1C47DD0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6720BB4-9EE5-44B5-AF16-9EBB9CC0FB9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601562E2-8F95-49A8-A478-F42AAECD3F4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631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rostokąt 39">
            <a:extLst>
              <a:ext uri="{FF2B5EF4-FFF2-40B4-BE49-F238E27FC236}">
                <a16:creationId xmlns:a16="http://schemas.microsoft.com/office/drawing/2014/main" id="{B16664D4-19EF-4DF7-8FCD-4327534B912D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B93E5B61-6819-43E8-BA77-7AF99047EB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629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FA08C6A2-4444-4C51-BD75-84549770A42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60211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2996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bullet point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rostokąt 37">
            <a:extLst>
              <a:ext uri="{FF2B5EF4-FFF2-40B4-BE49-F238E27FC236}">
                <a16:creationId xmlns:a16="http://schemas.microsoft.com/office/drawing/2014/main" id="{2EF3E1DB-D461-4FCB-9E37-02980F975364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068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Textplatzhalter 2"/>
          <p:cNvSpPr>
            <a:spLocks noGrp="1"/>
          </p:cNvSpPr>
          <p:nvPr>
            <p:ph idx="1" hasCustomPrompt="1"/>
          </p:nvPr>
        </p:nvSpPr>
        <p:spPr>
          <a:xfrm>
            <a:off x="526630" y="2372474"/>
            <a:ext cx="11234629" cy="3611524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4" name="Grupa 13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1" name="Grupa 70">
            <a:extLst>
              <a:ext uri="{FF2B5EF4-FFF2-40B4-BE49-F238E27FC236}">
                <a16:creationId xmlns:a16="http://schemas.microsoft.com/office/drawing/2014/main" id="{9C682C3A-F09C-4D6D-8FB6-C8015B258261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3A5AF64-AF11-4F93-9B8F-F9E28A8A00A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86BC8D0C-F624-4E5A-8E31-3F009FB890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635914F0-46A8-4A2F-BD53-7E6BB45EEB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7F47053D-C29A-4E33-993E-72DC386AAF9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C6247D6B-33C3-4D4B-B0E6-3165DFB7A221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65347F58-A344-4A98-88CA-648CAD8C625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5CBC0CEF-83C0-434F-B386-FFCBE3025FF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D85B423B-0ED2-40F3-9FCB-ACC5EE230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1B08D0EF-222C-43CF-ABD8-D53BB07048A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7884096B-B561-4027-A38E-C1768171972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0F6ECCE9-81FB-47F4-90A6-D505B749AE5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BFE4448-E0AB-42F0-9082-6CB6905783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758F26-F154-41B5-9253-58E65AB87862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F99DB95D-838A-49A0-BD8A-42DDA74605D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B0E096E5-01B7-491A-BFAA-6897A4F9E9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F436178-3204-4685-94A1-F42C2640C48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0CCB3424-F934-41C1-B38B-E853C6B701C0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633144AB-437D-4496-B966-D50FC1E0455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CEC8A72C-EC72-4DAC-B991-EA2806A3339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CC4B7A88-0835-42E7-B472-B00F4B353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5F01D0ED-898E-4BE5-A2AA-366C113A9FF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22C4765F-90C8-42A0-80DD-9F866A5A5C6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303B914-2696-4CFE-A9D5-22A56A82EAC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1267B27-99BC-47F8-8D9A-BD16733319C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311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mpt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>
            <a:extLst>
              <a:ext uri="{FF2B5EF4-FFF2-40B4-BE49-F238E27FC236}">
                <a16:creationId xmlns:a16="http://schemas.microsoft.com/office/drawing/2014/main" id="{26474D84-863B-4641-BBBC-C164B628912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66480371-4FDE-47F3-8AFB-E42D1696E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31" y="6356352"/>
            <a:ext cx="830578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2A28C150-6E82-427D-A119-359580293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2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E9B90B24-702B-42EE-A40E-29DD696B0C5D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5F1C835-19C7-4C7F-9464-FB16EC223B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A7DD1F0-E342-4FBE-82C6-BCCB7DE00D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E84D5F1-E5A8-4E0C-BB35-538A71D71A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00099724-5BA6-43BB-8F80-1B2DC86D46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C73633E4-3F5D-4A74-A131-B49862FC1AF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BA072500-72F4-4982-8F2E-8E7072B198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68" name="Grupa 67">
            <a:extLst>
              <a:ext uri="{FF2B5EF4-FFF2-40B4-BE49-F238E27FC236}">
                <a16:creationId xmlns:a16="http://schemas.microsoft.com/office/drawing/2014/main" id="{4C901C00-1079-4C82-811A-C85DA4C1BD12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69" name="Grupa 68">
              <a:extLst>
                <a:ext uri="{FF2B5EF4-FFF2-40B4-BE49-F238E27FC236}">
                  <a16:creationId xmlns:a16="http://schemas.microsoft.com/office/drawing/2014/main" id="{75D5C577-73C1-4A19-9CBC-858480C43EA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D8EDA1D5-DFDF-4AAD-9689-6DD1CCC432F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25E10447-FA4D-4019-AA84-26C7FB052B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FAB3DB19-DE5B-4674-9F9D-5EAA9E23D13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0" name="Grupa 69">
              <a:extLst>
                <a:ext uri="{FF2B5EF4-FFF2-40B4-BE49-F238E27FC236}">
                  <a16:creationId xmlns:a16="http://schemas.microsoft.com/office/drawing/2014/main" id="{299359DE-619D-4391-BC31-16333FD5C22B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BB7EAA7-A336-484D-B144-786E6245173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47A0211C-3B42-450F-B1B4-FC9CB755C51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4F6CB634-D154-4FCF-AA0B-A587B220429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AD55FDD8-5CEB-4148-9E39-42595BE9C75F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E05A5853-CEC1-430E-B346-52614CE7698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DD7F02CE-9595-462E-AB67-A431C55797D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5AB1694E-CD8A-4815-9107-81225537BA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A2D1824E-A7A9-4693-B9C5-CB9DA168354E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8F4FF64-0DEC-4C11-A1E8-C832979667A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05C9AD2C-37F6-43E9-86B8-F7A6872CCCD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FF3C0958-8844-4EAF-9583-4C5673126FE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BD9B5348-D8C5-4DA0-9528-35132D5D4208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009AE69C-2E53-41FB-B6B9-E8F3AE760EC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60923299-D6A9-4214-B8FA-ACCACD02B66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DEF62D92-3764-44C0-95E6-41A20F845E8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D2FD847F-88B8-4735-8E2A-44EAA23906FC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0AC1A612-493C-4577-8CE9-A0FF1CAAB8D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8914395B-6100-4BA0-A5C8-EC69A29F22E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FFFFB981-7A62-4E92-817B-A18925A3981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54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495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92E4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408F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20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33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007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483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999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33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657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FF6E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D32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640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1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907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FFF3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FF9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048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8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rostokąt 36">
            <a:extLst>
              <a:ext uri="{FF2B5EF4-FFF2-40B4-BE49-F238E27FC236}">
                <a16:creationId xmlns:a16="http://schemas.microsoft.com/office/drawing/2014/main" id="{D8DFA976-009F-46DA-B79A-C99C26B2EFD7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130300" y="1784538"/>
            <a:ext cx="10541000" cy="817780"/>
          </a:xfrm>
        </p:spPr>
        <p:txBody>
          <a:bodyPr anchor="ctr">
            <a:noAutofit/>
          </a:bodyPr>
          <a:lstStyle>
            <a:lvl1pPr marL="0" indent="0" algn="l">
              <a:buNone/>
              <a:defRPr sz="48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Chapter title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844D5830-0CA1-448A-8467-38A92D88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obrazu 13">
            <a:extLst>
              <a:ext uri="{FF2B5EF4-FFF2-40B4-BE49-F238E27FC236}">
                <a16:creationId xmlns:a16="http://schemas.microsoft.com/office/drawing/2014/main" id="{53565421-29B1-4419-8F71-A4642E1D41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4" y="3428999"/>
            <a:ext cx="12196800" cy="3429001"/>
          </a:xfrm>
          <a:custGeom>
            <a:avLst/>
            <a:gdLst>
              <a:gd name="connsiteX0" fmla="*/ 12196712 w 12196800"/>
              <a:gd name="connsiteY0" fmla="*/ 0 h 3429001"/>
              <a:gd name="connsiteX1" fmla="*/ 12196763 w 12196800"/>
              <a:gd name="connsiteY1" fmla="*/ 0 h 3429001"/>
              <a:gd name="connsiteX2" fmla="*/ 12196763 w 12196800"/>
              <a:gd name="connsiteY2" fmla="*/ 1600201 h 3429001"/>
              <a:gd name="connsiteX3" fmla="*/ 12196800 w 12196800"/>
              <a:gd name="connsiteY3" fmla="*/ 1600201 h 3429001"/>
              <a:gd name="connsiteX4" fmla="*/ 12196800 w 12196800"/>
              <a:gd name="connsiteY4" fmla="*/ 3429001 h 3429001"/>
              <a:gd name="connsiteX5" fmla="*/ 0 w 12196800"/>
              <a:gd name="connsiteY5" fmla="*/ 3429001 h 3429001"/>
              <a:gd name="connsiteX6" fmla="*/ 0 w 12196800"/>
              <a:gd name="connsiteY6" fmla="*/ 2320029 h 3429001"/>
              <a:gd name="connsiteX7" fmla="*/ 0 w 12196800"/>
              <a:gd name="connsiteY7" fmla="*/ 1600201 h 3429001"/>
              <a:gd name="connsiteX8" fmla="*/ 0 w 12196800"/>
              <a:gd name="connsiteY8" fmla="*/ 1096213 h 3429001"/>
              <a:gd name="connsiteX9" fmla="*/ 24566 w 12196800"/>
              <a:gd name="connsiteY9" fmla="*/ 1096213 h 3429001"/>
              <a:gd name="connsiteX10" fmla="*/ 497300 w 12196800"/>
              <a:gd name="connsiteY10" fmla="*/ 861548 h 3429001"/>
              <a:gd name="connsiteX11" fmla="*/ 1136599 w 12196800"/>
              <a:gd name="connsiteY11" fmla="*/ 21631 h 3429001"/>
              <a:gd name="connsiteX12" fmla="*/ 7006798 w 12196800"/>
              <a:gd name="connsiteY12" fmla="*/ 21631 h 3429001"/>
              <a:gd name="connsiteX13" fmla="*/ 7008157 w 12196800"/>
              <a:gd name="connsiteY13" fmla="*/ 21494 h 3429001"/>
              <a:gd name="connsiteX14" fmla="*/ 12196712 w 12196800"/>
              <a:gd name="connsiteY14" fmla="*/ 21494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6800" h="3429001">
                <a:moveTo>
                  <a:pt x="12196712" y="0"/>
                </a:moveTo>
                <a:lnTo>
                  <a:pt x="12196763" y="0"/>
                </a:lnTo>
                <a:lnTo>
                  <a:pt x="12196763" y="1600201"/>
                </a:lnTo>
                <a:lnTo>
                  <a:pt x="12196800" y="1600201"/>
                </a:lnTo>
                <a:lnTo>
                  <a:pt x="12196800" y="3429001"/>
                </a:lnTo>
                <a:lnTo>
                  <a:pt x="0" y="3429001"/>
                </a:lnTo>
                <a:lnTo>
                  <a:pt x="0" y="2320029"/>
                </a:lnTo>
                <a:lnTo>
                  <a:pt x="0" y="1600201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72" name="Grupa 71">
            <a:extLst>
              <a:ext uri="{FF2B5EF4-FFF2-40B4-BE49-F238E27FC236}">
                <a16:creationId xmlns:a16="http://schemas.microsoft.com/office/drawing/2014/main" id="{DF22F9D6-FE42-42E7-AD6B-B1FB502A6B5D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E15F386C-1B29-44DE-800B-B6BE84CCF13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5BB4C98-E9C9-4E34-961B-C7D72A0B5C1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D11503F2-A64E-4B84-90B9-26882E6D6E2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81DE1274-9812-4F53-9749-2B0116E7A3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69DE1E4A-0301-4CA1-8864-8EB9379D6CA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D7103313-F0C1-438D-AAE8-1D6B2B5999A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7B3A4AC-8314-432C-900D-C8E6B9A1DD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E1FF4A-F7EE-462C-B404-9568618AEF4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F4A0445-806C-40B1-A4FA-6BA2B44EEAD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56643A36-C510-4B9E-803D-36B2E4E149A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27F557-8572-41B9-B87E-452AD1CCD91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9396D66-8009-4307-828A-B2F18D534B4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96B06E16-A073-4CC8-B6C0-5D2E2FB4EB29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DBE6AB5-1EFC-41CA-A76D-FFE5F609392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22D1E96-9D7B-4964-9DE3-F90E663763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F6E503FF-4A07-4515-938E-C6399EE96B6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BC083AA-A35A-4AD1-835F-7C13CCCD6232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2B98AFD1-4BE8-43B0-8A14-AB175E184A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865E040-8A0A-4F5A-85A8-DC7FBA7378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857325CE-59F4-40AE-92F7-5CE21C774A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78029A04-D479-4C40-B3ED-D00D96E2704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E91696F0-22FE-4C0D-9B10-9D78D8B7122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754BF68-C819-4741-9B4D-9CB0907B03E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7A1D26-43B7-48FB-A64A-5B2ADD23D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566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rostokąt 40">
            <a:extLst>
              <a:ext uri="{FF2B5EF4-FFF2-40B4-BE49-F238E27FC236}">
                <a16:creationId xmlns:a16="http://schemas.microsoft.com/office/drawing/2014/main" id="{E991C80D-DF07-4C02-A41D-8D7BAEBAD07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5F8ED1CB-89FD-41D5-9389-0E3205A88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8552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8552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F907CE01-E0D1-4F13-AD84-B8CA8539351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F06E39C-C029-4EB0-8207-2392C9197D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D728261-83ED-4D4C-9B91-976C9D6DF0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45F75AE-9DCE-410C-9825-A4F969AD55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039EA57E-5F1F-479F-98F0-8F4953516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49F8D6C9-C6A5-4DB6-97DF-BA8BC6FE1B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980E8DA-9AFA-4A9B-8EFB-549F8E2906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86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rostokąt 41">
            <a:extLst>
              <a:ext uri="{FF2B5EF4-FFF2-40B4-BE49-F238E27FC236}">
                <a16:creationId xmlns:a16="http://schemas.microsoft.com/office/drawing/2014/main" id="{CDA8EADF-F84E-4075-A3A1-27B550704B76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498698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630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41" name="Titelplatzhalter 1">
            <a:extLst>
              <a:ext uri="{FF2B5EF4-FFF2-40B4-BE49-F238E27FC236}">
                <a16:creationId xmlns:a16="http://schemas.microsoft.com/office/drawing/2014/main" id="{51D51F89-9039-4CB7-A0CD-53EEBDC83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70952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rostokąt 38">
            <a:extLst>
              <a:ext uri="{FF2B5EF4-FFF2-40B4-BE49-F238E27FC236}">
                <a16:creationId xmlns:a16="http://schemas.microsoft.com/office/drawing/2014/main" id="{C70F3368-4AF3-4607-AA26-51B2750D4D86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Address details / contact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Contact: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 noProof="0"/>
              <a:t>Click on the icon to add a picture.</a:t>
            </a:r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B239E94-A4FC-4A79-88F8-BF53826B0826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8D81E6EE-D164-49AF-9464-5CA516A6E1F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A619B388-EEE1-40E4-9865-15A34529847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F7EFF19D-1FF5-4C3A-805D-8FAD44119E1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4FB6CCB3-AE04-4E64-AF52-989CB66D99D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7D0A58BB-EFA3-448C-BB84-2475F90D5E1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45566D5C-DFD1-40B4-BAE4-26B3DBA750C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FED228C-6D9A-44C5-B840-64B534D5E90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B8BD77F8-F955-4711-B6BA-EC18ECF328E7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71166E72-BA22-4279-A2D1-547ECE17480B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91452950-70E6-41F5-9841-3019AF9A5DC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447A45E-87DB-4FC0-80DD-954D06B52B4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F8BFBF4-64E1-4302-8757-4ACB1317F4C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ED2C9FD3-A642-4B03-AA38-C29AA441EB9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18F8819-7801-4625-B184-134993C5FF1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7F00B36F-1B68-4CF8-9142-ACAF88D9D11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01CB4A2-AC41-4B5F-9B33-BEF8375F4C60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9BE7761D-DBEE-4A35-B654-A83346E224F4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A6ECA1A2-5E19-4869-B57C-45E8D2D07CE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7D5C874-73CE-4C99-B5F0-36FF777A6A9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3588F33B-8F6A-459B-A448-BBFD519A502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F9777D70-6396-485F-B57C-7F0DD2A2720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22067F1A-4308-4A21-8D4F-7B22DB812A1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983B8C0D-8C73-4986-A23F-33EB396EF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F83EDC-E112-44FC-A86A-022BCE18706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259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1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rostokąt 31">
            <a:extLst>
              <a:ext uri="{FF2B5EF4-FFF2-40B4-BE49-F238E27FC236}">
                <a16:creationId xmlns:a16="http://schemas.microsoft.com/office/drawing/2014/main" id="{D194CBC4-28D7-4702-90F9-EE27BF3A1498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1DD0237-0AA6-4DE3-A5D2-E7CBD3FFF6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50256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2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A7A03D25-3ED1-4E23-8D29-DFD4D64782D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39" name="Obraz 38" descr="Obraz zawierający tekst&#10;&#10;Opis wygenerowany automatycznie">
              <a:extLst>
                <a:ext uri="{FF2B5EF4-FFF2-40B4-BE49-F238E27FC236}">
                  <a16:creationId xmlns:a16="http://schemas.microsoft.com/office/drawing/2014/main" id="{504572A6-AA45-41FF-AF8C-E5A2C7D3FC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6332" y="853503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2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3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B045A7BC-9052-4F40-8B52-70BB1C9A536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F5EB9687-781A-4AFD-92A0-D95553929E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6332" y="853031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5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4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30825418-B80A-40E0-9626-C7554C38E80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 descr="Obraz zawierający tekst&#10;&#10;Opis wygenerowany automatycznie">
              <a:extLst>
                <a:ext uri="{FF2B5EF4-FFF2-40B4-BE49-F238E27FC236}">
                  <a16:creationId xmlns:a16="http://schemas.microsoft.com/office/drawing/2014/main" id="{A16C5DB9-6971-4365-A3E0-EF73EC5F0E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4406" y="860494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0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5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2769961F-D7FF-466D-966A-0E70DA20C0D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 descr="Obraz zawierający tekst&#10;&#10;Opis wygenerowany automatycznie">
              <a:extLst>
                <a:ext uri="{FF2B5EF4-FFF2-40B4-BE49-F238E27FC236}">
                  <a16:creationId xmlns:a16="http://schemas.microsoft.com/office/drawing/2014/main" id="{4E8E905B-3540-414D-9EC9-F0AC69321E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7062" y="862399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885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6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6A13D1E7-1922-48B9-831B-052FCA2BA9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725619A2-61B2-4A9C-8779-2593116394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5007" y="853031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5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Pictures+tex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rostokąt 44">
            <a:extLst>
              <a:ext uri="{FF2B5EF4-FFF2-40B4-BE49-F238E27FC236}">
                <a16:creationId xmlns:a16="http://schemas.microsoft.com/office/drawing/2014/main" id="{4CCBCACA-077E-4F5E-BA02-E16AA479B36C}"/>
              </a:ext>
            </a:extLst>
          </p:cNvPr>
          <p:cNvSpPr/>
          <p:nvPr userDrawn="1"/>
        </p:nvSpPr>
        <p:spPr bwMode="auto">
          <a:xfrm>
            <a:off x="6306782" y="2303965"/>
            <a:ext cx="2950605" cy="2304000"/>
          </a:xfrm>
          <a:prstGeom prst="rect">
            <a:avLst/>
          </a:prstGeom>
          <a:solidFill>
            <a:schemeClr val="accent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A842D55-AC9B-4BA0-8D2A-0DD1A862E4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306783" y="820"/>
            <a:ext cx="1976606" cy="1948467"/>
          </a:xfrm>
          <a:prstGeom prst="ellipse">
            <a:avLst/>
          </a:prstGeom>
          <a:ln w="381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r>
              <a:rPr lang="en-US"/>
              <a:t>Click on the icon to add a picture</a:t>
            </a:r>
            <a:endParaRPr lang="id-ID"/>
          </a:p>
        </p:txBody>
      </p:sp>
      <p:grpSp>
        <p:nvGrpSpPr>
          <p:cNvPr id="22" name="Grupa 21">
            <a:extLst>
              <a:ext uri="{FF2B5EF4-FFF2-40B4-BE49-F238E27FC236}">
                <a16:creationId xmlns:a16="http://schemas.microsoft.com/office/drawing/2014/main" id="{3BFFAC6C-83F9-4110-9B41-662B2DB1B310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8C89D3CB-71EC-4796-98F8-39D0174F15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44480DB-B935-4232-8A0D-350BB42592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5CE5F792-C195-4525-B8F3-F7D99F9FAF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405C628B-3E6E-43A3-99E3-F3E76E57CB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0FC369BA-5DED-47EF-A019-D261745C91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67DBC3E8-3F71-43AB-AEE7-FF91A5F972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</p:grpSp>
      <p:sp>
        <p:nvSpPr>
          <p:cNvPr id="31" name="Prostokąt 30">
            <a:extLst>
              <a:ext uri="{FF2B5EF4-FFF2-40B4-BE49-F238E27FC236}">
                <a16:creationId xmlns:a16="http://schemas.microsoft.com/office/drawing/2014/main" id="{13D274EA-DC76-4114-93F1-78D86C91FB9D}"/>
              </a:ext>
            </a:extLst>
          </p:cNvPr>
          <p:cNvSpPr/>
          <p:nvPr userDrawn="1"/>
        </p:nvSpPr>
        <p:spPr bwMode="auto">
          <a:xfrm>
            <a:off x="9243254" y="820"/>
            <a:ext cx="2950605" cy="2304000"/>
          </a:xfrm>
          <a:prstGeom prst="rect">
            <a:avLst/>
          </a:prstGeom>
          <a:solidFill>
            <a:schemeClr val="accent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Symbol zastępczy tekstu 5">
            <a:extLst>
              <a:ext uri="{FF2B5EF4-FFF2-40B4-BE49-F238E27FC236}">
                <a16:creationId xmlns:a16="http://schemas.microsoft.com/office/drawing/2014/main" id="{4FE54921-81B9-4AB2-91F5-4C1122C1F1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90254" y="509751"/>
            <a:ext cx="2456607" cy="272895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21" name="Symbol zastępczy tekstu 5">
            <a:extLst>
              <a:ext uri="{FF2B5EF4-FFF2-40B4-BE49-F238E27FC236}">
                <a16:creationId xmlns:a16="http://schemas.microsoft.com/office/drawing/2014/main" id="{E999A348-65B7-4713-9EFC-68885580007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90253" y="1137325"/>
            <a:ext cx="2456609" cy="23391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FF0B5CDE-17EE-422E-B832-391D3B84729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243254" y="2303965"/>
            <a:ext cx="2950605" cy="2304000"/>
          </a:xfrm>
          <a:prstGeom prst="octagon">
            <a:avLst>
              <a:gd name="adj" fmla="val 0"/>
            </a:avLst>
          </a:prstGeom>
          <a:ln w="381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r>
              <a:rPr lang="en-US"/>
              <a:t>Click on the icon to add a picture</a:t>
            </a:r>
            <a:endParaRPr lang="id-ID"/>
          </a:p>
        </p:txBody>
      </p:sp>
      <p:sp>
        <p:nvSpPr>
          <p:cNvPr id="43" name="Symbol zastępczy tekstu 5">
            <a:extLst>
              <a:ext uri="{FF2B5EF4-FFF2-40B4-BE49-F238E27FC236}">
                <a16:creationId xmlns:a16="http://schemas.microsoft.com/office/drawing/2014/main" id="{1ECD2B61-A279-4B75-940A-C119CABC4B7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53782" y="2840193"/>
            <a:ext cx="2456607" cy="272895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44" name="Symbol zastępczy tekstu 5">
            <a:extLst>
              <a:ext uri="{FF2B5EF4-FFF2-40B4-BE49-F238E27FC236}">
                <a16:creationId xmlns:a16="http://schemas.microsoft.com/office/drawing/2014/main" id="{4198887C-1487-4078-97E4-50E14760718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53781" y="3467766"/>
            <a:ext cx="2456609" cy="23391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46" name="Picture Placeholder 2">
            <a:extLst>
              <a:ext uri="{FF2B5EF4-FFF2-40B4-BE49-F238E27FC236}">
                <a16:creationId xmlns:a16="http://schemas.microsoft.com/office/drawing/2014/main" id="{F1075132-5CF2-4404-B879-86F9DABFF31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306782" y="4607965"/>
            <a:ext cx="2950605" cy="2304000"/>
          </a:xfrm>
          <a:prstGeom prst="octagon">
            <a:avLst>
              <a:gd name="adj" fmla="val 0"/>
            </a:avLst>
          </a:prstGeom>
          <a:ln w="381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r>
              <a:rPr lang="en-US"/>
              <a:t>Click on the icon to add a picture</a:t>
            </a:r>
            <a:endParaRPr lang="id-ID"/>
          </a:p>
        </p:txBody>
      </p:sp>
      <p:sp>
        <p:nvSpPr>
          <p:cNvPr id="47" name="Prostokąt 46">
            <a:extLst>
              <a:ext uri="{FF2B5EF4-FFF2-40B4-BE49-F238E27FC236}">
                <a16:creationId xmlns:a16="http://schemas.microsoft.com/office/drawing/2014/main" id="{71D3AC21-CCC2-494C-B313-8836178FAF14}"/>
              </a:ext>
            </a:extLst>
          </p:cNvPr>
          <p:cNvSpPr/>
          <p:nvPr userDrawn="1"/>
        </p:nvSpPr>
        <p:spPr bwMode="auto">
          <a:xfrm>
            <a:off x="9243254" y="4607965"/>
            <a:ext cx="2950605" cy="2304000"/>
          </a:xfrm>
          <a:prstGeom prst="rect">
            <a:avLst/>
          </a:prstGeom>
          <a:solidFill>
            <a:schemeClr val="accent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8" name="Symbol zastępczy tekstu 5">
            <a:extLst>
              <a:ext uri="{FF2B5EF4-FFF2-40B4-BE49-F238E27FC236}">
                <a16:creationId xmlns:a16="http://schemas.microsoft.com/office/drawing/2014/main" id="{BBC3513B-A593-4613-A468-F2A82697766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490254" y="5116897"/>
            <a:ext cx="2456607" cy="272895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49" name="Symbol zastępczy tekstu 5">
            <a:extLst>
              <a:ext uri="{FF2B5EF4-FFF2-40B4-BE49-F238E27FC236}">
                <a16:creationId xmlns:a16="http://schemas.microsoft.com/office/drawing/2014/main" id="{F39BFAB0-A9AD-48DA-80BA-ED0ACDE6746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90253" y="5744470"/>
            <a:ext cx="2456609" cy="23391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35" name="Titelplatzhalter 1">
            <a:extLst>
              <a:ext uri="{FF2B5EF4-FFF2-40B4-BE49-F238E27FC236}">
                <a16:creationId xmlns:a16="http://schemas.microsoft.com/office/drawing/2014/main" id="{4237B39C-CD8A-4E03-844B-1EFB7EB377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5665257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EADC2224-0249-4C74-8089-BF7FEB16890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26630" y="2642437"/>
            <a:ext cx="5665257" cy="37718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9982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9000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  <a:endParaRPr lang="pl-PL" noProof="0"/>
          </a:p>
        </p:txBody>
      </p:sp>
      <p:sp>
        <p:nvSpPr>
          <p:cNvPr id="33" name="Symbol zastępczy tekstu 5">
            <a:extLst>
              <a:ext uri="{FF2B5EF4-FFF2-40B4-BE49-F238E27FC236}">
                <a16:creationId xmlns:a16="http://schemas.microsoft.com/office/drawing/2014/main" id="{D63D5752-7A30-49FD-9D76-BF05C1F0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6630" y="2042637"/>
            <a:ext cx="5665257" cy="4305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grpSp>
        <p:nvGrpSpPr>
          <p:cNvPr id="25" name="Grupa 24">
            <a:extLst>
              <a:ext uri="{FF2B5EF4-FFF2-40B4-BE49-F238E27FC236}">
                <a16:creationId xmlns:a16="http://schemas.microsoft.com/office/drawing/2014/main" id="{56DB827F-71F0-4B3D-A55C-E144020F6176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32" name="Grupa 31">
              <a:extLst>
                <a:ext uri="{FF2B5EF4-FFF2-40B4-BE49-F238E27FC236}">
                  <a16:creationId xmlns:a16="http://schemas.microsoft.com/office/drawing/2014/main" id="{6019B3A2-A2FC-4AFE-8F37-9B5433842058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12B3C1CE-5BE6-4360-81FE-1908C976AEA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16159897-A2A0-4044-B9B6-7CC3BC2F1EB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32A7652B-BAD6-4262-894E-6D2BF16AED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4" name="Grupa 33">
              <a:extLst>
                <a:ext uri="{FF2B5EF4-FFF2-40B4-BE49-F238E27FC236}">
                  <a16:creationId xmlns:a16="http://schemas.microsoft.com/office/drawing/2014/main" id="{FCBBE11C-72E3-4E14-A2F8-C72FAB13843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60" name="Prostokąt: zaokrąglone rogi 59">
                <a:extLst>
                  <a:ext uri="{FF2B5EF4-FFF2-40B4-BE49-F238E27FC236}">
                    <a16:creationId xmlns:a16="http://schemas.microsoft.com/office/drawing/2014/main" id="{994EFD76-064C-4F16-80FE-114210805BD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1" name="Prostokąt: zaokrąglone rogi 60">
                <a:extLst>
                  <a:ext uri="{FF2B5EF4-FFF2-40B4-BE49-F238E27FC236}">
                    <a16:creationId xmlns:a16="http://schemas.microsoft.com/office/drawing/2014/main" id="{E51A101D-D314-4BD3-A2B7-D9F5EA61144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11395339-3A44-4287-9C8F-54BEE604352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6" name="Grupa 35">
              <a:extLst>
                <a:ext uri="{FF2B5EF4-FFF2-40B4-BE49-F238E27FC236}">
                  <a16:creationId xmlns:a16="http://schemas.microsoft.com/office/drawing/2014/main" id="{EFF83353-BDAC-49D6-AA0B-EE7783CF4DE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57" name="Prostokąt: zaokrąglone rogi 56">
                <a:extLst>
                  <a:ext uri="{FF2B5EF4-FFF2-40B4-BE49-F238E27FC236}">
                    <a16:creationId xmlns:a16="http://schemas.microsoft.com/office/drawing/2014/main" id="{666917A8-00A4-42CF-94C0-D62B7CA30D5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8" name="Prostokąt: zaokrąglone rogi 57">
                <a:extLst>
                  <a:ext uri="{FF2B5EF4-FFF2-40B4-BE49-F238E27FC236}">
                    <a16:creationId xmlns:a16="http://schemas.microsoft.com/office/drawing/2014/main" id="{B6ED261D-1D62-4362-8148-8695FF11267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9" name="Prostokąt: zaokrąglone rogi 58">
                <a:extLst>
                  <a:ext uri="{FF2B5EF4-FFF2-40B4-BE49-F238E27FC236}">
                    <a16:creationId xmlns:a16="http://schemas.microsoft.com/office/drawing/2014/main" id="{A991CCB8-763A-4392-9097-BE85B0D0AF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7" name="Grupa 36">
              <a:extLst>
                <a:ext uri="{FF2B5EF4-FFF2-40B4-BE49-F238E27FC236}">
                  <a16:creationId xmlns:a16="http://schemas.microsoft.com/office/drawing/2014/main" id="{646A1E39-3457-42B7-8343-60E444FF1B16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54" name="Prostokąt: zaokrąglone rogi 53">
                <a:extLst>
                  <a:ext uri="{FF2B5EF4-FFF2-40B4-BE49-F238E27FC236}">
                    <a16:creationId xmlns:a16="http://schemas.microsoft.com/office/drawing/2014/main" id="{2861754D-9C1F-4EEF-8468-EE9A4970701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5" name="Prostokąt: zaokrąglone rogi 54">
                <a:extLst>
                  <a:ext uri="{FF2B5EF4-FFF2-40B4-BE49-F238E27FC236}">
                    <a16:creationId xmlns:a16="http://schemas.microsoft.com/office/drawing/2014/main" id="{9920F5C5-D2B1-47E9-9B24-CA815E7CA74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6" name="Prostokąt: zaokrąglone rogi 55">
                <a:extLst>
                  <a:ext uri="{FF2B5EF4-FFF2-40B4-BE49-F238E27FC236}">
                    <a16:creationId xmlns:a16="http://schemas.microsoft.com/office/drawing/2014/main" id="{60B71224-EFFD-46B0-B0BB-05BF5CE0E11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8" name="Grupa 37">
              <a:extLst>
                <a:ext uri="{FF2B5EF4-FFF2-40B4-BE49-F238E27FC236}">
                  <a16:creationId xmlns:a16="http://schemas.microsoft.com/office/drawing/2014/main" id="{7B4F205B-A268-4E98-880F-10F038CB9D97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51" name="Prostokąt: zaokrąglone rogi 50">
                <a:extLst>
                  <a:ext uri="{FF2B5EF4-FFF2-40B4-BE49-F238E27FC236}">
                    <a16:creationId xmlns:a16="http://schemas.microsoft.com/office/drawing/2014/main" id="{3CCA63E3-F70D-4128-B653-B624EEEC5FD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2" name="Prostokąt: zaokrąglone rogi 51">
                <a:extLst>
                  <a:ext uri="{FF2B5EF4-FFF2-40B4-BE49-F238E27FC236}">
                    <a16:creationId xmlns:a16="http://schemas.microsoft.com/office/drawing/2014/main" id="{20DF7EA7-EFF3-4505-A95C-FF15F9FD1F9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3" name="Prostokąt: zaokrąglone rogi 52">
                <a:extLst>
                  <a:ext uri="{FF2B5EF4-FFF2-40B4-BE49-F238E27FC236}">
                    <a16:creationId xmlns:a16="http://schemas.microsoft.com/office/drawing/2014/main" id="{78E7DEC5-4F09-4039-8B74-35D7CF5FAB4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9" name="Grupa 38">
              <a:extLst>
                <a:ext uri="{FF2B5EF4-FFF2-40B4-BE49-F238E27FC236}">
                  <a16:creationId xmlns:a16="http://schemas.microsoft.com/office/drawing/2014/main" id="{8A7CA7BD-0825-4CAC-8063-3D0487CA9AC3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9C45E143-67CC-4D53-AB14-A7F368617EE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1" name="Prostokąt: zaokrąglone rogi 40">
                <a:extLst>
                  <a:ext uri="{FF2B5EF4-FFF2-40B4-BE49-F238E27FC236}">
                    <a16:creationId xmlns:a16="http://schemas.microsoft.com/office/drawing/2014/main" id="{6F6095AD-F62D-44A3-B22E-42346E5267C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0" name="Prostokąt: zaokrąglone rogi 49">
                <a:extLst>
                  <a:ext uri="{FF2B5EF4-FFF2-40B4-BE49-F238E27FC236}">
                    <a16:creationId xmlns:a16="http://schemas.microsoft.com/office/drawing/2014/main" id="{8BFB3FA3-5EF3-4306-AB66-9CD8CA5DF2A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357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BC01B6-72F8-4405-B0F2-A64DA4183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1CD0E9-DE62-4EA6-8A6E-8C30FC2070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F561CAF-0075-452E-8629-F9D58C0E4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713FD-C23A-40E6-9C62-AD10B62F00B1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16ADFB4-7D39-480D-8C34-0AB796EDB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E921B45-2353-497E-A070-A3F37399E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A9721-1757-43B7-B5A1-BDF7E2F21B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56366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a 13">
            <a:extLst>
              <a:ext uri="{FF2B5EF4-FFF2-40B4-BE49-F238E27FC236}">
                <a16:creationId xmlns:a16="http://schemas.microsoft.com/office/drawing/2014/main" id="{FAE1F845-3B37-4F12-BE00-310A83771115}"/>
              </a:ext>
            </a:extLst>
          </p:cNvPr>
          <p:cNvGrpSpPr/>
          <p:nvPr userDrawn="1"/>
        </p:nvGrpSpPr>
        <p:grpSpPr>
          <a:xfrm>
            <a:off x="2794002" y="3065175"/>
            <a:ext cx="6603998" cy="727650"/>
            <a:chOff x="1719263" y="3114675"/>
            <a:chExt cx="5705476" cy="628650"/>
          </a:xfrm>
          <a:solidFill>
            <a:schemeClr val="tx1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9E25710-FF62-431B-8241-3941C4EB5A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D3F48DA7-4038-4F51-8DF5-4453D97C92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C62A7380-50C3-4360-9EAE-4D5344106E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F96FD73A-580A-460A-823E-16A147F80A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C88FBBCC-E501-4ED0-9F20-A0B59220DF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5607B6C2-6E16-496C-88E8-CDEC4532D5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132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Name and surname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en-US" noProof="0"/>
              <a:t>Title of presentation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B7478B59-CA66-469F-8F73-AB7FFEA9D6C4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746D5FBF-F464-4AED-8FC3-607C9F724FC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FF6EB662-8815-4C4A-8EBE-492B31BD1C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95961A05-9BAE-433E-90DC-6E59AFC85DE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965E3BDA-0E08-4313-AE93-A8E8D3FC87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90CF57-EAE5-4259-9D9F-F1FDF4C5E722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59764DB9-4245-4347-93F2-143C99D602E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101207D0-25E6-4E04-BAB8-59F1AD49499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5C91B490-D9C1-4DCF-8E12-79218EE021B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6673C142-71A3-4252-9CE8-CDF64FE32F4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B50412F8-EA82-4F78-A476-D7A31BB518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8A58F4-D904-4708-B9BE-FE3098ADED1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18D2B323-4DA7-4CC6-B642-B03DD11FC5A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32CDD1A5-AF1D-4661-9532-4571DFC4B43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4E0C28F1-D7B9-4F28-A9E6-E3372B331A2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C32C97DB-11C1-41AE-BCD8-C2AAEF4183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8D49BC9F-9FE6-4B69-B57D-02E1BF47EA4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F76098CF-4869-4B7C-B9CD-0FC0E7EA1A85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93207ED2-1448-48AA-B1F1-ABF5DE87511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324FDC63-5A45-412B-9979-0D3F70EDEAF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9430D757-0DA1-4C23-A9D5-86A7C4021A5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311390E9-B0B0-4832-9EF0-E71F9F6AA7A5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B246218C-1A51-419D-8608-EBEF05F8037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5E41E63D-A1FE-44BF-9F55-EF0453F6C7B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FB8A9228-7B43-4B94-A36C-2BF582F5F41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639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1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0175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223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B93E5B61-6819-43E8-BA77-7AF99047EB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629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FA08C6A2-4444-4C51-BD75-84549770A42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60211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076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3" name="Grupa 12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5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0" name="Grupa 69">
            <a:extLst>
              <a:ext uri="{FF2B5EF4-FFF2-40B4-BE49-F238E27FC236}">
                <a16:creationId xmlns:a16="http://schemas.microsoft.com/office/drawing/2014/main" id="{D5539951-E545-4582-BE00-AC4E71EFCFA2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6F49C615-9021-4D6D-B3D4-AAC6EB7AFE32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175FAC5E-9D12-42AA-9FAA-597661EEF24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03BE2D-633B-4E03-A153-9F47B1C5269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888EA1E-2D37-47DB-9482-6F31D7FBE55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0429A59-91F4-48D6-BA77-086E4D4887B8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5553435-8AD3-409C-B838-3DF3E0B092C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2E5CA54E-6AE5-4B16-A352-29AA7097B2E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041B050B-2BB8-4944-81FC-687F0F405E8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F10A9DF5-F867-4074-98C0-41D2B18F0C6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F97C62E3-6280-4C41-89CF-39193C8B6E4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3951D5DB-F513-491D-9E1B-30500C153A1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2F59F67C-D631-49B5-8E61-D73DA0A42CF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E7E0B7E4-9343-4EDB-BF83-05E827E363A3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9109EA9E-248E-4ADB-AFF8-45FEE1CB8BF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41A7283C-376C-4558-8F7F-CF331216340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63F5EF9-DB6A-4CC5-904A-E3E9A60D010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B04CFC9-0250-45D4-931F-4A9984A41469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8735117-9F66-4F70-869E-8670DF1D4D9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02465AE8-EFA2-44FA-8572-427D6C311FC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DFC47CAC-5AFC-4D94-AF57-2058B853FBE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860D55B7-6F1E-48CF-9E96-E96EF6BB7CC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AC72421F-7D88-48A4-9F24-577CC60BC70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BAE7DE43-A30F-4213-954E-440A6CF615A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7A34C9A9-DFD9-4118-B8D3-CF2EDABCA633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02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bullet point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068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Textplatzhalter 2"/>
          <p:cNvSpPr>
            <a:spLocks noGrp="1"/>
          </p:cNvSpPr>
          <p:nvPr>
            <p:ph idx="1" hasCustomPrompt="1"/>
          </p:nvPr>
        </p:nvSpPr>
        <p:spPr>
          <a:xfrm>
            <a:off x="526630" y="2372474"/>
            <a:ext cx="11234629" cy="3611524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4" name="Grupa 13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1" name="Grupa 70">
            <a:extLst>
              <a:ext uri="{FF2B5EF4-FFF2-40B4-BE49-F238E27FC236}">
                <a16:creationId xmlns:a16="http://schemas.microsoft.com/office/drawing/2014/main" id="{9C682C3A-F09C-4D6D-8FB6-C8015B258261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3A5AF64-AF11-4F93-9B8F-F9E28A8A00A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86BC8D0C-F624-4E5A-8E31-3F009FB890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635914F0-46A8-4A2F-BD53-7E6BB45EEB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7F47053D-C29A-4E33-993E-72DC386AAF9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C6247D6B-33C3-4D4B-B0E6-3165DFB7A221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65347F58-A344-4A98-88CA-648CAD8C625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5CBC0CEF-83C0-434F-B386-FFCBE3025FF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D85B423B-0ED2-40F3-9FCB-ACC5EE230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1B08D0EF-222C-43CF-ABD8-D53BB07048A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7884096B-B561-4027-A38E-C1768171972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0F6ECCE9-81FB-47F4-90A6-D505B749AE5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BFE4448-E0AB-42F0-9082-6CB6905783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758F26-F154-41B5-9253-58E65AB87862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F99DB95D-838A-49A0-BD8A-42DDA74605D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B0E096E5-01B7-491A-BFAA-6897A4F9E9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F436178-3204-4685-94A1-F42C2640C48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0CCB3424-F934-41C1-B38B-E853C6B701C0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633144AB-437D-4496-B966-D50FC1E0455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CEC8A72C-EC72-4DAC-B991-EA2806A3339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CC4B7A88-0835-42E7-B472-B00F4B353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5F01D0ED-898E-4BE5-A2AA-366C113A9FF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22C4765F-90C8-42A0-80DD-9F866A5A5C6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303B914-2696-4CFE-A9D5-22A56A82EAC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1267B27-99BC-47F8-8D9A-BD16733319C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562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B93E5B61-6819-43E8-BA77-7AF99047EB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629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FA08C6A2-4444-4C51-BD75-84549770A42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60211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2200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1854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2" name="Grupa 11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3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69" name="Grupa 68">
            <a:extLst>
              <a:ext uri="{FF2B5EF4-FFF2-40B4-BE49-F238E27FC236}">
                <a16:creationId xmlns:a16="http://schemas.microsoft.com/office/drawing/2014/main" id="{0C2153A0-227F-4792-B2FA-937B9239086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0" name="Grupa 69">
              <a:extLst>
                <a:ext uri="{FF2B5EF4-FFF2-40B4-BE49-F238E27FC236}">
                  <a16:creationId xmlns:a16="http://schemas.microsoft.com/office/drawing/2014/main" id="{52FB0B31-AD8F-4604-A370-D305F2D5B79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938418D9-7E68-40F7-8248-31646FA7078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42471B73-D16D-4036-B12B-A0922943644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2EA09817-470A-43AF-9AAD-AA407C29FDB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F543B03F-E740-4281-9A62-03B82BFDBCF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9B5C197D-D7CD-4295-A03C-C97A12ADD67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1E72391C-8493-4E41-A2D5-326871AF28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DC357A6D-C370-479A-AE55-57EE5C5A150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6169A04F-C1BC-4B52-946D-F5A3D1063AD9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C4DBA9AA-6AEA-4B01-B347-76341CF51CB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9A706A15-157D-48E7-A31E-E06CBC29FC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6B911BCD-3EBB-4415-A3B0-18F1C23869B7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399023DA-FB92-43C4-A98E-D47F49F8CFE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0C3CD785-B628-4DB8-982F-5732D682A10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480D745C-90E2-4BB4-97B8-E5122AFA9DE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707B3CA4-E25A-47AD-8EDC-BD9C2A6F755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5DF14B2D-8CD4-4EA8-A7E5-9866EC5216F7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CAE3D66A-8D73-4AB0-9811-7679FFD4D79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230E8C6B-35FC-4D97-9DD5-073107AB6A1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ABFCB04D-C179-410E-A25C-26BE3BAD6D7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9123356-AEDE-4ED6-AA5E-F2CF932C7C5E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5F5234FB-8956-49E6-BDE6-AD8A33A9D28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6FDBECF-DBFF-4E4E-9535-4B7111604B2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0CDF8590-6034-4296-AA7C-2507404CCA1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202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1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130300" y="1784538"/>
            <a:ext cx="10541000" cy="817780"/>
          </a:xfrm>
        </p:spPr>
        <p:txBody>
          <a:bodyPr anchor="ctr">
            <a:noAutofit/>
          </a:bodyPr>
          <a:lstStyle>
            <a:lvl1pPr marL="0" indent="0" algn="l">
              <a:buNone/>
              <a:defRPr sz="4800">
                <a:solidFill>
                  <a:srgbClr val="000000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Chapter title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844D5830-0CA1-448A-8467-38A92D88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obrazu 13">
            <a:extLst>
              <a:ext uri="{FF2B5EF4-FFF2-40B4-BE49-F238E27FC236}">
                <a16:creationId xmlns:a16="http://schemas.microsoft.com/office/drawing/2014/main" id="{53565421-29B1-4419-8F71-A4642E1D41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4" y="3428999"/>
            <a:ext cx="12196800" cy="3429001"/>
          </a:xfrm>
          <a:custGeom>
            <a:avLst/>
            <a:gdLst>
              <a:gd name="connsiteX0" fmla="*/ 12196712 w 12196800"/>
              <a:gd name="connsiteY0" fmla="*/ 0 h 3429001"/>
              <a:gd name="connsiteX1" fmla="*/ 12196763 w 12196800"/>
              <a:gd name="connsiteY1" fmla="*/ 0 h 3429001"/>
              <a:gd name="connsiteX2" fmla="*/ 12196763 w 12196800"/>
              <a:gd name="connsiteY2" fmla="*/ 1600201 h 3429001"/>
              <a:gd name="connsiteX3" fmla="*/ 12196800 w 12196800"/>
              <a:gd name="connsiteY3" fmla="*/ 1600201 h 3429001"/>
              <a:gd name="connsiteX4" fmla="*/ 12196800 w 12196800"/>
              <a:gd name="connsiteY4" fmla="*/ 3429001 h 3429001"/>
              <a:gd name="connsiteX5" fmla="*/ 0 w 12196800"/>
              <a:gd name="connsiteY5" fmla="*/ 3429001 h 3429001"/>
              <a:gd name="connsiteX6" fmla="*/ 0 w 12196800"/>
              <a:gd name="connsiteY6" fmla="*/ 2320029 h 3429001"/>
              <a:gd name="connsiteX7" fmla="*/ 0 w 12196800"/>
              <a:gd name="connsiteY7" fmla="*/ 1600201 h 3429001"/>
              <a:gd name="connsiteX8" fmla="*/ 0 w 12196800"/>
              <a:gd name="connsiteY8" fmla="*/ 1096213 h 3429001"/>
              <a:gd name="connsiteX9" fmla="*/ 24566 w 12196800"/>
              <a:gd name="connsiteY9" fmla="*/ 1096213 h 3429001"/>
              <a:gd name="connsiteX10" fmla="*/ 497300 w 12196800"/>
              <a:gd name="connsiteY10" fmla="*/ 861548 h 3429001"/>
              <a:gd name="connsiteX11" fmla="*/ 1136599 w 12196800"/>
              <a:gd name="connsiteY11" fmla="*/ 21631 h 3429001"/>
              <a:gd name="connsiteX12" fmla="*/ 7006798 w 12196800"/>
              <a:gd name="connsiteY12" fmla="*/ 21631 h 3429001"/>
              <a:gd name="connsiteX13" fmla="*/ 7008157 w 12196800"/>
              <a:gd name="connsiteY13" fmla="*/ 21494 h 3429001"/>
              <a:gd name="connsiteX14" fmla="*/ 12196712 w 12196800"/>
              <a:gd name="connsiteY14" fmla="*/ 21494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6800" h="3429001">
                <a:moveTo>
                  <a:pt x="12196712" y="0"/>
                </a:moveTo>
                <a:lnTo>
                  <a:pt x="12196763" y="0"/>
                </a:lnTo>
                <a:lnTo>
                  <a:pt x="12196763" y="1600201"/>
                </a:lnTo>
                <a:lnTo>
                  <a:pt x="12196800" y="1600201"/>
                </a:lnTo>
                <a:lnTo>
                  <a:pt x="12196800" y="3429001"/>
                </a:lnTo>
                <a:lnTo>
                  <a:pt x="0" y="3429001"/>
                </a:lnTo>
                <a:lnTo>
                  <a:pt x="0" y="2320029"/>
                </a:lnTo>
                <a:lnTo>
                  <a:pt x="0" y="1600201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72" name="Grupa 71">
            <a:extLst>
              <a:ext uri="{FF2B5EF4-FFF2-40B4-BE49-F238E27FC236}">
                <a16:creationId xmlns:a16="http://schemas.microsoft.com/office/drawing/2014/main" id="{DF22F9D6-FE42-42E7-AD6B-B1FB502A6B5D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E15F386C-1B29-44DE-800B-B6BE84CCF13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5BB4C98-E9C9-4E34-961B-C7D72A0B5C1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D11503F2-A64E-4B84-90B9-26882E6D6E2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81DE1274-9812-4F53-9749-2B0116E7A3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69DE1E4A-0301-4CA1-8864-8EB9379D6CA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D7103313-F0C1-438D-AAE8-1D6B2B5999A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7B3A4AC-8314-432C-900D-C8E6B9A1DD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E1FF4A-F7EE-462C-B404-9568618AEF4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F4A0445-806C-40B1-A4FA-6BA2B44EEAD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56643A36-C510-4B9E-803D-36B2E4E149A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27F557-8572-41B9-B87E-452AD1CCD91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9396D66-8009-4307-828A-B2F18D534B4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96B06E16-A073-4CC8-B6C0-5D2E2FB4EB29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DBE6AB5-1EFC-41CA-A76D-FFE5F609392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22D1E96-9D7B-4964-9DE3-F90E663763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F6E503FF-4A07-4515-938E-C6399EE96B6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BC083AA-A35A-4AD1-835F-7C13CCCD6232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2B98AFD1-4BE8-43B0-8A14-AB175E184A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865E040-8A0A-4F5A-85A8-DC7FBA7378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857325CE-59F4-40AE-92F7-5CE21C774A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78029A04-D479-4C40-B3ED-D00D96E2704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E91696F0-22FE-4C0D-9B10-9D78D8B7122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754BF68-C819-4741-9B4D-9CB0907B03E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7A1D26-43B7-48FB-A64A-5B2ADD23D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982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5F8ED1CB-89FD-41D5-9389-0E3205A88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8552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8552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F907CE01-E0D1-4F13-AD84-B8CA8539351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F06E39C-C029-4EB0-8207-2392C9197D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D728261-83ED-4D4C-9B91-976C9D6DF0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45F75AE-9DCE-410C-9825-A4F969AD55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039EA57E-5F1F-479F-98F0-8F4953516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49F8D6C9-C6A5-4DB6-97DF-BA8BC6FE1B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980E8DA-9AFA-4A9B-8EFB-549F8E2906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464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495779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630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41" name="Titelplatzhalter 1">
            <a:extLst>
              <a:ext uri="{FF2B5EF4-FFF2-40B4-BE49-F238E27FC236}">
                <a16:creationId xmlns:a16="http://schemas.microsoft.com/office/drawing/2014/main" id="{51D51F89-9039-4CB7-A0CD-53EEBDC83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8560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Address details / contact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en-US" noProof="0"/>
              <a:t>Contact: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5C08D64-C3DA-44F9-9E88-3B87D5486FA3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BACE0832-6D72-4CD5-8EB5-A283E3C107F8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83763B0-B546-48E5-9695-F0D83692E1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A5E2E277-9B5C-4811-91EF-1CF8B49034F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921F3C-0AB6-4FF1-B65E-E99A463CBDF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FA0CE0A7-D80D-40F8-B347-BED9725CC1A4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26947DDD-797A-42CB-866B-93BCE65A8A2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AAAA886A-97CE-4CC6-8FF5-825386F1259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F52EF929-F897-455C-9A7D-A64E6E63F56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8AA310E6-D631-4275-A1BF-CD0B0950E78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1FFD77D-2DA7-4C65-834B-B1374EC5F6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2A95DCF-267B-4390-AD3B-5E1C9BC0F1A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91A621E8-38EE-4D8C-B66D-D59F365D4C1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C53396C8-3A9C-44E7-9610-6435F4EFAEC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5B533D4B-A375-4F00-9C66-BB65C3CEA7B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6741CC0E-A391-41CE-9B86-F751CD833F6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04AF7854-5EDD-4A9B-8B2F-EEAA20B0BC4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C410A2A-3FB8-44C5-A8B7-89CF29C406B4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BDA55D02-F9E5-48C8-B198-718002A6250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6FFC9E8-AB22-405D-8283-72BFCEDC64E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14C83B44-05A1-4CAE-ADC7-53BB18A463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DF4700B0-42F3-4819-8132-88B121C23CD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917B1461-1C05-4911-B661-1BE152BAB82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1E02EA0D-0C92-4411-A380-24EFF6FB114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22248380-4932-4F50-8533-3B1576BC68E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890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id="{F6FB5C9C-1DF4-4568-A51F-75196DD81FE8}"/>
              </a:ext>
            </a:extLst>
          </p:cNvPr>
          <p:cNvSpPr/>
          <p:nvPr userDrawn="1"/>
        </p:nvSpPr>
        <p:spPr bwMode="auto">
          <a:xfrm>
            <a:off x="-18186" y="0"/>
            <a:ext cx="12192000" cy="6858000"/>
          </a:xfrm>
          <a:prstGeom prst="rect">
            <a:avLst/>
          </a:prstGeom>
          <a:solidFill>
            <a:schemeClr val="accent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CE3F246-6D30-4A6A-ADAF-E173987111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grpSp>
        <p:nvGrpSpPr>
          <p:cNvPr id="65" name="Group 64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66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67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4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7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7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77" name="Picture 7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7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turquoise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tx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tx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6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green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9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purple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4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3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red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6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3" name="Grupa 12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5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0" name="Grupa 69">
            <a:extLst>
              <a:ext uri="{FF2B5EF4-FFF2-40B4-BE49-F238E27FC236}">
                <a16:creationId xmlns:a16="http://schemas.microsoft.com/office/drawing/2014/main" id="{D5539951-E545-4582-BE00-AC4E71EFCFA2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6F49C615-9021-4D6D-B3D4-AAC6EB7AFE32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175FAC5E-9D12-42AA-9FAA-597661EEF24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03BE2D-633B-4E03-A153-9F47B1C5269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888EA1E-2D37-47DB-9482-6F31D7FBE55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0429A59-91F4-48D6-BA77-086E4D4887B8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5553435-8AD3-409C-B838-3DF3E0B092C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2E5CA54E-6AE5-4B16-A352-29AA7097B2E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041B050B-2BB8-4944-81FC-687F0F405E8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F10A9DF5-F867-4074-98C0-41D2B18F0C6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F97C62E3-6280-4C41-89CF-39193C8B6E4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3951D5DB-F513-491D-9E1B-30500C153A1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2F59F67C-D631-49B5-8E61-D73DA0A42CF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E7E0B7E4-9343-4EDB-BF83-05E827E363A3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9109EA9E-248E-4ADB-AFF8-45FEE1CB8BF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41A7283C-376C-4558-8F7F-CF331216340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63F5EF9-DB6A-4CC5-904A-E3E9A60D010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B04CFC9-0250-45D4-931F-4A9984A41469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8735117-9F66-4F70-869E-8670DF1D4D9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02465AE8-EFA2-44FA-8572-427D6C311FC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DFC47CAC-5AFC-4D94-AF57-2058B853FBE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860D55B7-6F1E-48CF-9E96-E96EF6BB7CC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AC72421F-7D88-48A4-9F24-577CC60BC70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BAE7DE43-A30F-4213-954E-440A6CF615A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7A34C9A9-DFD9-4118-B8D3-CF2EDABCA633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yellow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id="{F6FB5C9C-1DF4-4568-A51F-75196DD81FE8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CE3F246-6D30-4A6A-ADAF-E173987111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tx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tx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1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D22F0230-BC83-43B4-8F26-F71DCC2423E9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grpSp>
        <p:nvGrpSpPr>
          <p:cNvPr id="10" name="Grupa 13">
            <a:extLst>
              <a:ext uri="{FF2B5EF4-FFF2-40B4-BE49-F238E27FC236}">
                <a16:creationId xmlns:a16="http://schemas.microsoft.com/office/drawing/2014/main" id="{FAE1F845-3B37-4F12-BE00-310A83771115}"/>
              </a:ext>
            </a:extLst>
          </p:cNvPr>
          <p:cNvGrpSpPr/>
          <p:nvPr userDrawn="1"/>
        </p:nvGrpSpPr>
        <p:grpSpPr>
          <a:xfrm>
            <a:off x="2794002" y="3065175"/>
            <a:ext cx="6603998" cy="727650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A9E25710-FF62-431B-8241-3941C4EB5A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D3F48DA7-4038-4F51-8DF5-4453D97C92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2A7380-50C3-4360-9EAE-4D5344106E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F96FD73A-580A-460A-823E-16A147F80A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C88FBBCC-E501-4ED0-9F20-A0B59220DF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5607B6C2-6E16-496C-88E8-CDEC4532D5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912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rostokąt 38">
            <a:extLst>
              <a:ext uri="{FF2B5EF4-FFF2-40B4-BE49-F238E27FC236}">
                <a16:creationId xmlns:a16="http://schemas.microsoft.com/office/drawing/2014/main" id="{5EEE2F3D-5056-46FA-B773-01BDD9734E4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Name and surname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of presentation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180D6F98-E48F-48F2-AE21-FE38C569C4D6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67472D0-194C-4958-A1E3-8A549FB2A7C9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A142AB67-0EBA-4E3B-9132-2372FAE43EF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F021F457-7475-4CD0-9747-BB6BC6B70B9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C7734ED5-D660-47D3-8172-76F6991E50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34F06D12-F0D0-4BB4-A697-1D464F116017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C1554D10-5E44-4B36-BA7D-03925DC9BA0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538AF2C5-9DB8-4DB3-AD9D-114EB7BE323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EE832104-FAD6-49EF-A31B-66A198410C8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BBEB4BC1-C6B6-4286-9359-6861C5AC6095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21BFEF45-F191-486D-B943-BB4FF81FB33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FB11255C-BD7C-4950-9FB6-200E8331E9B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8FCD4891-00AF-43D7-8614-BF00578A8A50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94AA068-C2A5-4092-8EDD-DA105EC777CD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403EB4B5-2FE5-435A-B871-C17A831E983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BC0DED70-1262-4F7F-8C56-68A6A0E4CCD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E5CCBF3E-2D4B-4767-91F2-561F255159D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CFA25F6D-C93B-49F8-89CE-CA497D5E7943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56933C7-ED4A-4826-9866-BF8A40D13FF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BB58CE3A-2236-47B5-A35B-BD585B15A37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5E579912-2C2C-42C0-A450-71AF45D48BB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E901302F-FEF1-4DD1-B1EC-D8A032B258A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5B193534-2319-4932-B67B-A69B6F382F4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004C9B93-BCF1-4FAE-834B-24BCBB5E822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1FF192FA-E502-44D7-B72B-23FA12BFAE5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261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35ADCA27-53A0-4A2E-B059-AA39568B0C4F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91FE2EFA-BAF9-4811-9CC9-143F314E0825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FB0B73FD-91EB-478A-AE3F-52387132082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925FFF4D-341C-4D87-85D2-3C58E6AA683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5367BD-A882-47D3-A851-057CED9EF7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E9631CA3-3EBB-4E1B-9E32-89FFB69E19E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8017BFB2-851D-4DA0-9B12-CF5ADCB607F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C26F5A38-8966-4F35-BC19-B411F617630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095E6140-3791-469E-BD9A-EC90CC38022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36898833-7699-47B1-8F8A-F4269BA9D71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FC0C5894-B819-4314-A2EF-84B858A7ECF7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CA8034-8CE5-497D-9F48-68D2337A98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F9189203-BDB9-40D6-B6B5-1F5845F8C99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CC84C926-930F-4B49-A1B9-7F22B65908B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BDCEC58-783D-4F21-8767-9D335C620C51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EFED6E93-E500-424C-A23D-2B0DD20E3F8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2A4CC74B-ECC3-4CDF-9499-C431A03E925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FD07F84A-076C-436F-A107-98D127998F5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5903C4D5-626F-44C6-A1CD-389E7848D77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8730412C-124F-450E-A83B-AC3483202EC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B9CEC969-6336-4D13-B70F-CBCD625207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1B88C99A-24A9-4751-BBC5-3215D814379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BD786861-7971-40DD-82AF-3B551D7A71F1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9F27A8B9-58F2-4697-AB6F-CACC1C47DD0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6720BB4-9EE5-44B5-AF16-9EBB9CC0FB9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601562E2-8F95-49A8-A478-F42AAECD3F4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958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rostokąt 39">
            <a:extLst>
              <a:ext uri="{FF2B5EF4-FFF2-40B4-BE49-F238E27FC236}">
                <a16:creationId xmlns:a16="http://schemas.microsoft.com/office/drawing/2014/main" id="{B16664D4-19EF-4DF7-8FCD-4327534B912D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B93E5B61-6819-43E8-BA77-7AF99047EB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629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FA08C6A2-4444-4C51-BD75-84549770A42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60211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8757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bullet point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rostokąt 37">
            <a:extLst>
              <a:ext uri="{FF2B5EF4-FFF2-40B4-BE49-F238E27FC236}">
                <a16:creationId xmlns:a16="http://schemas.microsoft.com/office/drawing/2014/main" id="{2EF3E1DB-D461-4FCB-9E37-02980F975364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068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Textplatzhalter 2"/>
          <p:cNvSpPr>
            <a:spLocks noGrp="1"/>
          </p:cNvSpPr>
          <p:nvPr>
            <p:ph idx="1" hasCustomPrompt="1"/>
          </p:nvPr>
        </p:nvSpPr>
        <p:spPr>
          <a:xfrm>
            <a:off x="526630" y="2372474"/>
            <a:ext cx="11234629" cy="3611524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4" name="Grupa 13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1" name="Grupa 70">
            <a:extLst>
              <a:ext uri="{FF2B5EF4-FFF2-40B4-BE49-F238E27FC236}">
                <a16:creationId xmlns:a16="http://schemas.microsoft.com/office/drawing/2014/main" id="{9C682C3A-F09C-4D6D-8FB6-C8015B258261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3A5AF64-AF11-4F93-9B8F-F9E28A8A00A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86BC8D0C-F624-4E5A-8E31-3F009FB890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635914F0-46A8-4A2F-BD53-7E6BB45EEB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7F47053D-C29A-4E33-993E-72DC386AAF9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C6247D6B-33C3-4D4B-B0E6-3165DFB7A221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65347F58-A344-4A98-88CA-648CAD8C625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5CBC0CEF-83C0-434F-B386-FFCBE3025FF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D85B423B-0ED2-40F3-9FCB-ACC5EE230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1B08D0EF-222C-43CF-ABD8-D53BB07048A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7884096B-B561-4027-A38E-C1768171972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0F6ECCE9-81FB-47F4-90A6-D505B749AE5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BFE4448-E0AB-42F0-9082-6CB6905783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758F26-F154-41B5-9253-58E65AB87862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F99DB95D-838A-49A0-BD8A-42DDA74605D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B0E096E5-01B7-491A-BFAA-6897A4F9E9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F436178-3204-4685-94A1-F42C2640C48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0CCB3424-F934-41C1-B38B-E853C6B701C0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633144AB-437D-4496-B966-D50FC1E0455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CEC8A72C-EC72-4DAC-B991-EA2806A3339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CC4B7A88-0835-42E7-B472-B00F4B353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5F01D0ED-898E-4BE5-A2AA-366C113A9FF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22C4765F-90C8-42A0-80DD-9F866A5A5C6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303B914-2696-4CFE-A9D5-22A56A82EAC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1267B27-99BC-47F8-8D9A-BD16733319C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4354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358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92E4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408F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669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33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007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844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999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33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461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bullet point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06825" cy="3651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Textplatzhalter 2"/>
          <p:cNvSpPr>
            <a:spLocks noGrp="1"/>
          </p:cNvSpPr>
          <p:nvPr>
            <p:ph idx="1" hasCustomPrompt="1"/>
          </p:nvPr>
        </p:nvSpPr>
        <p:spPr>
          <a:xfrm>
            <a:off x="526630" y="2372474"/>
            <a:ext cx="11234629" cy="3611524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4" name="Grupa 13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1" name="Grupa 70">
            <a:extLst>
              <a:ext uri="{FF2B5EF4-FFF2-40B4-BE49-F238E27FC236}">
                <a16:creationId xmlns:a16="http://schemas.microsoft.com/office/drawing/2014/main" id="{9C682C3A-F09C-4D6D-8FB6-C8015B258261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3A5AF64-AF11-4F93-9B8F-F9E28A8A00A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86BC8D0C-F624-4E5A-8E31-3F009FB890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635914F0-46A8-4A2F-BD53-7E6BB45EEB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7F47053D-C29A-4E33-993E-72DC386AAF9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C6247D6B-33C3-4D4B-B0E6-3165DFB7A221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65347F58-A344-4A98-88CA-648CAD8C625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5CBC0CEF-83C0-434F-B386-FFCBE3025FF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D85B423B-0ED2-40F3-9FCB-ACC5EE230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1B08D0EF-222C-43CF-ABD8-D53BB07048A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7884096B-B561-4027-A38E-C1768171972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0F6ECCE9-81FB-47F4-90A6-D505B749AE5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BFE4448-E0AB-42F0-9082-6CB6905783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758F26-F154-41B5-9253-58E65AB87862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F99DB95D-838A-49A0-BD8A-42DDA74605D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B0E096E5-01B7-491A-BFAA-6897A4F9E9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F436178-3204-4685-94A1-F42C2640C48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0CCB3424-F934-41C1-B38B-E853C6B701C0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633144AB-437D-4496-B966-D50FC1E0455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CEC8A72C-EC72-4DAC-B991-EA2806A3339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CC4B7A88-0835-42E7-B472-B00F4B353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5F01D0ED-898E-4BE5-A2AA-366C113A9FF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22C4765F-90C8-42A0-80DD-9F866A5A5C6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303B914-2696-4CFE-A9D5-22A56A82EAC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1267B27-99BC-47F8-8D9A-BD16733319C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316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FF6E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D32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995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FFF3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FF9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647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8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rostokąt 36">
            <a:extLst>
              <a:ext uri="{FF2B5EF4-FFF2-40B4-BE49-F238E27FC236}">
                <a16:creationId xmlns:a16="http://schemas.microsoft.com/office/drawing/2014/main" id="{D8DFA976-009F-46DA-B79A-C99C26B2EFD7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130300" y="1784538"/>
            <a:ext cx="10541000" cy="817780"/>
          </a:xfrm>
        </p:spPr>
        <p:txBody>
          <a:bodyPr anchor="ctr">
            <a:noAutofit/>
          </a:bodyPr>
          <a:lstStyle>
            <a:lvl1pPr marL="0" indent="0" algn="l">
              <a:buNone/>
              <a:defRPr sz="48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Chapter title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844D5830-0CA1-448A-8467-38A92D88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obrazu 13">
            <a:extLst>
              <a:ext uri="{FF2B5EF4-FFF2-40B4-BE49-F238E27FC236}">
                <a16:creationId xmlns:a16="http://schemas.microsoft.com/office/drawing/2014/main" id="{53565421-29B1-4419-8F71-A4642E1D41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4" y="3428999"/>
            <a:ext cx="12196800" cy="3429001"/>
          </a:xfrm>
          <a:custGeom>
            <a:avLst/>
            <a:gdLst>
              <a:gd name="connsiteX0" fmla="*/ 12196712 w 12196800"/>
              <a:gd name="connsiteY0" fmla="*/ 0 h 3429001"/>
              <a:gd name="connsiteX1" fmla="*/ 12196763 w 12196800"/>
              <a:gd name="connsiteY1" fmla="*/ 0 h 3429001"/>
              <a:gd name="connsiteX2" fmla="*/ 12196763 w 12196800"/>
              <a:gd name="connsiteY2" fmla="*/ 1600201 h 3429001"/>
              <a:gd name="connsiteX3" fmla="*/ 12196800 w 12196800"/>
              <a:gd name="connsiteY3" fmla="*/ 1600201 h 3429001"/>
              <a:gd name="connsiteX4" fmla="*/ 12196800 w 12196800"/>
              <a:gd name="connsiteY4" fmla="*/ 3429001 h 3429001"/>
              <a:gd name="connsiteX5" fmla="*/ 0 w 12196800"/>
              <a:gd name="connsiteY5" fmla="*/ 3429001 h 3429001"/>
              <a:gd name="connsiteX6" fmla="*/ 0 w 12196800"/>
              <a:gd name="connsiteY6" fmla="*/ 2320029 h 3429001"/>
              <a:gd name="connsiteX7" fmla="*/ 0 w 12196800"/>
              <a:gd name="connsiteY7" fmla="*/ 1600201 h 3429001"/>
              <a:gd name="connsiteX8" fmla="*/ 0 w 12196800"/>
              <a:gd name="connsiteY8" fmla="*/ 1096213 h 3429001"/>
              <a:gd name="connsiteX9" fmla="*/ 24566 w 12196800"/>
              <a:gd name="connsiteY9" fmla="*/ 1096213 h 3429001"/>
              <a:gd name="connsiteX10" fmla="*/ 497300 w 12196800"/>
              <a:gd name="connsiteY10" fmla="*/ 861548 h 3429001"/>
              <a:gd name="connsiteX11" fmla="*/ 1136599 w 12196800"/>
              <a:gd name="connsiteY11" fmla="*/ 21631 h 3429001"/>
              <a:gd name="connsiteX12" fmla="*/ 7006798 w 12196800"/>
              <a:gd name="connsiteY12" fmla="*/ 21631 h 3429001"/>
              <a:gd name="connsiteX13" fmla="*/ 7008157 w 12196800"/>
              <a:gd name="connsiteY13" fmla="*/ 21494 h 3429001"/>
              <a:gd name="connsiteX14" fmla="*/ 12196712 w 12196800"/>
              <a:gd name="connsiteY14" fmla="*/ 21494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6800" h="3429001">
                <a:moveTo>
                  <a:pt x="12196712" y="0"/>
                </a:moveTo>
                <a:lnTo>
                  <a:pt x="12196763" y="0"/>
                </a:lnTo>
                <a:lnTo>
                  <a:pt x="12196763" y="1600201"/>
                </a:lnTo>
                <a:lnTo>
                  <a:pt x="12196800" y="1600201"/>
                </a:lnTo>
                <a:lnTo>
                  <a:pt x="12196800" y="3429001"/>
                </a:lnTo>
                <a:lnTo>
                  <a:pt x="0" y="3429001"/>
                </a:lnTo>
                <a:lnTo>
                  <a:pt x="0" y="2320029"/>
                </a:lnTo>
                <a:lnTo>
                  <a:pt x="0" y="1600201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72" name="Grupa 71">
            <a:extLst>
              <a:ext uri="{FF2B5EF4-FFF2-40B4-BE49-F238E27FC236}">
                <a16:creationId xmlns:a16="http://schemas.microsoft.com/office/drawing/2014/main" id="{DF22F9D6-FE42-42E7-AD6B-B1FB502A6B5D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E15F386C-1B29-44DE-800B-B6BE84CCF13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5BB4C98-E9C9-4E34-961B-C7D72A0B5C1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D11503F2-A64E-4B84-90B9-26882E6D6E2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81DE1274-9812-4F53-9749-2B0116E7A3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69DE1E4A-0301-4CA1-8864-8EB9379D6CA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D7103313-F0C1-438D-AAE8-1D6B2B5999A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7B3A4AC-8314-432C-900D-C8E6B9A1DD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E1FF4A-F7EE-462C-B404-9568618AEF4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F4A0445-806C-40B1-A4FA-6BA2B44EEAD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56643A36-C510-4B9E-803D-36B2E4E149A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27F557-8572-41B9-B87E-452AD1CCD91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9396D66-8009-4307-828A-B2F18D534B4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96B06E16-A073-4CC8-B6C0-5D2E2FB4EB29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DBE6AB5-1EFC-41CA-A76D-FFE5F609392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22D1E96-9D7B-4964-9DE3-F90E663763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F6E503FF-4A07-4515-938E-C6399EE96B6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BC083AA-A35A-4AD1-835F-7C13CCCD6232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2B98AFD1-4BE8-43B0-8A14-AB175E184A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865E040-8A0A-4F5A-85A8-DC7FBA7378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857325CE-59F4-40AE-92F7-5CE21C774A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78029A04-D479-4C40-B3ED-D00D96E2704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E91696F0-22FE-4C0D-9B10-9D78D8B7122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754BF68-C819-4741-9B4D-9CB0907B03E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7A1D26-43B7-48FB-A64A-5B2ADD23D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03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rostokąt 40">
            <a:extLst>
              <a:ext uri="{FF2B5EF4-FFF2-40B4-BE49-F238E27FC236}">
                <a16:creationId xmlns:a16="http://schemas.microsoft.com/office/drawing/2014/main" id="{E991C80D-DF07-4C02-A41D-8D7BAEBAD07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5F8ED1CB-89FD-41D5-9389-0E3205A88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8552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8552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F907CE01-E0D1-4F13-AD84-B8CA8539351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F06E39C-C029-4EB0-8207-2392C9197D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D728261-83ED-4D4C-9B91-976C9D6DF0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45F75AE-9DCE-410C-9825-A4F969AD55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039EA57E-5F1F-479F-98F0-8F4953516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49F8D6C9-C6A5-4DB6-97DF-BA8BC6FE1B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980E8DA-9AFA-4A9B-8EFB-549F8E2906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0982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rostokąt 41">
            <a:extLst>
              <a:ext uri="{FF2B5EF4-FFF2-40B4-BE49-F238E27FC236}">
                <a16:creationId xmlns:a16="http://schemas.microsoft.com/office/drawing/2014/main" id="{CDA8EADF-F84E-4075-A3A1-27B550704B76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498698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630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41" name="Titelplatzhalter 1">
            <a:extLst>
              <a:ext uri="{FF2B5EF4-FFF2-40B4-BE49-F238E27FC236}">
                <a16:creationId xmlns:a16="http://schemas.microsoft.com/office/drawing/2014/main" id="{51D51F89-9039-4CB7-A0CD-53EEBDC83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09631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rostokąt 38">
            <a:extLst>
              <a:ext uri="{FF2B5EF4-FFF2-40B4-BE49-F238E27FC236}">
                <a16:creationId xmlns:a16="http://schemas.microsoft.com/office/drawing/2014/main" id="{C70F3368-4AF3-4607-AA26-51B2750D4D86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Address details / contact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Contact: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 noProof="0"/>
              <a:t>Click on the icon to add a picture.</a:t>
            </a:r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B239E94-A4FC-4A79-88F8-BF53826B0826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8D81E6EE-D164-49AF-9464-5CA516A6E1F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A619B388-EEE1-40E4-9865-15A34529847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F7EFF19D-1FF5-4C3A-805D-8FAD44119E1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4FB6CCB3-AE04-4E64-AF52-989CB66D99D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7D0A58BB-EFA3-448C-BB84-2475F90D5E1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45566D5C-DFD1-40B4-BAE4-26B3DBA750C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FED228C-6D9A-44C5-B840-64B534D5E90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B8BD77F8-F955-4711-B6BA-EC18ECF328E7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71166E72-BA22-4279-A2D1-547ECE17480B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91452950-70E6-41F5-9841-3019AF9A5DC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447A45E-87DB-4FC0-80DD-954D06B52B4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F8BFBF4-64E1-4302-8757-4ACB1317F4C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ED2C9FD3-A642-4B03-AA38-C29AA441EB9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18F8819-7801-4625-B184-134993C5FF1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7F00B36F-1B68-4CF8-9142-ACAF88D9D11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01CB4A2-AC41-4B5F-9B33-BEF8375F4C60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9BE7761D-DBEE-4A35-B654-A83346E224F4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A6ECA1A2-5E19-4869-B57C-45E8D2D07CE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7D5C874-73CE-4C99-B5F0-36FF777A6A9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3588F33B-8F6A-459B-A448-BBFD519A502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F9777D70-6396-485F-B57C-7F0DD2A2720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22067F1A-4308-4A21-8D4F-7B22DB812A1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983B8C0D-8C73-4986-A23F-33EB396EF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F83EDC-E112-44FC-A86A-022BCE18706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987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1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rostokąt 31">
            <a:extLst>
              <a:ext uri="{FF2B5EF4-FFF2-40B4-BE49-F238E27FC236}">
                <a16:creationId xmlns:a16="http://schemas.microsoft.com/office/drawing/2014/main" id="{D194CBC4-28D7-4702-90F9-EE27BF3A1498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1DD0237-0AA6-4DE3-A5D2-E7CBD3FFF6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50256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5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2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A7A03D25-3ED1-4E23-8D29-DFD4D64782D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39" name="Obraz 38" descr="Obraz zawierający tekst&#10;&#10;Opis wygenerowany automatycznie">
              <a:extLst>
                <a:ext uri="{FF2B5EF4-FFF2-40B4-BE49-F238E27FC236}">
                  <a16:creationId xmlns:a16="http://schemas.microsoft.com/office/drawing/2014/main" id="{504572A6-AA45-41FF-AF8C-E5A2C7D3FC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6332" y="853503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3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B045A7BC-9052-4F40-8B52-70BB1C9A536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F5EB9687-781A-4AFD-92A0-D95553929E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6332" y="853031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8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4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30825418-B80A-40E0-9626-C7554C38E80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 descr="Obraz zawierający tekst&#10;&#10;Opis wygenerowany automatycznie">
              <a:extLst>
                <a:ext uri="{FF2B5EF4-FFF2-40B4-BE49-F238E27FC236}">
                  <a16:creationId xmlns:a16="http://schemas.microsoft.com/office/drawing/2014/main" id="{A16C5DB9-6971-4365-A3E0-EF73EC5F0E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4406" y="860494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18548" cy="3651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2" name="Grupa 11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3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69" name="Grupa 68">
            <a:extLst>
              <a:ext uri="{FF2B5EF4-FFF2-40B4-BE49-F238E27FC236}">
                <a16:creationId xmlns:a16="http://schemas.microsoft.com/office/drawing/2014/main" id="{0C2153A0-227F-4792-B2FA-937B9239086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0" name="Grupa 69">
              <a:extLst>
                <a:ext uri="{FF2B5EF4-FFF2-40B4-BE49-F238E27FC236}">
                  <a16:creationId xmlns:a16="http://schemas.microsoft.com/office/drawing/2014/main" id="{52FB0B31-AD8F-4604-A370-D305F2D5B79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938418D9-7E68-40F7-8248-31646FA7078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42471B73-D16D-4036-B12B-A0922943644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2EA09817-470A-43AF-9AAD-AA407C29FDB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F543B03F-E740-4281-9A62-03B82BFDBCF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9B5C197D-D7CD-4295-A03C-C97A12ADD67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1E72391C-8493-4E41-A2D5-326871AF28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DC357A6D-C370-479A-AE55-57EE5C5A150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6169A04F-C1BC-4B52-946D-F5A3D1063AD9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C4DBA9AA-6AEA-4B01-B347-76341CF51CB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9A706A15-157D-48E7-A31E-E06CBC29FC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6B911BCD-3EBB-4415-A3B0-18F1C23869B7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399023DA-FB92-43C4-A98E-D47F49F8CFE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0C3CD785-B628-4DB8-982F-5732D682A10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480D745C-90E2-4BB4-97B8-E5122AFA9DE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707B3CA4-E25A-47AD-8EDC-BD9C2A6F755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5DF14B2D-8CD4-4EA8-A7E5-9866EC5216F7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CAE3D66A-8D73-4AB0-9811-7679FFD4D79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230E8C6B-35FC-4D97-9DD5-073107AB6A1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ABFCB04D-C179-410E-A25C-26BE3BAD6D7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9123356-AEDE-4ED6-AA5E-F2CF932C7C5E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5F5234FB-8956-49E6-BDE6-AD8A33A9D28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6FDBECF-DBFF-4E4E-9535-4B7111604B2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0CDF8590-6034-4296-AA7C-2507404CCA1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754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5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2769961F-D7FF-466D-966A-0E70DA20C0D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 descr="Obraz zawierający tekst&#10;&#10;Opis wygenerowany automatycznie">
              <a:extLst>
                <a:ext uri="{FF2B5EF4-FFF2-40B4-BE49-F238E27FC236}">
                  <a16:creationId xmlns:a16="http://schemas.microsoft.com/office/drawing/2014/main" id="{4E8E905B-3540-414D-9EC9-F0AC69321E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7062" y="862399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2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6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6A13D1E7-1922-48B9-831B-052FCA2BA9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725619A2-61B2-4A9C-8779-2593116394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5007" y="853031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4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ictur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ED43A736-215C-424E-BF83-E469909EF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5822" y="6356351"/>
            <a:ext cx="831854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E33AB565-9A93-4072-A534-026605D2C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5" name="Titelplatzhalter 1">
            <a:extLst>
              <a:ext uri="{FF2B5EF4-FFF2-40B4-BE49-F238E27FC236}">
                <a16:creationId xmlns:a16="http://schemas.microsoft.com/office/drawing/2014/main" id="{17B74600-E333-4B55-9D4C-0F8E1402E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06127CEB-A812-4212-948F-5D66FF69807D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854DFE6C-2859-4287-8B57-918622BB53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F0DDDDD-D8CA-4135-92B2-634D61B3DF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E1C6E25-2F30-4256-A78D-7E1B283982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27B312CA-D6CC-4035-8BBE-0EEE6FFA08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9EE6B87F-8F6A-437F-9754-C81C05AFF23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5306355-DC34-472C-8594-90847DEFA3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84E6639-D4A4-4059-B79E-19637E63B5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9275" y="2404895"/>
            <a:ext cx="3025136" cy="3025136"/>
          </a:xfrm>
          <a:prstGeom prst="ellipse">
            <a:avLst/>
          </a:prstGeom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tx1"/>
                </a:solidFill>
              </a:defRPr>
            </a:lvl1pPr>
          </a:lstStyle>
          <a:p>
            <a:r>
              <a:rPr lang="en-US"/>
              <a:t>Click on the icon to add a picture</a:t>
            </a:r>
            <a:endParaRPr lang="id-ID"/>
          </a:p>
        </p:txBody>
      </p:sp>
      <p:grpSp>
        <p:nvGrpSpPr>
          <p:cNvPr id="18" name="Grupa 17">
            <a:extLst>
              <a:ext uri="{FF2B5EF4-FFF2-40B4-BE49-F238E27FC236}">
                <a16:creationId xmlns:a16="http://schemas.microsoft.com/office/drawing/2014/main" id="{ED271922-1209-45A8-B90E-FDFB58A13937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4E487719-BF16-490A-A4C1-9562698E5662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409B4843-664B-4D6D-880E-A8D26C46FF1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1" name="Prostokąt: zaokrąglone rogi 40">
                <a:extLst>
                  <a:ext uri="{FF2B5EF4-FFF2-40B4-BE49-F238E27FC236}">
                    <a16:creationId xmlns:a16="http://schemas.microsoft.com/office/drawing/2014/main" id="{CF395087-9BA9-46D6-8BE9-E288EFD1CA3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2" name="Prostokąt: zaokrąglone rogi 41">
                <a:extLst>
                  <a:ext uri="{FF2B5EF4-FFF2-40B4-BE49-F238E27FC236}">
                    <a16:creationId xmlns:a16="http://schemas.microsoft.com/office/drawing/2014/main" id="{0FBC3C4C-272B-4C49-9D04-A88CC6979DF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2DDF0A94-B0C9-49C1-8165-C0A400F0A93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CDEEB8D6-7DAD-4F23-B741-97CF170BEF9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16DEC528-FE25-46C1-99FB-C30957C6A25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1F4DC26F-4557-4F03-B8E6-9826821EA9D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C6DB4F1E-5466-4B90-A27A-5EE4B85E5AD4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0B88A4F3-B911-442F-922E-0D2310DA795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70D11194-3B61-4108-8848-B241EA6E223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0B33836D-4B8B-4903-B1CC-6C3BF980FFF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43F983EF-DB5E-442B-A9A8-7F6F2071A60A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26E73F32-E83D-49EF-B365-FB6CD7099D7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1B0D34F8-2BC4-4E11-B158-A8F086FFD86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3FA2680-EF53-468D-8D53-83C207183CE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3" name="Grupa 22">
              <a:extLst>
                <a:ext uri="{FF2B5EF4-FFF2-40B4-BE49-F238E27FC236}">
                  <a16:creationId xmlns:a16="http://schemas.microsoft.com/office/drawing/2014/main" id="{9E0952D8-2307-4194-B688-886BD1C033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E9BF9026-2129-439A-BD61-A39CC99EF4C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5AE9A918-16E4-45E7-B7D1-53CEE14A63A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8CC3BACB-4FEB-4C37-B752-9446EFB35613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6D660E1A-FE89-4BAE-B88A-E3BB61432723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294F02E1-38DE-4A09-B730-DCDA08685FC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02028A31-D829-40E2-A342-F60724BDCFF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1EEF2A1-7083-4B84-A0FF-53127B920847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771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mpty (bla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3F654814-D3E8-41DA-95DE-8279B56F8AEA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252527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55822" y="6356351"/>
            <a:ext cx="831854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2608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mpt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>
            <a:extLst>
              <a:ext uri="{FF2B5EF4-FFF2-40B4-BE49-F238E27FC236}">
                <a16:creationId xmlns:a16="http://schemas.microsoft.com/office/drawing/2014/main" id="{26474D84-863B-4641-BBBC-C164B628912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66480371-4FDE-47F3-8AFB-E42D1696E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31" y="6356352"/>
            <a:ext cx="830578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2A28C150-6E82-427D-A119-359580293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2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E9B90B24-702B-42EE-A40E-29DD696B0C5D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5F1C835-19C7-4C7F-9464-FB16EC223B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A7DD1F0-E342-4FBE-82C6-BCCB7DE00D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E84D5F1-E5A8-4E0C-BB35-538A71D71A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00099724-5BA6-43BB-8F80-1B2DC86D46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C73633E4-3F5D-4A74-A131-B49862FC1AF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BA072500-72F4-4982-8F2E-8E7072B198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68" name="Grupa 67">
            <a:extLst>
              <a:ext uri="{FF2B5EF4-FFF2-40B4-BE49-F238E27FC236}">
                <a16:creationId xmlns:a16="http://schemas.microsoft.com/office/drawing/2014/main" id="{4C901C00-1079-4C82-811A-C85DA4C1BD12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69" name="Grupa 68">
              <a:extLst>
                <a:ext uri="{FF2B5EF4-FFF2-40B4-BE49-F238E27FC236}">
                  <a16:creationId xmlns:a16="http://schemas.microsoft.com/office/drawing/2014/main" id="{75D5C577-73C1-4A19-9CBC-858480C43EA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D8EDA1D5-DFDF-4AAD-9689-6DD1CCC432F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25E10447-FA4D-4019-AA84-26C7FB052B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FAB3DB19-DE5B-4674-9F9D-5EAA9E23D13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0" name="Grupa 69">
              <a:extLst>
                <a:ext uri="{FF2B5EF4-FFF2-40B4-BE49-F238E27FC236}">
                  <a16:creationId xmlns:a16="http://schemas.microsoft.com/office/drawing/2014/main" id="{299359DE-619D-4391-BC31-16333FD5C22B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BB7EAA7-A336-484D-B144-786E6245173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47A0211C-3B42-450F-B1B4-FC9CB755C51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4F6CB634-D154-4FCF-AA0B-A587B220429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AD55FDD8-5CEB-4148-9E39-42595BE9C75F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E05A5853-CEC1-430E-B346-52614CE7698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DD7F02CE-9595-462E-AB67-A431C55797D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5AB1694E-CD8A-4815-9107-81225537BA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A2D1824E-A7A9-4693-B9C5-CB9DA168354E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8F4FF64-0DEC-4C11-A1E8-C832979667A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05C9AD2C-37F6-43E9-86B8-F7A6872CCCD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FF3C0958-8844-4EAF-9583-4C5673126FE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BD9B5348-D8C5-4DA0-9528-35132D5D4208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009AE69C-2E53-41FB-B6B9-E8F3AE760EC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60923299-D6A9-4214-B8FA-ACCACD02B66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DEF62D92-3764-44C0-95E6-41A20F845E8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D2FD847F-88B8-4735-8E2A-44EAA23906FC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0AC1A612-493C-4577-8CE9-A0FF1CAAB8D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8914395B-6100-4BA0-A5C8-EC69A29F22E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FFFFB981-7A62-4E92-817B-A18925A3981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781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ictur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51E6BBAA-43BC-4FAB-98DA-AB6342A9DC79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32F8290F-A6C0-4E9E-805D-55B458BF1A62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DC4C76A-45AD-4115-B010-376C9EE560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1800842E-19DE-4224-B9B8-EAFBE497D4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05F35EE-4290-4D23-8051-89F440286E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14B3BEC8-A70B-475E-AF52-5344632DA4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5D593E09-4003-4E98-BA24-2840D720A3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D71485B4-98B2-4E47-A168-A664A0A3D7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ED43A736-215C-424E-BF83-E469909EF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5822" y="6356351"/>
            <a:ext cx="831854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E33AB565-9A93-4072-A534-026605D2C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579275" y="2404895"/>
            <a:ext cx="3025136" cy="3025136"/>
          </a:xfrm>
          <a:prstGeom prst="ellipse">
            <a:avLst/>
          </a:prstGeom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on the icon to add a picture</a:t>
            </a:r>
            <a:endParaRPr lang="id-ID"/>
          </a:p>
        </p:txBody>
      </p:sp>
      <p:sp>
        <p:nvSpPr>
          <p:cNvPr id="15" name="Titelplatzhalter 1">
            <a:extLst>
              <a:ext uri="{FF2B5EF4-FFF2-40B4-BE49-F238E27FC236}">
                <a16:creationId xmlns:a16="http://schemas.microsoft.com/office/drawing/2014/main" id="{17B74600-E333-4B55-9D4C-0F8E1402E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3CC59C6B-10A4-4177-A603-AA24087032B1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7738D5-476B-46F5-B492-5996822B14B3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41" name="Prostokąt: zaokrąglone rogi 40">
                <a:extLst>
                  <a:ext uri="{FF2B5EF4-FFF2-40B4-BE49-F238E27FC236}">
                    <a16:creationId xmlns:a16="http://schemas.microsoft.com/office/drawing/2014/main" id="{3D239051-385A-40EE-9A10-1EB4D2028C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2" name="Prostokąt: zaokrąglone rogi 41">
                <a:extLst>
                  <a:ext uri="{FF2B5EF4-FFF2-40B4-BE49-F238E27FC236}">
                    <a16:creationId xmlns:a16="http://schemas.microsoft.com/office/drawing/2014/main" id="{BA363836-54F3-4843-8805-AD85C89A8FC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3" name="Prostokąt: zaokrąglone rogi 42">
                <a:extLst>
                  <a:ext uri="{FF2B5EF4-FFF2-40B4-BE49-F238E27FC236}">
                    <a16:creationId xmlns:a16="http://schemas.microsoft.com/office/drawing/2014/main" id="{2E57FCF9-DCEC-4DC6-8A1B-EFFF17E5022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60018FF5-8DEA-4A02-B3A7-664A6378891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205F16A4-D54A-4F6E-8914-EB2E77D1798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EB6C7518-30CB-4A87-B625-992F858045A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E052A8FD-96BB-4E0C-9FAB-887912CF3093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255BCE9-7E4C-4E0E-87FD-EFBD63761B1E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9E71A754-07A6-4B78-9B37-00DC74F3DCA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D3AC49DF-33F8-4F5A-9056-FFB0EBF4255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3DE9008F-AAF0-46A0-80F4-90FC2FC7DD20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3" name="Grupa 22">
              <a:extLst>
                <a:ext uri="{FF2B5EF4-FFF2-40B4-BE49-F238E27FC236}">
                  <a16:creationId xmlns:a16="http://schemas.microsoft.com/office/drawing/2014/main" id="{1C4810F3-CFD1-4B4C-A8C1-8D44B33B0EFE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D9F34ED2-CD1A-4F41-9995-A7EBDA0E6DC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675B9039-B5DD-4E26-A665-8A2F7B74818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D390D4BB-930F-46B8-9B4C-22BD51714CA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84CCF9CA-3BB1-4F45-B592-D6A4BA48002A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B960E191-E237-428C-A0E2-28930A48543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098190DD-930D-4D51-BC8E-4650D6F468E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F9D05BAE-129A-4302-9E89-4D4151F536F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5" name="Grupa 24">
              <a:extLst>
                <a:ext uri="{FF2B5EF4-FFF2-40B4-BE49-F238E27FC236}">
                  <a16:creationId xmlns:a16="http://schemas.microsoft.com/office/drawing/2014/main" id="{511392DF-CCB1-4D13-89B7-A47654AD9599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D00BA1F-5D29-45B7-BDA8-F269C6E2FB3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04B722D9-41D0-4E7B-88E1-53E17A8B861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5DC7F00B-05A9-452A-A0DA-6641A0EB338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608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1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130300" y="1784538"/>
            <a:ext cx="10541000" cy="817780"/>
          </a:xfrm>
        </p:spPr>
        <p:txBody>
          <a:bodyPr anchor="ctr">
            <a:noAutofit/>
          </a:bodyPr>
          <a:lstStyle>
            <a:lvl1pPr marL="0" indent="0" algn="l">
              <a:buNone/>
              <a:defRPr sz="4800">
                <a:solidFill>
                  <a:srgbClr val="000000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Chapter title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844D5830-0CA1-448A-8467-38A92D88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obrazu 13">
            <a:extLst>
              <a:ext uri="{FF2B5EF4-FFF2-40B4-BE49-F238E27FC236}">
                <a16:creationId xmlns:a16="http://schemas.microsoft.com/office/drawing/2014/main" id="{53565421-29B1-4419-8F71-A4642E1D41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4" y="3428999"/>
            <a:ext cx="12196800" cy="3429001"/>
          </a:xfrm>
          <a:custGeom>
            <a:avLst/>
            <a:gdLst>
              <a:gd name="connsiteX0" fmla="*/ 12196712 w 12196800"/>
              <a:gd name="connsiteY0" fmla="*/ 0 h 3429001"/>
              <a:gd name="connsiteX1" fmla="*/ 12196763 w 12196800"/>
              <a:gd name="connsiteY1" fmla="*/ 0 h 3429001"/>
              <a:gd name="connsiteX2" fmla="*/ 12196763 w 12196800"/>
              <a:gd name="connsiteY2" fmla="*/ 1600201 h 3429001"/>
              <a:gd name="connsiteX3" fmla="*/ 12196800 w 12196800"/>
              <a:gd name="connsiteY3" fmla="*/ 1600201 h 3429001"/>
              <a:gd name="connsiteX4" fmla="*/ 12196800 w 12196800"/>
              <a:gd name="connsiteY4" fmla="*/ 3429001 h 3429001"/>
              <a:gd name="connsiteX5" fmla="*/ 0 w 12196800"/>
              <a:gd name="connsiteY5" fmla="*/ 3429001 h 3429001"/>
              <a:gd name="connsiteX6" fmla="*/ 0 w 12196800"/>
              <a:gd name="connsiteY6" fmla="*/ 2320029 h 3429001"/>
              <a:gd name="connsiteX7" fmla="*/ 0 w 12196800"/>
              <a:gd name="connsiteY7" fmla="*/ 1600201 h 3429001"/>
              <a:gd name="connsiteX8" fmla="*/ 0 w 12196800"/>
              <a:gd name="connsiteY8" fmla="*/ 1096213 h 3429001"/>
              <a:gd name="connsiteX9" fmla="*/ 24566 w 12196800"/>
              <a:gd name="connsiteY9" fmla="*/ 1096213 h 3429001"/>
              <a:gd name="connsiteX10" fmla="*/ 497300 w 12196800"/>
              <a:gd name="connsiteY10" fmla="*/ 861548 h 3429001"/>
              <a:gd name="connsiteX11" fmla="*/ 1136599 w 12196800"/>
              <a:gd name="connsiteY11" fmla="*/ 21631 h 3429001"/>
              <a:gd name="connsiteX12" fmla="*/ 7006798 w 12196800"/>
              <a:gd name="connsiteY12" fmla="*/ 21631 h 3429001"/>
              <a:gd name="connsiteX13" fmla="*/ 7008157 w 12196800"/>
              <a:gd name="connsiteY13" fmla="*/ 21494 h 3429001"/>
              <a:gd name="connsiteX14" fmla="*/ 12196712 w 12196800"/>
              <a:gd name="connsiteY14" fmla="*/ 21494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6800" h="3429001">
                <a:moveTo>
                  <a:pt x="12196712" y="0"/>
                </a:moveTo>
                <a:lnTo>
                  <a:pt x="12196763" y="0"/>
                </a:lnTo>
                <a:lnTo>
                  <a:pt x="12196763" y="1600201"/>
                </a:lnTo>
                <a:lnTo>
                  <a:pt x="12196800" y="1600201"/>
                </a:lnTo>
                <a:lnTo>
                  <a:pt x="12196800" y="3429001"/>
                </a:lnTo>
                <a:lnTo>
                  <a:pt x="0" y="3429001"/>
                </a:lnTo>
                <a:lnTo>
                  <a:pt x="0" y="2320029"/>
                </a:lnTo>
                <a:lnTo>
                  <a:pt x="0" y="1600201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72" name="Grupa 71">
            <a:extLst>
              <a:ext uri="{FF2B5EF4-FFF2-40B4-BE49-F238E27FC236}">
                <a16:creationId xmlns:a16="http://schemas.microsoft.com/office/drawing/2014/main" id="{DF22F9D6-FE42-42E7-AD6B-B1FB502A6B5D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E15F386C-1B29-44DE-800B-B6BE84CCF13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5BB4C98-E9C9-4E34-961B-C7D72A0B5C1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D11503F2-A64E-4B84-90B9-26882E6D6E2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81DE1274-9812-4F53-9749-2B0116E7A3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69DE1E4A-0301-4CA1-8864-8EB9379D6CA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D7103313-F0C1-438D-AAE8-1D6B2B5999A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7B3A4AC-8314-432C-900D-C8E6B9A1DD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E1FF4A-F7EE-462C-B404-9568618AEF4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F4A0445-806C-40B1-A4FA-6BA2B44EEAD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56643A36-C510-4B9E-803D-36B2E4E149A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27F557-8572-41B9-B87E-452AD1CCD91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9396D66-8009-4307-828A-B2F18D534B4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96B06E16-A073-4CC8-B6C0-5D2E2FB4EB29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DBE6AB5-1EFC-41CA-A76D-FFE5F609392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22D1E96-9D7B-4964-9DE3-F90E663763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F6E503FF-4A07-4515-938E-C6399EE96B6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BC083AA-A35A-4AD1-835F-7C13CCCD6232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2B98AFD1-4BE8-43B0-8A14-AB175E184A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865E040-8A0A-4F5A-85A8-DC7FBA7378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857325CE-59F4-40AE-92F7-5CE21C774A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78029A04-D479-4C40-B3ED-D00D96E2704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E91696F0-22FE-4C0D-9B10-9D78D8B7122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754BF68-C819-4741-9B4D-9CB0907B03E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7A1D26-43B7-48FB-A64A-5B2ADD23D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769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9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63.xml"/><Relationship Id="rId34" Type="http://schemas.openxmlformats.org/officeDocument/2006/relationships/slideLayout" Target="../slideLayouts/slideLayout76.xml"/><Relationship Id="rId42" Type="http://schemas.openxmlformats.org/officeDocument/2006/relationships/slideLayout" Target="../slideLayouts/slideLayout84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29" Type="http://schemas.openxmlformats.org/officeDocument/2006/relationships/slideLayout" Target="../slideLayouts/slideLayout71.xml"/><Relationship Id="rId41" Type="http://schemas.openxmlformats.org/officeDocument/2006/relationships/slideLayout" Target="../slideLayouts/slideLayout83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32" Type="http://schemas.openxmlformats.org/officeDocument/2006/relationships/slideLayout" Target="../slideLayouts/slideLayout74.xml"/><Relationship Id="rId37" Type="http://schemas.openxmlformats.org/officeDocument/2006/relationships/slideLayout" Target="../slideLayouts/slideLayout79.xml"/><Relationship Id="rId40" Type="http://schemas.openxmlformats.org/officeDocument/2006/relationships/slideLayout" Target="../slideLayouts/slideLayout82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70.xml"/><Relationship Id="rId36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31" Type="http://schemas.openxmlformats.org/officeDocument/2006/relationships/slideLayout" Target="../slideLayouts/slideLayout73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Relationship Id="rId30" Type="http://schemas.openxmlformats.org/officeDocument/2006/relationships/slideLayout" Target="../slideLayouts/slideLayout72.xml"/><Relationship Id="rId35" Type="http://schemas.openxmlformats.org/officeDocument/2006/relationships/slideLayout" Target="../slideLayouts/slideLayout77.xml"/><Relationship Id="rId43" Type="http://schemas.openxmlformats.org/officeDocument/2006/relationships/slideLayout" Target="../slideLayouts/slideLayout85.xml"/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33" Type="http://schemas.openxmlformats.org/officeDocument/2006/relationships/slideLayout" Target="../slideLayouts/slideLayout75.xml"/><Relationship Id="rId38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26627" y="2372474"/>
            <a:ext cx="11234632" cy="34686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/>
              <a:t>Click to edit Master text styles 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26627" y="6356351"/>
            <a:ext cx="831854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526627" y="705359"/>
            <a:ext cx="11234631" cy="6125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916457" y="6356351"/>
            <a:ext cx="284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2592DCF-9C94-E63A-906E-4E841192EF72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864987" y="63500"/>
            <a:ext cx="487363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cs-CZ" sz="9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3143213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72" r:id="rId2"/>
    <p:sldLayoutId id="2147483812" r:id="rId3"/>
    <p:sldLayoutId id="2147483762" r:id="rId4"/>
    <p:sldLayoutId id="2147483813" r:id="rId5"/>
    <p:sldLayoutId id="2147483731" r:id="rId6"/>
    <p:sldLayoutId id="2147483732" r:id="rId7"/>
    <p:sldLayoutId id="2147483749" r:id="rId8"/>
    <p:sldLayoutId id="2147483743" r:id="rId9"/>
    <p:sldLayoutId id="2147483792" r:id="rId10"/>
    <p:sldLayoutId id="2147483802" r:id="rId11"/>
    <p:sldLayoutId id="2147483793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  <p:sldLayoutId id="2147483770" r:id="rId19"/>
    <p:sldLayoutId id="2147483800" r:id="rId20"/>
    <p:sldLayoutId id="2147483798" r:id="rId21"/>
    <p:sldLayoutId id="2147483820" r:id="rId22"/>
    <p:sldLayoutId id="2147483803" r:id="rId23"/>
    <p:sldLayoutId id="2147483787" r:id="rId24"/>
    <p:sldLayoutId id="2147483815" r:id="rId25"/>
    <p:sldLayoutId id="2147483814" r:id="rId26"/>
    <p:sldLayoutId id="2147483816" r:id="rId27"/>
    <p:sldLayoutId id="2147483819" r:id="rId28"/>
    <p:sldLayoutId id="2147483817" r:id="rId29"/>
    <p:sldLayoutId id="2147483818" r:id="rId30"/>
    <p:sldLayoutId id="2147483806" r:id="rId31"/>
    <p:sldLayoutId id="2147483804" r:id="rId32"/>
    <p:sldLayoutId id="2147483805" r:id="rId33"/>
    <p:sldLayoutId id="2147483801" r:id="rId34"/>
    <p:sldLayoutId id="2147483827" r:id="rId35"/>
    <p:sldLayoutId id="2147483828" r:id="rId36"/>
    <p:sldLayoutId id="2147483829" r:id="rId37"/>
    <p:sldLayoutId id="2147483830" r:id="rId38"/>
    <p:sldLayoutId id="2147483831" r:id="rId39"/>
    <p:sldLayoutId id="2147483832" r:id="rId40"/>
    <p:sldLayoutId id="2147483887" r:id="rId41"/>
    <p:sldLayoutId id="2147483888" r:id="rId4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1219170" rtl="0" eaLnBrk="1" latinLnBrk="0" hangingPunct="1">
        <a:spcBef>
          <a:spcPct val="0"/>
        </a:spcBef>
        <a:buNone/>
        <a:defRPr sz="4000" b="0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324000" indent="-324000" algn="l" defTabSz="1219170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/>
        </a:buClr>
        <a:buSzPct val="100000"/>
        <a:buFont typeface="Calibri" panose="020F050202020403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1219170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>
            <a:lumMod val="75000"/>
          </a:schemeClr>
        </a:buClr>
        <a:buSzPct val="90000"/>
        <a:buFont typeface="Calibri" panose="020F0502020204030204" pitchFamily="34" charset="0"/>
        <a:buChar char="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000" indent="-252000" algn="l" defTabSz="1077357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>
            <a:lumMod val="75000"/>
          </a:schemeClr>
        </a:buClr>
        <a:buSzPct val="90000"/>
        <a:buFont typeface="Calibri" panose="020F050202020403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60943" indent="-245527" algn="l" defTabSz="1219170" rtl="0" eaLnBrk="1" latinLnBrk="0" hangingPunct="1">
        <a:spcBef>
          <a:spcPct val="20000"/>
        </a:spcBef>
        <a:buFont typeface="Symbol" pitchFamily="18" charset="2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195887" indent="-234945" algn="l" defTabSz="1219170" rtl="0" eaLnBrk="1" latinLnBrk="0" hangingPunct="1">
        <a:spcBef>
          <a:spcPct val="200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26627" y="2372474"/>
            <a:ext cx="11234632" cy="34686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/>
              <a:t>Click to edit Master text styles 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26627" y="6356351"/>
            <a:ext cx="831854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526627" y="705359"/>
            <a:ext cx="11234631" cy="6125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916457" y="6356351"/>
            <a:ext cx="284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8680438-74B5-696A-3C67-F307A968EA03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864987" y="63500"/>
            <a:ext cx="487363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cs-CZ" sz="9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2092422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  <p:sldLayoutId id="2147483850" r:id="rId17"/>
    <p:sldLayoutId id="2147483851" r:id="rId18"/>
    <p:sldLayoutId id="2147483852" r:id="rId19"/>
    <p:sldLayoutId id="2147483853" r:id="rId20"/>
    <p:sldLayoutId id="2147483854" r:id="rId21"/>
    <p:sldLayoutId id="2147483855" r:id="rId22"/>
    <p:sldLayoutId id="2147483856" r:id="rId23"/>
    <p:sldLayoutId id="2147483857" r:id="rId24"/>
    <p:sldLayoutId id="2147483858" r:id="rId25"/>
    <p:sldLayoutId id="2147483859" r:id="rId26"/>
    <p:sldLayoutId id="2147483860" r:id="rId27"/>
    <p:sldLayoutId id="2147483861" r:id="rId28"/>
    <p:sldLayoutId id="2147483862" r:id="rId29"/>
    <p:sldLayoutId id="2147483863" r:id="rId30"/>
    <p:sldLayoutId id="2147483864" r:id="rId31"/>
    <p:sldLayoutId id="2147483865" r:id="rId32"/>
    <p:sldLayoutId id="2147483866" r:id="rId33"/>
    <p:sldLayoutId id="2147483867" r:id="rId34"/>
    <p:sldLayoutId id="2147483868" r:id="rId35"/>
    <p:sldLayoutId id="2147483869" r:id="rId36"/>
    <p:sldLayoutId id="2147483870" r:id="rId37"/>
    <p:sldLayoutId id="2147483871" r:id="rId38"/>
    <p:sldLayoutId id="2147483872" r:id="rId39"/>
    <p:sldLayoutId id="2147483873" r:id="rId40"/>
    <p:sldLayoutId id="2147483874" r:id="rId41"/>
    <p:sldLayoutId id="2147483875" r:id="rId42"/>
    <p:sldLayoutId id="2147483876" r:id="rId4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1219170" rtl="0" eaLnBrk="1" latinLnBrk="0" hangingPunct="1">
        <a:spcBef>
          <a:spcPct val="0"/>
        </a:spcBef>
        <a:buNone/>
        <a:defRPr sz="4000" b="0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324000" indent="-324000" algn="l" defTabSz="1219170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/>
        </a:buClr>
        <a:buSzPct val="100000"/>
        <a:buFont typeface="Calibri" panose="020F050202020403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1219170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>
            <a:lumMod val="75000"/>
          </a:schemeClr>
        </a:buClr>
        <a:buSzPct val="90000"/>
        <a:buFont typeface="Calibri" panose="020F0502020204030204" pitchFamily="34" charset="0"/>
        <a:buChar char="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000" indent="-252000" algn="l" defTabSz="1077357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>
            <a:lumMod val="75000"/>
          </a:schemeClr>
        </a:buClr>
        <a:buSzPct val="90000"/>
        <a:buFont typeface="Calibri" panose="020F050202020403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60943" indent="-245527" algn="l" defTabSz="1219170" rtl="0" eaLnBrk="1" latinLnBrk="0" hangingPunct="1">
        <a:spcBef>
          <a:spcPct val="20000"/>
        </a:spcBef>
        <a:buFont typeface="Symbol" pitchFamily="18" charset="2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195887" indent="-234945" algn="l" defTabSz="1219170" rtl="0" eaLnBrk="1" latinLnBrk="0" hangingPunct="1">
        <a:spcBef>
          <a:spcPct val="200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mailto:mf1@eseltest.cz" TargetMode="Externa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s://kormoran.odok.cz/ODOKTEST/eklep3-test.nsf" TargetMode="External"/><Relationship Id="rId2" Type="http://schemas.openxmlformats.org/officeDocument/2006/relationships/hyperlink" Target="mailto:mf1@eseltest.cz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hyperlink" Target="mailto:mf1@eseltest.cz" TargetMode="Externa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hyperlink" Target="mailto:mf1@eseltest.cz" TargetMode="Externa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mailto:mf1@eseltest.cz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hyperlink" Target="mailto:mf1@eseltest.cz" TargetMode="Externa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test-portal.e-legislativa.cz/portal/vseobecne-informace/dokumentace-skolici-material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4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4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4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4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4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4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4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4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4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4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4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4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png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hyperlink" Target="mailto:mf1@eseltest.cz" TargetMode="External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hyperlink" Target="https://kormoran.odok.cz/ODOKTEST/eklep3-test.nsf" TargetMode="External"/><Relationship Id="rId2" Type="http://schemas.openxmlformats.org/officeDocument/2006/relationships/hyperlink" Target="mailto:mf1@eseltest.cz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3.pn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hyperlink" Target="mailto:mf1@eseltest.cz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hyperlink" Target="mailto:mf1@eseltest.cz" TargetMode="External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hyperlink" Target="mailto:mf1@eseltest.cz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7.pn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hyperlink" Target="mailto:mf1@eseltest.cz" TargetMode="External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4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4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hyperlink" Target="https://kormoran.odok.cz/ODOKTEST/eklep3-test.nsf" TargetMode="External"/><Relationship Id="rId2" Type="http://schemas.openxmlformats.org/officeDocument/2006/relationships/hyperlink" Target="mailto:mf1@eseltest.cz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hyperlink" Target="mailto:mf1@eseltest.cz" TargetMode="External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hyperlink" Target="mailto:mf1@eseltest.cz" TargetMode="External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hyperlink" Target="mailto:mf1@eseltest.cz" TargetMode="External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hyperlink" Target="mailto:mf1@eseltest.cz" TargetMode="External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6.png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6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6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6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6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6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4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4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4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4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4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4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4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4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4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4.xml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13" Type="http://schemas.openxmlformats.org/officeDocument/2006/relationships/image" Target="../media/image220.png"/><Relationship Id="rId3" Type="http://schemas.openxmlformats.org/officeDocument/2006/relationships/image" Target="../media/image210.png"/><Relationship Id="rId7" Type="http://schemas.openxmlformats.org/officeDocument/2006/relationships/image" Target="../media/image214.png"/><Relationship Id="rId12" Type="http://schemas.openxmlformats.org/officeDocument/2006/relationships/image" Target="../media/image219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3.png"/><Relationship Id="rId11" Type="http://schemas.openxmlformats.org/officeDocument/2006/relationships/image" Target="../media/image218.png"/><Relationship Id="rId5" Type="http://schemas.openxmlformats.org/officeDocument/2006/relationships/image" Target="../media/image212.png"/><Relationship Id="rId10" Type="http://schemas.openxmlformats.org/officeDocument/2006/relationships/image" Target="../media/image217.png"/><Relationship Id="rId4" Type="http://schemas.openxmlformats.org/officeDocument/2006/relationships/image" Target="../media/image211.png"/><Relationship Id="rId9" Type="http://schemas.openxmlformats.org/officeDocument/2006/relationships/image" Target="../media/image216.png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4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4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4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4.xml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4.xml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4.xml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7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2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4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4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7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4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4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4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7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7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7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7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7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7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7.xml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hyperlink" Target="https://kormoran.odok.cz/ODOKTEST/eklep3-test.nsf" TargetMode="External"/><Relationship Id="rId2" Type="http://schemas.openxmlformats.org/officeDocument/2006/relationships/hyperlink" Target="mailto:mf1@eseltest.cz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hyperlink" Target="mailto:mf1@eseltest.cz" TargetMode="External"/><Relationship Id="rId1" Type="http://schemas.openxmlformats.org/officeDocument/2006/relationships/slideLayout" Target="../slideLayouts/slideLayout7.xml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hyperlink" Target="mailto:mf1@eseltest.cz" TargetMode="External"/><Relationship Id="rId1" Type="http://schemas.openxmlformats.org/officeDocument/2006/relationships/slideLayout" Target="../slideLayouts/slideLayout7.xml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hyperlink" Target="mailto:mf1@eseltest.cz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6.jpeg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hyperlink" Target="mailto:mf1@eseltest.cz" TargetMode="External"/><Relationship Id="rId1" Type="http://schemas.openxmlformats.org/officeDocument/2006/relationships/slideLayout" Target="../slideLayouts/slideLayout7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7.xml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7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7.xml"/></Relationships>
</file>

<file path=ppt/slides/_rels/slide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7.xml"/></Relationships>
</file>

<file path=ppt/slides/_rels/slide3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7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7.xml"/></Relationships>
</file>

<file path=ppt/slides/_rels/slide3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7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7.xml"/></Relationships>
</file>

<file path=ppt/slides/_rels/slide3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hyperlink" Target="https://test.e-legislativa.cz/portal/domu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2.png"/></Relationships>
</file>

<file path=ppt/slides/_rels/slide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7.xml"/></Relationships>
</file>

<file path=ppt/slides/_rels/slide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7.xml"/></Relationships>
</file>

<file path=ppt/slides/_rels/slide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7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7.xml"/></Relationships>
</file>

<file path=ppt/slides/_rels/slide3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7.xml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7.xml"/></Relationships>
</file>

<file path=ppt/slides/_rels/slide3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7.xml"/></Relationships>
</file>

<file path=ppt/slides/_rels/slide3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4.xml"/></Relationships>
</file>

<file path=ppt/slides/_rels/slide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4.xml"/></Relationships>
</file>

<file path=ppt/slides/_rels/slide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4.xml"/></Relationships>
</file>

<file path=ppt/slides/_rels/slide3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7.xml"/></Relationships>
</file>

<file path=ppt/slides/_rels/slide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7.xml"/></Relationships>
</file>

<file path=ppt/slides/_rels/slide3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/Relationships>
</file>

<file path=ppt/slides/_rels/slide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4.xml"/></Relationships>
</file>

<file path=ppt/slides/_rels/slide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7.xml"/></Relationships>
</file>

<file path=ppt/slides/_rels/slide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4.xml"/></Relationships>
</file>

<file path=ppt/slides/_rels/slide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4.xml"/></Relationships>
</file>

<file path=ppt/slides/_rels/slide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4.xml"/></Relationships>
</file>

<file path=ppt/slides/_rels/slide3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7.xml"/></Relationships>
</file>

<file path=ppt/slides/_rels/slide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7.xml"/></Relationships>
</file>

<file path=ppt/slides/_rels/slide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3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7.xml"/></Relationships>
</file>

<file path=ppt/slides/_rels/slide3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4.xml"/></Relationships>
</file>

<file path=ppt/slides/_rels/slide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7.xml"/></Relationships>
</file>

<file path=ppt/slides/_rels/slide375.xml.rels><?xml version="1.0" encoding="UTF-8" standalone="yes"?>
<Relationships xmlns="http://schemas.openxmlformats.org/package/2006/relationships"><Relationship Id="rId3" Type="http://schemas.openxmlformats.org/officeDocument/2006/relationships/hyperlink" Target="https://kormoran.odok.cz/ODOKTEST/eklep3-test.nsf" TargetMode="External"/><Relationship Id="rId2" Type="http://schemas.openxmlformats.org/officeDocument/2006/relationships/hyperlink" Target="mailto:mf1@eseltest.cz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hyperlink" Target="mailto:mf1@eseltest.cz" TargetMode="External"/><Relationship Id="rId1" Type="http://schemas.openxmlformats.org/officeDocument/2006/relationships/slideLayout" Target="../slideLayouts/slideLayout7.xml"/></Relationships>
</file>

<file path=ppt/slides/_rels/slide3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hyperlink" Target="mailto:mf1@eseltest.cz" TargetMode="External"/><Relationship Id="rId1" Type="http://schemas.openxmlformats.org/officeDocument/2006/relationships/slideLayout" Target="../slideLayouts/slideLayout7.xml"/></Relationships>
</file>

<file path=ppt/slides/_rels/slide3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png"/><Relationship Id="rId2" Type="http://schemas.openxmlformats.org/officeDocument/2006/relationships/hyperlink" Target="mailto:mf1@eseltest.cz" TargetMode="External"/><Relationship Id="rId1" Type="http://schemas.openxmlformats.org/officeDocument/2006/relationships/slideLayout" Target="../slideLayouts/slideLayout7.xml"/></Relationships>
</file>

<file path=ppt/slides/_rels/slide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hyperlink" Target="mailto:mf1@eseltest.cz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80.xml.rels><?xml version="1.0" encoding="UTF-8" standalone="yes"?>
<Relationships xmlns="http://schemas.openxmlformats.org/package/2006/relationships"><Relationship Id="rId3" Type="http://schemas.openxmlformats.org/officeDocument/2006/relationships/hyperlink" Target="https://kormoran.odok.cz/ODOKTEST/eklep3-test.nsf" TargetMode="External"/><Relationship Id="rId2" Type="http://schemas.openxmlformats.org/officeDocument/2006/relationships/hyperlink" Target="mailto:mf1@eseltest.cz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9.png"/></Relationships>
</file>

<file path=ppt/slides/_rels/slide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hyperlink" Target="mailto:mf1@eseltest.cz" TargetMode="External"/><Relationship Id="rId1" Type="http://schemas.openxmlformats.org/officeDocument/2006/relationships/slideLayout" Target="../slideLayouts/slideLayout7.xml"/></Relationships>
</file>

<file path=ppt/slides/_rels/slide3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hyperlink" Target="mailto:mf1@eseltest.cz" TargetMode="External"/><Relationship Id="rId1" Type="http://schemas.openxmlformats.org/officeDocument/2006/relationships/slideLayout" Target="../slideLayouts/slideLayout7.xml"/></Relationships>
</file>

<file path=ppt/slides/_rels/slide3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png"/><Relationship Id="rId2" Type="http://schemas.openxmlformats.org/officeDocument/2006/relationships/hyperlink" Target="mailto:mf1@eseltest.cz" TargetMode="External"/><Relationship Id="rId1" Type="http://schemas.openxmlformats.org/officeDocument/2006/relationships/slideLayout" Target="../slideLayouts/slideLayout7.xml"/></Relationships>
</file>

<file path=ppt/slides/_rels/slide3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2" Type="http://schemas.openxmlformats.org/officeDocument/2006/relationships/hyperlink" Target="mailto:mf1@eseltest.cz" TargetMode="External"/><Relationship Id="rId1" Type="http://schemas.openxmlformats.org/officeDocument/2006/relationships/slideLayout" Target="../slideLayouts/slideLayout7.xml"/></Relationships>
</file>

<file path=ppt/slides/_rels/slide3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2" Type="http://schemas.openxmlformats.org/officeDocument/2006/relationships/hyperlink" Target="mailto:mf1@eseltest.cz" TargetMode="External"/><Relationship Id="rId1" Type="http://schemas.openxmlformats.org/officeDocument/2006/relationships/slideLayout" Target="../slideLayouts/slideLayout7.xml"/></Relationships>
</file>

<file path=ppt/slides/_rels/slide3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7.xml"/></Relationships>
</file>

<file path=ppt/slides/_rels/slide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7.xml"/></Relationships>
</file>

<file path=ppt/slides/_rels/slide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7.xml"/></Relationships>
</file>

<file path=ppt/slides/_rels/slide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png"/><Relationship Id="rId2" Type="http://schemas.openxmlformats.org/officeDocument/2006/relationships/hyperlink" Target="mailto:kml@eseltest.cz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3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4.png"/></Relationships>
</file>

<file path=ppt/slides/_rels/slide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3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7.xml"/></Relationships>
</file>

<file path=ppt/slides/_rels/slide399.xml.rels><?xml version="1.0" encoding="UTF-8" standalone="yes"?>
<Relationships xmlns="http://schemas.openxmlformats.org/package/2006/relationships"><Relationship Id="rId3" Type="http://schemas.openxmlformats.org/officeDocument/2006/relationships/hyperlink" Target="https://kormoran.odok.cz/ODOKTEST/eklep3-test.nsf" TargetMode="External"/><Relationship Id="rId2" Type="http://schemas.openxmlformats.org/officeDocument/2006/relationships/hyperlink" Target="mailto:mf1@eseltest.cz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-legislativa.cz/portal/domu" TargetMode="External"/><Relationship Id="rId3" Type="http://schemas.openxmlformats.org/officeDocument/2006/relationships/hyperlink" Target="https://test-portal.e-sbirka.cz/" TargetMode="External"/><Relationship Id="rId7" Type="http://schemas.openxmlformats.org/officeDocument/2006/relationships/hyperlink" Target="https://portal.e-sbirka.cz/" TargetMode="External"/><Relationship Id="rId2" Type="http://schemas.openxmlformats.org/officeDocument/2006/relationships/hyperlink" Target="https://test.e-sbirka.cz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e-sbirka.cz/" TargetMode="External"/><Relationship Id="rId5" Type="http://schemas.openxmlformats.org/officeDocument/2006/relationships/hyperlink" Target="https://test-portal.e-legislativa.cz/" TargetMode="External"/><Relationship Id="rId4" Type="http://schemas.openxmlformats.org/officeDocument/2006/relationships/hyperlink" Target="https://test.e-legislativa.cz/" TargetMode="External"/><Relationship Id="rId9" Type="http://schemas.openxmlformats.org/officeDocument/2006/relationships/hyperlink" Target="https://portal.e-legislativa.cz/portal/domu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png"/><Relationship Id="rId2" Type="http://schemas.openxmlformats.org/officeDocument/2006/relationships/hyperlink" Target="mailto:mf1@eseltest.cz" TargetMode="External"/><Relationship Id="rId1" Type="http://schemas.openxmlformats.org/officeDocument/2006/relationships/slideLayout" Target="../slideLayouts/slideLayout7.xml"/></Relationships>
</file>

<file path=ppt/slides/_rels/slide4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png"/><Relationship Id="rId2" Type="http://schemas.openxmlformats.org/officeDocument/2006/relationships/hyperlink" Target="mailto:mf1@eseltest.cz" TargetMode="External"/><Relationship Id="rId1" Type="http://schemas.openxmlformats.org/officeDocument/2006/relationships/slideLayout" Target="../slideLayouts/slideLayout7.xml"/></Relationships>
</file>

<file path=ppt/slides/_rels/slide4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png"/><Relationship Id="rId2" Type="http://schemas.openxmlformats.org/officeDocument/2006/relationships/hyperlink" Target="mailto:mf1@eseltest.cz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0.png"/></Relationships>
</file>

<file path=ppt/slides/_rels/slide4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2" Type="http://schemas.openxmlformats.org/officeDocument/2006/relationships/hyperlink" Target="mailto:mf1@eseltest.cz" TargetMode="External"/><Relationship Id="rId1" Type="http://schemas.openxmlformats.org/officeDocument/2006/relationships/slideLayout" Target="../slideLayouts/slideLayout7.xml"/></Relationships>
</file>

<file path=ppt/slides/_rels/slide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7.xml"/></Relationships>
</file>

<file path=ppt/slides/_rels/slide4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.xml"/></Relationships>
</file>

<file path=ppt/slides/_rels/slide4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7.xml"/></Relationships>
</file>

<file path=ppt/slides/_rels/slide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7.xml"/></Relationships>
</file>

<file path=ppt/slides/_rels/slide4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.xml"/></Relationships>
</file>

<file path=ppt/slides/_rels/slide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6.png"/><Relationship Id="rId1" Type="http://schemas.openxmlformats.org/officeDocument/2006/relationships/slideLayout" Target="../slideLayouts/slideLayout7.xml"/></Relationships>
</file>

<file path=ppt/slides/_rels/slide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7.xml"/></Relationships>
</file>

<file path=ppt/slides/_rels/slide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7.xml"/></Relationships>
</file>

<file path=ppt/slides/_rels/slide4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.xml"/></Relationships>
</file>

<file path=ppt/slides/_rels/slide4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7.xml"/></Relationships>
</file>

<file path=ppt/slides/_rels/slide4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7.xml"/></Relationships>
</file>

<file path=ppt/slides/_rels/slide4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4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0.xml"/></Relationships>
</file>

<file path=ppt/slides/_rels/slide4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4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5.xml"/></Relationships>
</file>

<file path=ppt/slides/_rels/slide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7.xml"/></Relationships>
</file>

<file path=ppt/slides/_rels/slide4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7.xml"/></Relationships>
</file>

<file path=ppt/slides/_rels/slide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4.png"/><Relationship Id="rId1" Type="http://schemas.openxmlformats.org/officeDocument/2006/relationships/slideLayout" Target="../slideLayouts/slideLayout7.xml"/></Relationships>
</file>

<file path=ppt/slides/_rels/slide4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6.png"/><Relationship Id="rId2" Type="http://schemas.openxmlformats.org/officeDocument/2006/relationships/image" Target="../media/image355.png"/><Relationship Id="rId1" Type="http://schemas.openxmlformats.org/officeDocument/2006/relationships/slideLayout" Target="../slideLayouts/slideLayout5.xml"/></Relationships>
</file>

<file path=ppt/slides/_rels/slide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4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png"/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5.xml"/></Relationships>
</file>

<file path=ppt/slides/_rels/slide4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4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jpeg"/><Relationship Id="rId2" Type="http://schemas.openxmlformats.org/officeDocument/2006/relationships/hyperlink" Target="mailto:ilavsky@brightsoft.cz" TargetMode="External"/><Relationship Id="rId1" Type="http://schemas.openxmlformats.org/officeDocument/2006/relationships/slideLayout" Target="../slideLayouts/slideLayout42.xml"/></Relationships>
</file>

<file path=ppt/slides/_rels/slide4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png"/><Relationship Id="rId2" Type="http://schemas.openxmlformats.org/officeDocument/2006/relationships/image" Target="../media/image361.jpeg"/><Relationship Id="rId1" Type="http://schemas.openxmlformats.org/officeDocument/2006/relationships/slideLayout" Target="../slideLayouts/slideLayout42.xml"/></Relationships>
</file>

<file path=ppt/slides/_rels/slide4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3.png"/><Relationship Id="rId2" Type="http://schemas.openxmlformats.org/officeDocument/2006/relationships/image" Target="../media/image361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64.png"/></Relationships>
</file>

<file path=ppt/slides/_rels/slide4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png"/><Relationship Id="rId2" Type="http://schemas.openxmlformats.org/officeDocument/2006/relationships/image" Target="../media/image361.jpeg"/><Relationship Id="rId1" Type="http://schemas.openxmlformats.org/officeDocument/2006/relationships/slideLayout" Target="../slideLayouts/slideLayout42.xml"/></Relationships>
</file>

<file path=ppt/slides/_rels/slide444.xml.rels><?xml version="1.0" encoding="UTF-8" standalone="yes"?>
<Relationships xmlns="http://schemas.openxmlformats.org/package/2006/relationships"><Relationship Id="rId3" Type="http://schemas.openxmlformats.org/officeDocument/2006/relationships/hyperlink" Target="https://test-portal.e-legislativa.cz/" TargetMode="External"/><Relationship Id="rId2" Type="http://schemas.openxmlformats.org/officeDocument/2006/relationships/image" Target="../media/image361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65.png"/><Relationship Id="rId4" Type="http://schemas.openxmlformats.org/officeDocument/2006/relationships/image" Target="../media/image362.png"/></Relationships>
</file>

<file path=ppt/slides/_rels/slide4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zechpoint.cz/data/prirucky/files/SOVM_lokalni_administrator.pdf" TargetMode="External"/><Relationship Id="rId2" Type="http://schemas.openxmlformats.org/officeDocument/2006/relationships/image" Target="../media/image361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66.png"/><Relationship Id="rId4" Type="http://schemas.openxmlformats.org/officeDocument/2006/relationships/image" Target="../media/image362.png"/></Relationships>
</file>

<file path=ppt/slides/_rels/slide446.xml.rels><?xml version="1.0" encoding="UTF-8" standalone="yes"?>
<Relationships xmlns="http://schemas.openxmlformats.org/package/2006/relationships"><Relationship Id="rId3" Type="http://schemas.openxmlformats.org/officeDocument/2006/relationships/hyperlink" Target="https://sprava.eselpoint.cz/" TargetMode="External"/><Relationship Id="rId2" Type="http://schemas.openxmlformats.org/officeDocument/2006/relationships/image" Target="../media/image361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67.png"/><Relationship Id="rId5" Type="http://schemas.openxmlformats.org/officeDocument/2006/relationships/image" Target="../media/image362.png"/><Relationship Id="rId4" Type="http://schemas.openxmlformats.org/officeDocument/2006/relationships/hyperlink" Target="https://test-sprava.eselpoint.cz/" TargetMode="External"/></Relationships>
</file>

<file path=ppt/slides/_rels/slide4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zechpoint.cz/spravadat/p/home" TargetMode="External"/><Relationship Id="rId7" Type="http://schemas.openxmlformats.org/officeDocument/2006/relationships/image" Target="../media/image370.png"/><Relationship Id="rId2" Type="http://schemas.openxmlformats.org/officeDocument/2006/relationships/image" Target="../media/image361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69.png"/><Relationship Id="rId5" Type="http://schemas.openxmlformats.org/officeDocument/2006/relationships/image" Target="../media/image368.png"/><Relationship Id="rId4" Type="http://schemas.openxmlformats.org/officeDocument/2006/relationships/image" Target="../media/image362.png"/></Relationships>
</file>

<file path=ppt/slides/_rels/slide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1.jpeg"/><Relationship Id="rId1" Type="http://schemas.openxmlformats.org/officeDocument/2006/relationships/slideLayout" Target="../slideLayouts/slideLayout4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43.png"/><Relationship Id="rId12" Type="http://schemas.microsoft.com/office/2007/relationships/diagramDrawing" Target="../diagrams/drawing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12" Type="http://schemas.openxmlformats.org/officeDocument/2006/relationships/image" Target="../media/image4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13" Type="http://schemas.openxmlformats.org/officeDocument/2006/relationships/diagramData" Target="../diagrams/data9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12" Type="http://schemas.openxmlformats.org/officeDocument/2006/relationships/image" Target="../media/image43.png"/><Relationship Id="rId17" Type="http://schemas.microsoft.com/office/2007/relationships/diagramDrawing" Target="../diagrams/drawing9.xml"/><Relationship Id="rId2" Type="http://schemas.openxmlformats.org/officeDocument/2006/relationships/diagramData" Target="../diagrams/data7.xml"/><Relationship Id="rId16" Type="http://schemas.openxmlformats.org/officeDocument/2006/relationships/diagramColors" Target="../diagrams/colors9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5" Type="http://schemas.openxmlformats.org/officeDocument/2006/relationships/diagramQuickStyle" Target="../diagrams/quickStyle9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Relationship Id="rId14" Type="http://schemas.openxmlformats.org/officeDocument/2006/relationships/diagramLayout" Target="../diagrams/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13" Type="http://schemas.openxmlformats.org/officeDocument/2006/relationships/diagramData" Target="../diagrams/data12.xml"/><Relationship Id="rId3" Type="http://schemas.openxmlformats.org/officeDocument/2006/relationships/diagramLayout" Target="../diagrams/layout10.xml"/><Relationship Id="rId7" Type="http://schemas.openxmlformats.org/officeDocument/2006/relationships/image" Target="../media/image43.png"/><Relationship Id="rId12" Type="http://schemas.microsoft.com/office/2007/relationships/diagramDrawing" Target="../diagrams/drawing11.xml"/><Relationship Id="rId17" Type="http://schemas.microsoft.com/office/2007/relationships/diagramDrawing" Target="../diagrams/drawing12.xml"/><Relationship Id="rId2" Type="http://schemas.openxmlformats.org/officeDocument/2006/relationships/diagramData" Target="../diagrams/data10.xml"/><Relationship Id="rId16" Type="http://schemas.openxmlformats.org/officeDocument/2006/relationships/diagramColors" Target="../diagrams/colors1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0.xml"/><Relationship Id="rId11" Type="http://schemas.openxmlformats.org/officeDocument/2006/relationships/diagramColors" Target="../diagrams/colors11.xml"/><Relationship Id="rId5" Type="http://schemas.openxmlformats.org/officeDocument/2006/relationships/diagramColors" Target="../diagrams/colors10.xml"/><Relationship Id="rId15" Type="http://schemas.openxmlformats.org/officeDocument/2006/relationships/diagramQuickStyle" Target="../diagrams/quickStyle12.xml"/><Relationship Id="rId10" Type="http://schemas.openxmlformats.org/officeDocument/2006/relationships/diagramQuickStyle" Target="../diagrams/quickStyle11.xml"/><Relationship Id="rId4" Type="http://schemas.openxmlformats.org/officeDocument/2006/relationships/diagramQuickStyle" Target="../diagrams/quickStyle10.xml"/><Relationship Id="rId9" Type="http://schemas.openxmlformats.org/officeDocument/2006/relationships/diagramLayout" Target="../diagrams/layout11.xml"/><Relationship Id="rId14" Type="http://schemas.openxmlformats.org/officeDocument/2006/relationships/diagramLayout" Target="../diagrams/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test-portal.e-legislativa.cz/" TargetMode="External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mailto:mf1@eseltest.cz" TargetMode="Externa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B24ED19-162C-4112-A35A-7C45978A11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5850" y="2583931"/>
            <a:ext cx="10593786" cy="1981028"/>
          </a:xfrm>
        </p:spPr>
        <p:txBody>
          <a:bodyPr vert="horz" lIns="0" tIns="0" rIns="0" bIns="0" rtlCol="0" anchor="t">
            <a:normAutofit/>
          </a:bodyPr>
          <a:lstStyle/>
          <a:p>
            <a:endParaRPr lang="cs-CZ" sz="1800">
              <a:solidFill>
                <a:srgbClr val="000000"/>
              </a:solidFill>
            </a:endParaRPr>
          </a:p>
          <a:p>
            <a:endParaRPr lang="en-US" sz="1100"/>
          </a:p>
          <a:p>
            <a:endParaRPr lang="en-US" sz="1100"/>
          </a:p>
          <a:p>
            <a:endParaRPr lang="en-US" sz="1100"/>
          </a:p>
          <a:p>
            <a:endParaRPr lang="en-US" sz="1100"/>
          </a:p>
          <a:p>
            <a:r>
              <a:rPr lang="cs-CZ" sz="1400"/>
              <a:t>Praha</a:t>
            </a:r>
            <a:r>
              <a:rPr lang="cs-CZ" sz="1400">
                <a:solidFill>
                  <a:srgbClr val="000000"/>
                </a:solidFill>
              </a:rPr>
              <a:t>, </a:t>
            </a:r>
            <a:r>
              <a:rPr lang="cs-CZ" sz="1400"/>
              <a:t>17.9.2024</a:t>
            </a: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52CE9982-D571-436E-BDF3-4122DFC1D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1" y="813695"/>
            <a:ext cx="10593786" cy="612527"/>
          </a:xfrm>
        </p:spPr>
        <p:txBody>
          <a:bodyPr>
            <a:noAutofit/>
          </a:bodyPr>
          <a:lstStyle/>
          <a:p>
            <a:r>
              <a:rPr lang="cs-CZ" sz="6600" b="0">
                <a:solidFill>
                  <a:schemeClr val="tx1"/>
                </a:solidFill>
              </a:rPr>
              <a:t>TVORBA A PROCES PODZÁKONNÝCH PRÁVNÍCH PŘEDPISŮ</a:t>
            </a:r>
            <a:endParaRPr lang="en-US" sz="6600" b="0">
              <a:solidFill>
                <a:schemeClr val="tx1"/>
              </a:solidFill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83D9D6DD-955D-49B4-A03F-8D3DD4C3677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24324" b="243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7150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10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Základ ovládání portálu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372474"/>
            <a:ext cx="4986984" cy="1462925"/>
          </a:xfrm>
        </p:spPr>
        <p:txBody>
          <a:bodyPr/>
          <a:lstStyle/>
          <a:p>
            <a:pPr marL="0" indent="-36000">
              <a:buNone/>
            </a:pPr>
            <a:r>
              <a:rPr lang="cs-CZ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Portál slouží k tvorbě nového návrhu právního aktu, pro přehled všech vytvořených aktů, otevření dříve vytvořených právních aktů v editoru a pro ovládání procesů. </a:t>
            </a:r>
            <a:endParaRPr lang="cs-CZ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0000" lvl="1" indent="0">
              <a:buNone/>
            </a:pPr>
            <a:endParaRPr lang="cs-CZ">
              <a:solidFill>
                <a:schemeClr val="accent1"/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06329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100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905000"/>
            <a:ext cx="11234629" cy="4078998"/>
          </a:xfrm>
          <a:noFill/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 oslovení externího připomínkového místa je nutné vyplnit e-mail pro připomínky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(2)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na který budou externí připomínková místa, která nemají JIP/KAAS účet, své připomínky zasílat (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Vlastnosti 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PVD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(1)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 a Uložit</a:t>
            </a:r>
            <a:r>
              <a:rPr lang="cs-CZ" sz="180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(3)</a:t>
            </a:r>
            <a:endParaRPr lang="cs-CZ" sz="180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Příprava připomínkového řízení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1C26EF9-87BF-ED09-15B3-9D89C8360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574162"/>
            <a:ext cx="8389827" cy="3929413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2A42342C-F438-3B9B-8D20-3601C695D059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508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101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905000"/>
            <a:ext cx="4435895" cy="4078998"/>
          </a:xfrm>
          <a:noFill/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 případě externích míst lze: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vybrat místa již v jeho organizaci založená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založit nové externí připomínkové místo vyplněním odpovídajících údajů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</a:t>
            </a:r>
            <a:endParaRPr lang="cs-CZ" sz="18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Příprava připomínkového řízení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84B1A83-2042-3C87-DE9E-5C6714353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177" y="1846818"/>
            <a:ext cx="6576682" cy="4195362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AEC9A7DB-BCF2-4F5C-343F-58AC86509112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161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30" y="6528069"/>
            <a:ext cx="8306825" cy="19340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102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905000"/>
            <a:ext cx="11234518" cy="377856"/>
          </a:xfrm>
          <a:noFill/>
        </p:spPr>
        <p:txBody>
          <a:bodyPr vert="horz" lIns="0" tIns="0" rIns="0" bIns="0" rtlCol="0" anchor="t">
            <a:normAutofit fontScale="92500"/>
          </a:bodyPr>
          <a:lstStyle/>
          <a:p>
            <a:pPr marL="323850" indent="-3238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latin typeface="Calibri"/>
                <a:ea typeface="Calibri"/>
                <a:cs typeface="Calibri"/>
              </a:rPr>
              <a:t>Pro založení nového</a:t>
            </a:r>
            <a:r>
              <a:rPr lang="cs-CZ" sz="1800">
                <a:effectLst/>
                <a:latin typeface="Calibri"/>
                <a:ea typeface="Calibri"/>
                <a:cs typeface="Calibri"/>
              </a:rPr>
              <a:t> </a:t>
            </a:r>
            <a:r>
              <a:rPr lang="cs-CZ" sz="1800">
                <a:latin typeface="Calibri"/>
                <a:ea typeface="Calibri"/>
                <a:cs typeface="Calibri"/>
              </a:rPr>
              <a:t>externího</a:t>
            </a:r>
            <a:r>
              <a:rPr lang="cs-CZ" sz="1800">
                <a:effectLst/>
                <a:latin typeface="Calibri"/>
                <a:ea typeface="Calibri"/>
                <a:cs typeface="Calibri"/>
              </a:rPr>
              <a:t> </a:t>
            </a:r>
            <a:r>
              <a:rPr lang="cs-CZ" sz="1800">
                <a:latin typeface="Calibri"/>
                <a:ea typeface="Calibri"/>
                <a:cs typeface="Calibri"/>
              </a:rPr>
              <a:t>připomínkového</a:t>
            </a:r>
            <a:r>
              <a:rPr lang="cs-CZ" sz="1800">
                <a:effectLst/>
                <a:latin typeface="Calibri"/>
                <a:ea typeface="Calibri"/>
                <a:cs typeface="Calibri"/>
              </a:rPr>
              <a:t> </a:t>
            </a:r>
            <a:r>
              <a:rPr lang="cs-CZ" sz="1800">
                <a:latin typeface="Calibri"/>
                <a:ea typeface="Calibri"/>
                <a:cs typeface="Calibri"/>
              </a:rPr>
              <a:t>místa</a:t>
            </a:r>
            <a:r>
              <a:rPr lang="cs-CZ" sz="1800">
                <a:effectLst/>
                <a:latin typeface="Calibri"/>
                <a:ea typeface="Calibri"/>
                <a:cs typeface="Calibri"/>
              </a:rPr>
              <a:t> </a:t>
            </a:r>
            <a:r>
              <a:rPr lang="cs-CZ" sz="1800">
                <a:latin typeface="Calibri"/>
                <a:ea typeface="Calibri"/>
                <a:cs typeface="Calibri"/>
              </a:rPr>
              <a:t>přejdeme na přidání místa</a:t>
            </a:r>
            <a:r>
              <a:rPr lang="cs-CZ" sz="1800">
                <a:effectLst/>
                <a:latin typeface="Calibri"/>
                <a:ea typeface="Calibri"/>
                <a:cs typeface="Calibri"/>
              </a:rPr>
              <a:t> </a:t>
            </a:r>
            <a:r>
              <a:rPr lang="cs-CZ" sz="180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(1)</a:t>
            </a:r>
            <a:r>
              <a:rPr lang="cs-CZ" sz="1800">
                <a:latin typeface="Calibri"/>
                <a:ea typeface="Calibri"/>
                <a:cs typeface="Calibri"/>
              </a:rPr>
              <a:t> vyplníme parametry </a:t>
            </a:r>
            <a:r>
              <a:rPr lang="cs-CZ" sz="1800">
                <a:solidFill>
                  <a:srgbClr val="FF0000"/>
                </a:solidFill>
                <a:effectLst/>
                <a:latin typeface="Calibri"/>
                <a:ea typeface="Calibri"/>
                <a:cs typeface="Calibri"/>
              </a:rPr>
              <a:t>(2)</a:t>
            </a:r>
            <a:r>
              <a:rPr lang="cs-CZ" sz="1800">
                <a:latin typeface="Calibri"/>
                <a:ea typeface="Calibri"/>
                <a:cs typeface="Calibri"/>
              </a:rPr>
              <a:t> a přidáme</a:t>
            </a:r>
            <a:r>
              <a:rPr lang="cs-CZ" sz="180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 (3)</a:t>
            </a:r>
            <a:endParaRPr lang="cs-CZ" sz="1800">
              <a:solidFill>
                <a:srgbClr val="FF0000"/>
              </a:solidFill>
              <a:effectLst/>
              <a:latin typeface="Calibri"/>
              <a:ea typeface="Calibri"/>
              <a:cs typeface="Calibri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Příprava připomínkového řízení</a:t>
            </a:r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AEC9A7DB-BCF2-4F5C-343F-58AC86509112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7" name="Obrázek 6" descr="Obsah obrázku text, snímek obrazovky, software, Počítačová ikona&#10;&#10;Popis se vygeneroval automaticky.">
            <a:extLst>
              <a:ext uri="{FF2B5EF4-FFF2-40B4-BE49-F238E27FC236}">
                <a16:creationId xmlns:a16="http://schemas.microsoft.com/office/drawing/2014/main" id="{B1AAF195-AA00-20FF-4CEB-14341C652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46" y="2285195"/>
            <a:ext cx="6945457" cy="414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68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103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Na záložce Shrnutí je viditelný seznam chybějících dokumentů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(1,2)</a:t>
            </a:r>
          </a:p>
          <a:p>
            <a:pPr marL="0" indent="0" algn="just">
              <a:lnSpc>
                <a:spcPct val="115000"/>
              </a:lnSpc>
              <a:buNone/>
            </a:pPr>
            <a:endParaRPr lang="cs-CZ" sz="1800"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Příprava připomínkového řízení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861CBDA-1325-9EBE-11F7-AC7D0FB3F4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7" b="-565"/>
          <a:stretch/>
        </p:blipFill>
        <p:spPr>
          <a:xfrm>
            <a:off x="526629" y="2102404"/>
            <a:ext cx="7163577" cy="4253995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296A2AAB-9034-4D41-F316-220E34301D6F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4290260"/>
      </p:ext>
    </p:extLst>
  </p:cSld>
  <p:clrMapOvr>
    <a:masterClrMapping/>
  </p:clrMapOvr>
  <p:transition spd="slow">
    <p:push dir="u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104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cs-CZ" sz="1800" i="1" kern="100">
                <a:ea typeface="Calibri"/>
                <a:cs typeface="Arial"/>
              </a:rPr>
              <a:t>Pozn.: Obálku lze vytvořit mimo e-Legislativu a nahrát jako soubor – postup bude předmětem pozdější ukázky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V podprostoru Procesní dokumenty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(1)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vytvoříme dokument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(2) 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Obálka pro připomínkové řízení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(3,4,5,6)</a:t>
            </a: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Příprava připomínkového řízení</a:t>
            </a:r>
          </a:p>
        </p:txBody>
      </p:sp>
      <p:sp>
        <p:nvSpPr>
          <p:cNvPr id="8" name="Vývojový diagram: spojnice 7">
            <a:extLst>
              <a:ext uri="{FF2B5EF4-FFF2-40B4-BE49-F238E27FC236}">
                <a16:creationId xmlns:a16="http://schemas.microsoft.com/office/drawing/2014/main" id="{93AF69DA-53C6-C67B-6681-3B837FECD735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C54537-06B7-C732-0FE6-EBCFA8851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397126"/>
            <a:ext cx="10231106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02111"/>
      </p:ext>
    </p:extLst>
  </p:cSld>
  <p:clrMapOvr>
    <a:masterClrMapping/>
  </p:clrMapOvr>
  <p:transition spd="slow">
    <p:push dir="u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105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</a:pPr>
            <a:r>
              <a:rPr lang="cs-CZ" sz="1800">
                <a:effectLst/>
                <a:ea typeface="Aptos" panose="020B0004020202020204" pitchFamily="34" charset="0"/>
                <a:cs typeface="Arial" panose="020B0604020202020204" pitchFamily="34" charset="0"/>
              </a:rPr>
              <a:t>Upravíme </a:t>
            </a:r>
            <a:r>
              <a:rPr lang="cs-CZ" sz="1800">
                <a:solidFill>
                  <a:schemeClr val="accent5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(1)</a:t>
            </a:r>
            <a:r>
              <a:rPr lang="cs-CZ" sz="1800">
                <a:effectLst/>
                <a:ea typeface="Aptos" panose="020B0004020202020204" pitchFamily="34" charset="0"/>
                <a:cs typeface="Arial" panose="020B0604020202020204" pitchFamily="34" charset="0"/>
              </a:rPr>
              <a:t> a dokončíme dokument </a:t>
            </a:r>
            <a:r>
              <a:rPr lang="cs-CZ" sz="1800">
                <a:solidFill>
                  <a:schemeClr val="accent5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(2)</a:t>
            </a: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Příprava připomínkového řízení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3A805DC-71AC-3428-06AF-E502F0DD5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154594"/>
            <a:ext cx="6662854" cy="4360506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33816AA9-0B12-8EC3-8EF4-84F77F85BE6B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124471"/>
      </p:ext>
    </p:extLst>
  </p:cSld>
  <p:clrMapOvr>
    <a:masterClrMapping/>
  </p:clrMapOvr>
  <p:transition spd="slow">
    <p:push dir="u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106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Vrátíme se do PVD Zahájení mezirezortního připomínkového řízení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(1)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v záložce Soubory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(2)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přidáme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(3)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Obálku pro připomínkové řízení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(4,5,6,7)</a:t>
            </a:r>
            <a:endParaRPr lang="en-US" sz="1800">
              <a:solidFill>
                <a:schemeClr val="accent5"/>
              </a:solidFill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Příprava připomínkového řízení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F8768CA-1B13-F5E9-8E15-75B499709B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22" r="52984"/>
          <a:stretch/>
        </p:blipFill>
        <p:spPr>
          <a:xfrm>
            <a:off x="526630" y="2416642"/>
            <a:ext cx="5732206" cy="386724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87F7094-F6EC-9E0E-289E-9E52781FE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078" y="2416641"/>
            <a:ext cx="5615452" cy="3867245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93AAC1F8-5AE4-B8BB-3771-BEEE9FE3D504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207011"/>
      </p:ext>
    </p:extLst>
  </p:cSld>
  <p:clrMapOvr>
    <a:masterClrMapping/>
  </p:clrMapOvr>
  <p:transition spd="slow">
    <p:push dir="u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107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>
              <a:lnSpc>
                <a:spcPct val="115000"/>
              </a:lnSpc>
              <a:spcAft>
                <a:spcPts val="0"/>
              </a:spcAft>
            </a:pPr>
            <a:r>
              <a:rPr lang="cs-CZ" sz="1800">
                <a:ea typeface="Aptos" panose="020B0004020202020204" pitchFamily="34" charset="0"/>
                <a:cs typeface="Arial"/>
              </a:rPr>
              <a:t>Dokument se nám úspěšně vložil a nyní doplníme Průvodní dopis pro připomínkové řízení, který vytvoříme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(3)</a:t>
            </a:r>
            <a:r>
              <a:rPr lang="cs-CZ" sz="1800">
                <a:ea typeface="Aptos" panose="020B0004020202020204" pitchFamily="34" charset="0"/>
                <a:cs typeface="Arial"/>
              </a:rPr>
              <a:t> v Zahájení mezirezortního připomínkového řízení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(1)</a:t>
            </a:r>
            <a:r>
              <a:rPr lang="cs-CZ" sz="1800">
                <a:ea typeface="Aptos" panose="020B0004020202020204" pitchFamily="34" charset="0"/>
                <a:cs typeface="Arial"/>
              </a:rPr>
              <a:t> v záložce Shrnutí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(2)</a:t>
            </a:r>
            <a:endParaRPr lang="cs-CZ" sz="1800">
              <a:solidFill>
                <a:srgbClr val="FF0000"/>
              </a:solidFill>
              <a:ea typeface="Calibri"/>
              <a:cs typeface="Arial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Příprava připomínkového řízení</a:t>
            </a:r>
          </a:p>
        </p:txBody>
      </p:sp>
      <p:pic>
        <p:nvPicPr>
          <p:cNvPr id="7" name="Obrázek 6" descr="Obsah obrázku text, snímek obrazovky, software, Počítačová ikona&#10;&#10;Popis se vygeneroval automaticky.">
            <a:extLst>
              <a:ext uri="{FF2B5EF4-FFF2-40B4-BE49-F238E27FC236}">
                <a16:creationId xmlns:a16="http://schemas.microsoft.com/office/drawing/2014/main" id="{4AFDCDBA-BE62-F51B-57B8-0C76CFA63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394074"/>
            <a:ext cx="7969670" cy="4135314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0697B7C1-5BF1-7A3A-0D7B-471BBEBDCAC5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1322360"/>
      </p:ext>
    </p:extLst>
  </p:cSld>
  <p:clrMapOvr>
    <a:masterClrMapping/>
  </p:clrMapOvr>
  <p:transition spd="slow">
    <p:push dir="u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108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/>
              </a:rPr>
              <a:t>Dokument si otevřeme v editoru a provedeme jeho dokončení (postupně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1,2</a:t>
            </a:r>
            <a:r>
              <a:rPr lang="cs-CZ" sz="1800">
                <a:ea typeface="Aptos" panose="020B0004020202020204" pitchFamily="34" charset="0"/>
                <a:cs typeface="Arial"/>
              </a:rPr>
              <a:t>) </a:t>
            </a:r>
            <a:endParaRPr lang="en-US" sz="1800">
              <a:solidFill>
                <a:srgbClr val="FF0000"/>
              </a:solidFill>
              <a:ea typeface="Calibri"/>
              <a:cs typeface="Arial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Příprava připomínkového řízení</a:t>
            </a:r>
          </a:p>
        </p:txBody>
      </p:sp>
      <p:pic>
        <p:nvPicPr>
          <p:cNvPr id="6" name="Obrázek 5" descr="Obsah obrázku text, snímek obrazovky, software, Počítačová ikona&#10;&#10;Popis se vygeneroval automaticky.">
            <a:extLst>
              <a:ext uri="{FF2B5EF4-FFF2-40B4-BE49-F238E27FC236}">
                <a16:creationId xmlns:a16="http://schemas.microsoft.com/office/drawing/2014/main" id="{34FB18FE-5E58-4A16-B538-3C0447E59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101027"/>
            <a:ext cx="6877659" cy="4255324"/>
          </a:xfrm>
          <a:prstGeom prst="rect">
            <a:avLst/>
          </a:prstGeom>
        </p:spPr>
      </p:pic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EA1A69EA-F60E-C5C2-625B-888855C761FF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5792731"/>
      </p:ext>
    </p:extLst>
  </p:cSld>
  <p:clrMapOvr>
    <a:masterClrMapping/>
  </p:clrMapOvr>
  <p:transition spd="slow">
    <p:push dir="u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109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V PVD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(1)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ve Schvalování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 (2)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označíme schvalovatelé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(3)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a klikneme na Vybrat schvalovatele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(4)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, otevře se okno pro výběr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 (5)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a následně dáme Potvrdit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(6)</a:t>
            </a:r>
            <a:endParaRPr lang="cs-CZ" sz="1800">
              <a:solidFill>
                <a:schemeClr val="accent5"/>
              </a:solidFill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endParaRPr lang="en-US" sz="1800"/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Příprava připomínkového řízení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C4AA2E5-D10A-4198-9F96-5F9BE28A9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397475"/>
            <a:ext cx="8722145" cy="3958876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6305947F-EC9A-651C-FDD9-58A1159A1C7C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1064709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11</a:t>
            </a:fld>
            <a:endParaRPr lang="pl-PL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231BF77-8A93-3545-DB89-D92E1A58BC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627" y="1730218"/>
            <a:ext cx="11233584" cy="336244"/>
          </a:xfrm>
        </p:spPr>
        <p:txBody>
          <a:bodyPr/>
          <a:lstStyle/>
          <a:p>
            <a:endParaRPr lang="cs-CZ"/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30" y="848201"/>
            <a:ext cx="11234631" cy="792675"/>
          </a:xfrm>
        </p:spPr>
        <p:txBody>
          <a:bodyPr anchor="t">
            <a:normAutofit/>
          </a:bodyPr>
          <a:lstStyle/>
          <a:p>
            <a:r>
              <a:rPr lang="cs-CZ"/>
              <a:t>Portál – domovská stránka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3D37B39-62B6-5180-B765-243CFFBA47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27" y="1640876"/>
            <a:ext cx="8092272" cy="4703208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85649F3-5D05-0EB2-BE66-BD624C168BE2}"/>
              </a:ext>
            </a:extLst>
          </p:cNvPr>
          <p:cNvSpPr txBox="1"/>
          <p:nvPr/>
        </p:nvSpPr>
        <p:spPr>
          <a:xfrm>
            <a:off x="8993127" y="1640876"/>
            <a:ext cx="2844800" cy="3505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Hlavní menu portálu</a:t>
            </a:r>
            <a:endPara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Identifikace otevřeného návrhu</a:t>
            </a:r>
            <a:endPara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Přihlášení / přihlášený uživatel - správa profilu, nastavení notifikací</a:t>
            </a:r>
            <a:endPara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Identifikace otevřené instituce</a:t>
            </a:r>
            <a:endPara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Jednoduché vyhledávání</a:t>
            </a:r>
            <a:endPara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Rozšířené vyhledávání</a:t>
            </a:r>
            <a:endPara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Změna instituce</a:t>
            </a:r>
            <a:endPara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Přehledy</a:t>
            </a:r>
            <a:endPara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Patička</a:t>
            </a:r>
            <a:endPara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650280"/>
      </p:ext>
    </p:extLst>
  </p:cSld>
  <p:clrMapOvr>
    <a:masterClrMapping/>
  </p:clrMapOvr>
  <p:transition spd="slow">
    <p:push dir="u"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110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V podprostoru připomínkového řízení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(1)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ve Shrnutí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(2)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spustíme schvalování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(3)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cs-CZ" sz="1800"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cs-CZ" sz="1800"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cs-CZ" sz="1800"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cs-CZ" sz="1800"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cs-CZ" sz="1800"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cs-CZ" sz="1800"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cs-CZ" sz="1800"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cs-CZ" sz="1800"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cs-CZ" sz="1800"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Příprava připomínkového řízení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B63641F-55F9-535A-3B81-5E369C3A2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089429"/>
            <a:ext cx="10584077" cy="4343122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B50F3766-3CE3-BAB5-2C4B-FECA5039C7AC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1336290"/>
      </p:ext>
    </p:extLst>
  </p:cSld>
  <p:clrMapOvr>
    <a:masterClrMapping/>
  </p:clrMapOvr>
  <p:transition spd="slow">
    <p:push dir="u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MF_ministr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111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r>
              <a:rPr lang="cs-CZ" sz="1800">
                <a:ea typeface="Aptos" panose="020B0004020202020204" pitchFamily="34" charset="0"/>
                <a:cs typeface="Arial"/>
              </a:rPr>
              <a:t>Následně se přihlásíme se jako schvalovatel, tj. ministr (</a:t>
            </a:r>
            <a:r>
              <a:rPr lang="cs-CZ" sz="1800" b="1" err="1">
                <a:ea typeface="Aptos" panose="020B0004020202020204" pitchFamily="34" charset="0"/>
                <a:cs typeface="Arial"/>
              </a:rPr>
              <a:t>MF_ministr</a:t>
            </a:r>
            <a:r>
              <a:rPr lang="cs-CZ" sz="1800">
                <a:ea typeface="Aptos" panose="020B0004020202020204" pitchFamily="34" charset="0"/>
                <a:cs typeface="Arial"/>
              </a:rPr>
              <a:t>)</a:t>
            </a:r>
            <a:endParaRPr lang="en-US" sz="1800">
              <a:ea typeface="Calibri"/>
              <a:cs typeface="Arial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Příprava připomínkového řízení</a:t>
            </a:r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B50F3766-3CE3-BAB5-2C4B-FECA5039C7AC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C42CEF7-F4D5-E78C-076F-F4D8D2CF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846" y="1194181"/>
            <a:ext cx="809524" cy="819048"/>
          </a:xfrm>
          <a:prstGeom prst="rect">
            <a:avLst/>
          </a:prstGeom>
        </p:spPr>
      </p:pic>
      <p:pic>
        <p:nvPicPr>
          <p:cNvPr id="10" name="Obrázek 9" descr="Obsah obrázku text, snímek obrazovky, Písmo, číslo&#10;&#10;Popis se vygeneroval automaticky.">
            <a:extLst>
              <a:ext uri="{FF2B5EF4-FFF2-40B4-BE49-F238E27FC236}">
                <a16:creationId xmlns:a16="http://schemas.microsoft.com/office/drawing/2014/main" id="{54F79FF0-BAF8-AE5B-005A-A0D065835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30" y="2109452"/>
            <a:ext cx="8133948" cy="263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48153"/>
      </p:ext>
    </p:extLst>
  </p:cSld>
  <p:clrMapOvr>
    <a:masterClrMapping/>
  </p:clrMapOvr>
  <p:transition spd="slow">
    <p:push dir="u"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MF_ministr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112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Otevřeme si náš právní akt v menu Přehledy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(1)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v Ke schválení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(2)</a:t>
            </a:r>
          </a:p>
          <a:p>
            <a:pPr lvl="1" algn="just">
              <a:lnSpc>
                <a:spcPct val="1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označíme návrh, který chceme schvalovat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(3)</a:t>
            </a:r>
          </a:p>
          <a:p>
            <a:pPr lvl="1" algn="just">
              <a:lnSpc>
                <a:spcPct val="1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zaktivní se tlačítko Otevřít právní akt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(4)</a:t>
            </a:r>
          </a:p>
          <a:p>
            <a:pPr marL="0" indent="0" algn="just">
              <a:lnSpc>
                <a:spcPct val="115000"/>
              </a:lnSpc>
              <a:buNone/>
            </a:pPr>
            <a:endParaRPr lang="cs-CZ" sz="1800"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Příprava připomínkového řízení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B35FB03-93D6-22AE-E1DF-EAF7F9EE8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738345"/>
            <a:ext cx="11159613" cy="1606136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80B862D2-6B0A-44C6-A64C-77F28D7DFF14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967761"/>
      </p:ext>
    </p:extLst>
  </p:cSld>
  <p:clrMapOvr>
    <a:masterClrMapping/>
  </p:clrMapOvr>
  <p:transition spd="slow">
    <p:push dir="u"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MF_ministr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113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Následně se zaznamená schválení v Legislativním procesu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(1) 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v Zahájení mezirezortního připomínkového řízení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(2)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, kde klikneme na Zaznamenat schválení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(3)</a:t>
            </a:r>
            <a:endParaRPr lang="en-US" sz="1800"/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endParaRPr lang="en-US" sz="1800"/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Příprava připomínkového řízení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5A3A155-1244-F902-867D-B2E2C8EC4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380157"/>
            <a:ext cx="7324944" cy="4087318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1A689ACA-7212-5AEB-5B89-3D9F0E67BC62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8888169"/>
      </p:ext>
    </p:extLst>
  </p:cSld>
  <p:clrMapOvr>
    <a:masterClrMapping/>
  </p:clrMapOvr>
  <p:transition spd="slow">
    <p:push dir="u"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MF_ministr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114</a:t>
            </a:fld>
            <a:endParaRPr lang="pl-PL"/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9C301D12-6C52-1A17-1D24-759055AD5F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/>
              <a:t>Schválení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Příprava připomínkového řízení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A19D40AD-6D24-8741-1033-1B7FF9F68C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3302" y="2289189"/>
            <a:ext cx="6559973" cy="4133100"/>
          </a:xfrm>
        </p:spPr>
        <p:txBody>
          <a:bodyPr>
            <a:normAutofit/>
          </a:bodyPr>
          <a:lstStyle/>
          <a:p>
            <a:pPr marL="323850" indent="-3238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ea typeface="Calibri"/>
                <a:cs typeface="Calibri"/>
              </a:rPr>
              <a:t>Schvalovatel,</a:t>
            </a:r>
            <a:r>
              <a:rPr lang="cs-CZ" sz="1800">
                <a:ea typeface="Calibri"/>
                <a:cs typeface="Calibri"/>
              </a:rPr>
              <a:t> tzn. ministr:</a:t>
            </a:r>
            <a:endParaRPr lang="cs-CZ">
              <a:ea typeface="Calibri"/>
              <a:cs typeface="Calibri"/>
            </a:endParaRP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effectLst/>
                <a:ea typeface="Calibri"/>
                <a:cs typeface="Calibri"/>
              </a:rPr>
              <a:t>schválí, případně podepíše dokumenty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(1)</a:t>
            </a:r>
            <a:endParaRPr lang="cs-CZ" sz="1800">
              <a:solidFill>
                <a:srgbClr val="FF0000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effectLst/>
                <a:ea typeface="Calibri"/>
                <a:cs typeface="Calibri"/>
              </a:rPr>
              <a:t>odešle žádost do systému </a:t>
            </a:r>
            <a:r>
              <a:rPr lang="cs-CZ" sz="1800" err="1">
                <a:ea typeface="Calibri"/>
                <a:cs typeface="Calibri"/>
              </a:rPr>
              <a:t>oDok</a:t>
            </a:r>
            <a:r>
              <a:rPr lang="cs-CZ" sz="1800">
                <a:ea typeface="Calibri"/>
                <a:cs typeface="Calibri"/>
              </a:rPr>
              <a:t>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(2)</a:t>
            </a:r>
            <a:endParaRPr lang="cs-CZ" sz="1800">
              <a:solidFill>
                <a:srgbClr val="FF0000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23850" indent="-32385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ea typeface="Calibri"/>
                <a:cs typeface="Calibri"/>
              </a:rPr>
              <a:t>V systému </a:t>
            </a:r>
            <a:r>
              <a:rPr lang="cs-CZ" sz="1800" err="1">
                <a:effectLst/>
                <a:ea typeface="Calibri"/>
                <a:cs typeface="Calibri"/>
              </a:rPr>
              <a:t>oDok</a:t>
            </a:r>
            <a:r>
              <a:rPr lang="cs-CZ" sz="1800">
                <a:effectLst/>
                <a:ea typeface="Calibri"/>
                <a:cs typeface="Calibri"/>
              </a:rPr>
              <a:t> následně žádost autorizuje a dojde k automatickému zahájení připomínkového řízení</a:t>
            </a:r>
          </a:p>
        </p:txBody>
      </p:sp>
      <p:sp>
        <p:nvSpPr>
          <p:cNvPr id="8" name="Vývojový diagram: spojnice 7">
            <a:extLst>
              <a:ext uri="{FF2B5EF4-FFF2-40B4-BE49-F238E27FC236}">
                <a16:creationId xmlns:a16="http://schemas.microsoft.com/office/drawing/2014/main" id="{ADAC4A62-7BC6-406A-8B35-EA0A8CBBAE93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7" name="Obrázek 6" descr="Obsah obrázku text, elektronika, snímek obrazovky, displej&#10;&#10;Popis se vygeneroval automaticky.">
            <a:extLst>
              <a:ext uri="{FF2B5EF4-FFF2-40B4-BE49-F238E27FC236}">
                <a16:creationId xmlns:a16="http://schemas.microsoft.com/office/drawing/2014/main" id="{9709FB66-6049-B070-827B-2D0D1F404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9324" y="1734825"/>
            <a:ext cx="5360563" cy="397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0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MF_ministr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115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cs-CZ" sz="1800">
                <a:ea typeface="Times New Roman" panose="02020603050405020304" pitchFamily="18" charset="0"/>
                <a:cs typeface="Times New Roman" panose="02020603050405020304" pitchFamily="18" charset="0"/>
              </a:rPr>
              <a:t>Nutné</a:t>
            </a:r>
            <a:r>
              <a:rPr lang="en-US" sz="18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>
                <a:ea typeface="Times New Roman" panose="02020603050405020304" pitchFamily="18" charset="0"/>
                <a:cs typeface="Times New Roman" panose="02020603050405020304" pitchFamily="18" charset="0"/>
              </a:rPr>
              <a:t>provést</a:t>
            </a:r>
            <a:r>
              <a:rPr lang="en-US" sz="18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>
                <a:ea typeface="Times New Roman" panose="02020603050405020304" pitchFamily="18" charset="0"/>
                <a:cs typeface="Times New Roman" panose="02020603050405020304" pitchFamily="18" charset="0"/>
              </a:rPr>
              <a:t>autorizaci</a:t>
            </a:r>
            <a:r>
              <a:rPr lang="en-US" sz="18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>
                <a:ea typeface="Times New Roman" panose="02020603050405020304" pitchFamily="18" charset="0"/>
                <a:cs typeface="Times New Roman" panose="02020603050405020304" pitchFamily="18" charset="0"/>
              </a:rPr>
              <a:t>Zahájení mezirezortního připomínkového řízení </a:t>
            </a:r>
            <a:r>
              <a:rPr lang="en-US" sz="1800">
                <a:ea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cs-CZ" sz="1800">
                <a:ea typeface="Times New Roman" panose="02020603050405020304" pitchFamily="18" charset="0"/>
                <a:cs typeface="Times New Roman" panose="02020603050405020304" pitchFamily="18" charset="0"/>
              </a:rPr>
              <a:t>systému</a:t>
            </a:r>
            <a:r>
              <a:rPr lang="en-US" sz="18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oDok</a:t>
            </a:r>
            <a:r>
              <a:rPr lang="sk-SK" sz="1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sk-SK" sz="1800">
                <a:cs typeface="Times New Roman" panose="02020603050405020304" pitchFamily="18" charset="0"/>
              </a:rPr>
              <a:t>za </a:t>
            </a:r>
            <a:r>
              <a:rPr lang="cs-CZ" sz="1800">
                <a:cs typeface="Times New Roman" panose="02020603050405020304" pitchFamily="18" charset="0"/>
              </a:rPr>
              <a:t>ministerstvo</a:t>
            </a:r>
            <a:r>
              <a:rPr lang="sk-SK" sz="1800">
                <a:cs typeface="Times New Roman" panose="02020603050405020304" pitchFamily="18" charset="0"/>
              </a:rPr>
              <a:t>, za </a:t>
            </a:r>
            <a:r>
              <a:rPr lang="cs-CZ" sz="1800">
                <a:cs typeface="Times New Roman" panose="02020603050405020304" pitchFamily="18" charset="0"/>
              </a:rPr>
              <a:t>které</a:t>
            </a:r>
            <a:r>
              <a:rPr lang="sk-SK" sz="1800">
                <a:cs typeface="Times New Roman" panose="02020603050405020304" pitchFamily="18" charset="0"/>
              </a:rPr>
              <a:t> </a:t>
            </a:r>
            <a:r>
              <a:rPr lang="cs-CZ" sz="1800">
                <a:cs typeface="Times New Roman" panose="02020603050405020304" pitchFamily="18" charset="0"/>
              </a:rPr>
              <a:t>jsme</a:t>
            </a:r>
            <a:r>
              <a:rPr lang="sk-SK" sz="1800">
                <a:cs typeface="Times New Roman" panose="02020603050405020304" pitchFamily="18" charset="0"/>
              </a:rPr>
              <a:t> </a:t>
            </a:r>
            <a:r>
              <a:rPr lang="cs-CZ" sz="1800">
                <a:cs typeface="Times New Roman" panose="02020603050405020304" pitchFamily="18" charset="0"/>
              </a:rPr>
              <a:t>návrh</a:t>
            </a:r>
            <a:r>
              <a:rPr lang="sk-SK" sz="1800">
                <a:cs typeface="Times New Roman" panose="02020603050405020304" pitchFamily="18" charset="0"/>
              </a:rPr>
              <a:t> </a:t>
            </a:r>
            <a:r>
              <a:rPr lang="cs-CZ" sz="1800">
                <a:cs typeface="Times New Roman" panose="02020603050405020304" pitchFamily="18" charset="0"/>
              </a:rPr>
              <a:t>podali</a:t>
            </a:r>
            <a:r>
              <a:rPr lang="sk-SK" sz="1800">
                <a:cs typeface="Times New Roman" panose="02020603050405020304" pitchFamily="18" charset="0"/>
              </a:rPr>
              <a:t> </a:t>
            </a:r>
            <a:r>
              <a:rPr lang="sk-SK" sz="1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k-SK" sz="1800" b="1"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mf1@</a:t>
            </a:r>
            <a:r>
              <a:rPr lang="cs-CZ" sz="1800" b="1" err="1"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eseltest</a:t>
            </a:r>
            <a:r>
              <a:rPr lang="sk-SK" sz="1800" b="1"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sk-SK" sz="1800" b="1" err="1"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cz</a:t>
            </a:r>
            <a:r>
              <a:rPr lang="sk-SK" sz="1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Příprava připomínkového řízení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DE5CBE8-D330-2986-38C1-55CCDE63E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30" y="2447820"/>
            <a:ext cx="10816534" cy="3101586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B78912DC-A506-2631-3654-B9DC81ABF29E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6983393"/>
      </p:ext>
    </p:extLst>
  </p:cSld>
  <p:clrMapOvr>
    <a:masterClrMapping/>
  </p:clrMapOvr>
  <p:transition spd="slow">
    <p:push dir="u"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hlinkClick r:id="rId2"/>
              </a:rPr>
              <a:t>mf1@eseltest.cz</a:t>
            </a:r>
            <a:r>
              <a:rPr lang="cs-CZ" sz="1000"/>
              <a:t> / 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116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Autofit/>
          </a:bodyPr>
          <a:lstStyle/>
          <a:p>
            <a:pPr marL="323850" indent="-32385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cs-CZ" sz="1800" kern="100">
                <a:ea typeface="Calibri"/>
                <a:cs typeface="Arial"/>
              </a:rPr>
              <a:t>Přihlásíme se do </a:t>
            </a:r>
            <a:r>
              <a:rPr lang="cs-CZ" sz="1800" kern="100" err="1">
                <a:ea typeface="Calibri"/>
                <a:cs typeface="Arial"/>
              </a:rPr>
              <a:t>oDok</a:t>
            </a:r>
            <a:r>
              <a:rPr lang="cs-CZ" sz="1800" kern="100">
                <a:ea typeface="Calibri"/>
                <a:cs typeface="Arial"/>
              </a:rPr>
              <a:t> </a:t>
            </a:r>
            <a:r>
              <a:rPr lang="cs-CZ" sz="1800" kern="100">
                <a:ea typeface="+mn-lt"/>
                <a:cs typeface="+mn-lt"/>
                <a:hlinkClick r:id="rId3"/>
              </a:rPr>
              <a:t>https://kormoran.odok.cz/ODOKTEST/eklep3-test.nsf</a:t>
            </a:r>
            <a:r>
              <a:rPr lang="cs-CZ">
                <a:ea typeface="+mn-lt"/>
                <a:cs typeface="+mn-lt"/>
              </a:rPr>
              <a:t> pod účtem </a:t>
            </a:r>
            <a:r>
              <a:rPr lang="cs-CZ">
                <a:ea typeface="+mn-lt"/>
                <a:cs typeface="+mn-lt"/>
                <a:hlinkClick r:id="rId2"/>
              </a:rPr>
              <a:t>mf1@eseltest.cz</a:t>
            </a:r>
            <a:r>
              <a:rPr lang="cs-CZ">
                <a:ea typeface="+mn-lt"/>
                <a:cs typeface="+mn-lt"/>
              </a:rPr>
              <a:t> </a:t>
            </a:r>
            <a:endParaRPr lang="cs-CZ"/>
          </a:p>
          <a:p>
            <a:pPr marL="323850" indent="-323850">
              <a:lnSpc>
                <a:spcPct val="107000"/>
              </a:lnSpc>
              <a:spcAft>
                <a:spcPts val="0"/>
              </a:spcAft>
            </a:pPr>
            <a:endParaRPr lang="cs-CZ" sz="1800" kern="100">
              <a:ea typeface="+mn-lt"/>
              <a:cs typeface="+mn-lt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cs-CZ" sz="1800"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Autorizace </a:t>
            </a:r>
            <a:r>
              <a:rPr lang="cs-CZ" err="1"/>
              <a:t>oDok</a:t>
            </a:r>
            <a:endParaRPr lang="cs-CZ" err="1">
              <a:ea typeface="Calibri"/>
              <a:cs typeface="Calibri"/>
            </a:endParaRPr>
          </a:p>
        </p:txBody>
      </p:sp>
      <p:pic>
        <p:nvPicPr>
          <p:cNvPr id="6" name="Obrázek 5" descr="Obsah obrázku text, snímek obrazovky&#10;&#10;Popis se vygeneroval automaticky.">
            <a:extLst>
              <a:ext uri="{FF2B5EF4-FFF2-40B4-BE49-F238E27FC236}">
                <a16:creationId xmlns:a16="http://schemas.microsoft.com/office/drawing/2014/main" id="{9AFA1C94-C21E-FE02-DF16-418DA916B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737" y="2133244"/>
            <a:ext cx="7905182" cy="363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4286"/>
      </p:ext>
    </p:extLst>
  </p:cSld>
  <p:clrMapOvr>
    <a:masterClrMapping/>
  </p:clrMapOvr>
  <p:transition spd="slow">
    <p:push dir="u"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hlinkClick r:id="rId2"/>
              </a:rPr>
              <a:t>mf1@eseltest.cz</a:t>
            </a:r>
            <a:r>
              <a:rPr lang="cs-CZ" sz="1000"/>
              <a:t> / 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117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Autofit/>
          </a:bodyPr>
          <a:lstStyle/>
          <a:p>
            <a:pPr marL="323850" indent="-32385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cs-CZ" sz="1800" kern="100">
                <a:ea typeface="Calibri"/>
                <a:cs typeface="Arial"/>
              </a:rPr>
              <a:t>Přejdeme</a:t>
            </a:r>
            <a:r>
              <a:rPr lang="cs-CZ" sz="1800" kern="100">
                <a:ea typeface="+mn-lt"/>
                <a:cs typeface="Arial"/>
              </a:rPr>
              <a:t> na záložku moje organizace </a:t>
            </a:r>
            <a:r>
              <a:rPr lang="cs-CZ" sz="1800" kern="100">
                <a:solidFill>
                  <a:srgbClr val="FF0000"/>
                </a:solidFill>
                <a:ea typeface="+mn-lt"/>
                <a:cs typeface="Arial"/>
              </a:rPr>
              <a:t>(1)</a:t>
            </a:r>
            <a:r>
              <a:rPr lang="cs-CZ" sz="1800" kern="100">
                <a:ea typeface="+mn-lt"/>
                <a:cs typeface="Arial"/>
              </a:rPr>
              <a:t> , kde zvolíme k autorizaci </a:t>
            </a:r>
            <a:r>
              <a:rPr lang="cs-CZ" sz="1800" kern="100">
                <a:solidFill>
                  <a:srgbClr val="FF0000"/>
                </a:solidFill>
                <a:ea typeface="+mn-lt"/>
                <a:cs typeface="Arial"/>
              </a:rPr>
              <a:t>(2)</a:t>
            </a:r>
            <a:endParaRPr lang="cs-CZ">
              <a:solidFill>
                <a:srgbClr val="FF0000"/>
              </a:solidFill>
              <a:ea typeface="Calibri"/>
              <a:cs typeface="Calibri"/>
            </a:endParaRPr>
          </a:p>
          <a:p>
            <a:pPr marL="323850" indent="-323850">
              <a:lnSpc>
                <a:spcPct val="107000"/>
              </a:lnSpc>
              <a:spcAft>
                <a:spcPts val="0"/>
              </a:spcAft>
            </a:pPr>
            <a:endParaRPr lang="cs-CZ" sz="1800" kern="100">
              <a:ea typeface="+mn-lt"/>
              <a:cs typeface="+mn-lt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cs-CZ" sz="1800"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Autorizace </a:t>
            </a:r>
            <a:r>
              <a:rPr lang="cs-CZ" err="1"/>
              <a:t>oDok</a:t>
            </a:r>
            <a:endParaRPr lang="cs-CZ" err="1">
              <a:ea typeface="Calibri"/>
              <a:cs typeface="Calibri"/>
            </a:endParaRPr>
          </a:p>
        </p:txBody>
      </p:sp>
      <p:pic>
        <p:nvPicPr>
          <p:cNvPr id="7" name="Obrázek 6" descr="Obsah obrázku text, elektronika, snímek obrazovky, software&#10;&#10;Popis se vygeneroval automaticky.">
            <a:extLst>
              <a:ext uri="{FF2B5EF4-FFF2-40B4-BE49-F238E27FC236}">
                <a16:creationId xmlns:a16="http://schemas.microsoft.com/office/drawing/2014/main" id="{9EA039BD-F3AD-E1BD-12D8-E8F554055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00" y="2105891"/>
            <a:ext cx="8415276" cy="425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419403"/>
      </p:ext>
    </p:extLst>
  </p:cSld>
  <p:clrMapOvr>
    <a:masterClrMapping/>
  </p:clrMapOvr>
  <p:transition spd="slow">
    <p:push dir="u"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hlinkClick r:id="rId2"/>
              </a:rPr>
              <a:t>mf1@eseltest.cz</a:t>
            </a:r>
            <a:r>
              <a:rPr lang="cs-CZ" sz="1000"/>
              <a:t> / 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118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Autofit/>
          </a:bodyPr>
          <a:lstStyle/>
          <a:p>
            <a:pPr marL="323850" indent="-32385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cs-CZ" sz="1800" kern="100">
                <a:ea typeface="Calibri"/>
                <a:cs typeface="Arial"/>
              </a:rPr>
              <a:t>Vybereme</a:t>
            </a:r>
            <a:r>
              <a:rPr lang="cs-CZ" sz="1800" kern="100">
                <a:ea typeface="+mn-lt"/>
                <a:cs typeface="Arial"/>
              </a:rPr>
              <a:t> </a:t>
            </a:r>
            <a:r>
              <a:rPr lang="cs-CZ" sz="1800" kern="100">
                <a:solidFill>
                  <a:srgbClr val="000000"/>
                </a:solidFill>
                <a:ea typeface="+mn-lt"/>
                <a:cs typeface="Arial"/>
              </a:rPr>
              <a:t>si náš dokument </a:t>
            </a:r>
            <a:endParaRPr lang="cs-CZ" sz="1800" kern="100">
              <a:solidFill>
                <a:srgbClr val="FF0000"/>
              </a:solidFill>
              <a:ea typeface="Calibri"/>
              <a:cs typeface="Arial"/>
            </a:endParaRPr>
          </a:p>
          <a:p>
            <a:pPr marL="323850" indent="-323850">
              <a:lnSpc>
                <a:spcPct val="107000"/>
              </a:lnSpc>
              <a:spcAft>
                <a:spcPts val="0"/>
              </a:spcAft>
            </a:pPr>
            <a:endParaRPr lang="cs-CZ" sz="1800" kern="100">
              <a:ea typeface="+mn-lt"/>
              <a:cs typeface="+mn-lt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cs-CZ" sz="1800"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Autorizace </a:t>
            </a:r>
            <a:r>
              <a:rPr lang="cs-CZ" err="1"/>
              <a:t>oDok</a:t>
            </a:r>
            <a:endParaRPr lang="cs-CZ" err="1">
              <a:ea typeface="Calibri"/>
              <a:cs typeface="Calibri"/>
            </a:endParaRPr>
          </a:p>
        </p:txBody>
      </p:sp>
      <p:pic>
        <p:nvPicPr>
          <p:cNvPr id="6" name="Obrázek 5" descr="Obsah obrázku text, elektronika, snímek obrazovky, software&#10;&#10;Popis se vygeneroval automaticky.">
            <a:extLst>
              <a:ext uri="{FF2B5EF4-FFF2-40B4-BE49-F238E27FC236}">
                <a16:creationId xmlns:a16="http://schemas.microsoft.com/office/drawing/2014/main" id="{760BAF06-AA7E-BC43-3894-806B9D776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09" y="2111396"/>
            <a:ext cx="7778709" cy="441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55068"/>
      </p:ext>
    </p:extLst>
  </p:cSld>
  <p:clrMapOvr>
    <a:masterClrMapping/>
  </p:clrMapOvr>
  <p:transition spd="slow">
    <p:push dir="u"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hlinkClick r:id="rId2"/>
              </a:rPr>
              <a:t>mf1@eseltest.cz</a:t>
            </a:r>
            <a:r>
              <a:rPr lang="cs-CZ" sz="1000"/>
              <a:t> / 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119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Autofit/>
          </a:bodyPr>
          <a:lstStyle/>
          <a:p>
            <a:pPr marL="323850" indent="-32385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cs-CZ" sz="1800" kern="100">
                <a:ea typeface="Calibri"/>
                <a:cs typeface="Arial"/>
              </a:rPr>
              <a:t>Otevřeme se nám materiál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Arial"/>
              </a:rPr>
              <a:t>(1)</a:t>
            </a:r>
            <a:r>
              <a:rPr lang="cs-CZ" sz="1800" kern="100">
                <a:ea typeface="Calibri"/>
                <a:cs typeface="Arial"/>
              </a:rPr>
              <a:t> s informací, že dokument není autorizován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Arial"/>
              </a:rPr>
              <a:t> (2)</a:t>
            </a:r>
          </a:p>
          <a:p>
            <a:pPr marL="323850" indent="-323850">
              <a:lnSpc>
                <a:spcPct val="107000"/>
              </a:lnSpc>
              <a:spcAft>
                <a:spcPts val="0"/>
              </a:spcAft>
            </a:pPr>
            <a:r>
              <a:rPr lang="cs-CZ" sz="1800" kern="100">
                <a:ea typeface="+mn-lt"/>
                <a:cs typeface="Arial"/>
              </a:rPr>
              <a:t>"</a:t>
            </a:r>
            <a:r>
              <a:rPr lang="cs-CZ" sz="1800" kern="100" err="1">
                <a:ea typeface="+mn-lt"/>
                <a:cs typeface="Arial"/>
              </a:rPr>
              <a:t>Scrollujeme</a:t>
            </a:r>
            <a:r>
              <a:rPr lang="cs-CZ" sz="1800" kern="100">
                <a:ea typeface="+mn-lt"/>
                <a:cs typeface="Arial"/>
              </a:rPr>
              <a:t>" stránku dolů, kde zvolíme autorizovat (</a:t>
            </a:r>
            <a:r>
              <a:rPr lang="cs-CZ" sz="1800" kern="100">
                <a:solidFill>
                  <a:srgbClr val="FF0000"/>
                </a:solidFill>
                <a:ea typeface="+mn-lt"/>
                <a:cs typeface="Arial"/>
              </a:rPr>
              <a:t>3)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cs-CZ" sz="1800" kern="1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cs-CZ" sz="1800"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Autorizace </a:t>
            </a:r>
            <a:r>
              <a:rPr lang="cs-CZ" err="1"/>
              <a:t>oDok</a:t>
            </a:r>
            <a:endParaRPr lang="cs-CZ" err="1">
              <a:ea typeface="Calibri"/>
              <a:cs typeface="Calibri"/>
            </a:endParaRPr>
          </a:p>
        </p:txBody>
      </p:sp>
      <p:pic>
        <p:nvPicPr>
          <p:cNvPr id="7" name="Obrázek 6" descr="Obsah obrázku text, snímek obrazovky, software, Webová stránka&#10;&#10;Popis se vygeneroval automaticky.">
            <a:extLst>
              <a:ext uri="{FF2B5EF4-FFF2-40B4-BE49-F238E27FC236}">
                <a16:creationId xmlns:a16="http://schemas.microsoft.com/office/drawing/2014/main" id="{C5FFBD2B-4431-FEB3-82F4-7B5BEC00E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35" y="2394053"/>
            <a:ext cx="8934698" cy="2930855"/>
          </a:xfrm>
          <a:prstGeom prst="rect">
            <a:avLst/>
          </a:prstGeom>
        </p:spPr>
      </p:pic>
      <p:pic>
        <p:nvPicPr>
          <p:cNvPr id="8" name="Obrázek 7" descr="Obsah obrázku text, snímek obrazovky, logo, Písmo&#10;&#10;Popis se vygeneroval automaticky.">
            <a:extLst>
              <a:ext uri="{FF2B5EF4-FFF2-40B4-BE49-F238E27FC236}">
                <a16:creationId xmlns:a16="http://schemas.microsoft.com/office/drawing/2014/main" id="{D842CCA0-74A9-FB24-96C3-FA200AEBF2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48" b="8016"/>
          <a:stretch/>
        </p:blipFill>
        <p:spPr>
          <a:xfrm>
            <a:off x="7469951" y="4711597"/>
            <a:ext cx="3971572" cy="191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5015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12</a:t>
            </a:fld>
            <a:endParaRPr lang="pl-PL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231BF77-8A93-3545-DB89-D92E1A58BC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627" y="1730218"/>
            <a:ext cx="11233584" cy="336244"/>
          </a:xfrm>
        </p:spPr>
        <p:txBody>
          <a:bodyPr/>
          <a:lstStyle/>
          <a:p>
            <a:endParaRPr lang="cs-CZ"/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30" y="848201"/>
            <a:ext cx="11234631" cy="792675"/>
          </a:xfrm>
        </p:spPr>
        <p:txBody>
          <a:bodyPr anchor="t">
            <a:normAutofit/>
          </a:bodyPr>
          <a:lstStyle/>
          <a:p>
            <a:r>
              <a:rPr lang="cs-CZ"/>
              <a:t>Portál – přehled právních aktů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85649F3-5D05-0EB2-BE66-BD624C168BE2}"/>
              </a:ext>
            </a:extLst>
          </p:cNvPr>
          <p:cNvSpPr txBox="1"/>
          <p:nvPr/>
        </p:nvSpPr>
        <p:spPr>
          <a:xfrm>
            <a:off x="8993127" y="1640876"/>
            <a:ext cx="2844800" cy="2715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Bef>
                <a:spcPts val="300"/>
              </a:spcBef>
              <a:buFont typeface="+mj-lt"/>
              <a:buAutoNum type="arabicPeriod" startAt="10"/>
            </a:pP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Aktivní volba přehledy</a:t>
            </a:r>
            <a:endPara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 startAt="10"/>
            </a:pP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Podřízená druhá úroveň menu</a:t>
            </a:r>
            <a:endPara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 startAt="10"/>
            </a:pP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Volba pro vytvoření nového právního aktu</a:t>
            </a:r>
            <a:endPara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 startAt="10"/>
            </a:pP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Nadpis aktuálně otevřeného seznamu</a:t>
            </a:r>
            <a:endPara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 startAt="10"/>
            </a:pP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Volby pro vybranou položku v seznamu</a:t>
            </a:r>
            <a:endPara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 startAt="10"/>
            </a:pP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Aktuálně otevřený seznam</a:t>
            </a:r>
            <a:endPara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F4B03A6-6A45-9D4F-9CFC-C44B23D014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27" y="1640875"/>
            <a:ext cx="8119552" cy="453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240005"/>
      </p:ext>
    </p:extLst>
  </p:cSld>
  <p:clrMapOvr>
    <a:masterClrMapping/>
  </p:clrMapOvr>
  <p:transition spd="slow">
    <p:push dir="u"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hlinkClick r:id="rId2"/>
              </a:rPr>
              <a:t>mf1@eseltest.cz</a:t>
            </a:r>
            <a:r>
              <a:rPr lang="cs-CZ" sz="1000"/>
              <a:t> / 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120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Autofit/>
          </a:bodyPr>
          <a:lstStyle/>
          <a:p>
            <a:pPr marL="323850" indent="-32385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cs-CZ" sz="1800" kern="100">
                <a:ea typeface="Calibri"/>
                <a:cs typeface="Arial"/>
              </a:rPr>
              <a:t>Autorizace materiálu byla úspěšná</a:t>
            </a:r>
            <a:endParaRPr lang="cs-CZ"/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cs-CZ" sz="1800" kern="1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cs-CZ" sz="1800"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Autorizace </a:t>
            </a:r>
            <a:r>
              <a:rPr lang="cs-CZ" err="1"/>
              <a:t>oDok</a:t>
            </a:r>
            <a:endParaRPr lang="cs-CZ" err="1">
              <a:ea typeface="Calibri"/>
              <a:cs typeface="Calibri"/>
            </a:endParaRPr>
          </a:p>
        </p:txBody>
      </p:sp>
      <p:pic>
        <p:nvPicPr>
          <p:cNvPr id="6" name="Obrázek 5" descr="Obsah obrázku text, elektronika, snímek obrazovky, software&#10;&#10;Popis se vygeneroval automaticky.">
            <a:extLst>
              <a:ext uri="{FF2B5EF4-FFF2-40B4-BE49-F238E27FC236}">
                <a16:creationId xmlns:a16="http://schemas.microsoft.com/office/drawing/2014/main" id="{0533E6E1-6220-5D5A-268C-D423A85BA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478" y="1969324"/>
            <a:ext cx="6056340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06571"/>
      </p:ext>
    </p:extLst>
  </p:cSld>
  <p:clrMapOvr>
    <a:masterClrMapping/>
  </p:clrMapOvr>
  <p:transition spd="slow">
    <p:push dir="u"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121</a:t>
            </a:fld>
            <a:endParaRPr lang="pl-PL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1647825" y="1430338"/>
            <a:ext cx="5648325" cy="376555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201150" y="2371725"/>
            <a:ext cx="2990850" cy="1463675"/>
          </a:xfrm>
        </p:spPr>
        <p:txBody>
          <a:bodyPr/>
          <a:lstStyle/>
          <a:p>
            <a:pPr marL="0" indent="0">
              <a:buNone/>
            </a:pPr>
            <a:r>
              <a:rPr lang="cs-CZ"/>
              <a:t>Přestávka </a:t>
            </a:r>
          </a:p>
          <a:p>
            <a:pPr marL="0" indent="0">
              <a:buNone/>
            </a:pPr>
            <a:r>
              <a:rPr lang="cs-CZ"/>
              <a:t>..probíhá autorizace v </a:t>
            </a:r>
            <a:r>
              <a:rPr lang="cs-CZ" err="1"/>
              <a:t>oDok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139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MF_ministr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122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V </a:t>
            </a:r>
            <a:r>
              <a:rPr lang="cs-CZ" sz="1800" err="1">
                <a:ea typeface="Aptos" panose="020B0004020202020204" pitchFamily="34" charset="0"/>
                <a:cs typeface="Arial" panose="020B0604020202020204" pitchFamily="34" charset="0"/>
              </a:rPr>
              <a:t>oDok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bylo úspěšně autorizováno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(1,2)</a:t>
            </a:r>
            <a:endParaRPr lang="cs-CZ" sz="1800">
              <a:solidFill>
                <a:schemeClr val="accent5"/>
              </a:solidFill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Příprava připomínkového řízení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C2145D6-A5FE-18EB-AD71-44E8AD93F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130957"/>
            <a:ext cx="10422320" cy="425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347226"/>
      </p:ext>
    </p:extLst>
  </p:cSld>
  <p:clrMapOvr>
    <a:masterClrMapping/>
  </p:clrMapOvr>
  <p:transition spd="slow">
    <p:push dir="u"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123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Mezirezortní  připomínkového řízení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372474"/>
            <a:ext cx="4986984" cy="1462925"/>
          </a:xfrm>
        </p:spPr>
        <p:txBody>
          <a:bodyPr/>
          <a:lstStyle/>
          <a:p>
            <a:pPr marL="0" indent="0">
              <a:buNone/>
            </a:pPr>
            <a:r>
              <a:rPr lang="cs-CZ"/>
              <a:t>Praktická ukázka nad návrhem vyhlášky po úspěšné autorizaci žádosti o vyhlášení připomínkového řízení v externí aplikaci </a:t>
            </a:r>
            <a:r>
              <a:rPr lang="cs-CZ" err="1"/>
              <a:t>oDok</a:t>
            </a:r>
            <a:endParaRPr lang="cs-CZ"/>
          </a:p>
          <a:p>
            <a:endParaRPr lang="cs-CZ" u="sng">
              <a:solidFill>
                <a:schemeClr val="accent1"/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153507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6A8F13D-60C7-ADB1-AA0E-72BEF4E00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124</a:t>
            </a:fld>
            <a:endParaRPr lang="pl-PL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B99C5C91-02F3-A3E3-7B88-894509F7F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Mezirezortní připomínkové řízení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F22F8B3A-F9A4-376B-1827-4D9C54CD4D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730218"/>
            <a:ext cx="11233584" cy="4441981"/>
          </a:xfrm>
        </p:spPr>
        <p:txBody>
          <a:bodyPr/>
          <a:lstStyle/>
          <a:p>
            <a:pPr marL="324000" lvl="1" indent="-32400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>
                <a:tab pos="714375" algn="l"/>
              </a:tabLst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Stavy: </a:t>
            </a:r>
          </a:p>
          <a:p>
            <a:pPr marL="612000" lvl="2" indent="-32400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  <a:tabLst>
                <a:tab pos="714375" algn="l"/>
              </a:tabLst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zahájení mezirezortního připomínkového řízení</a:t>
            </a:r>
          </a:p>
          <a:p>
            <a:pPr marL="612000" lvl="2" indent="-32400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  <a:tabLst>
                <a:tab pos="714375" algn="l"/>
              </a:tabLst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ukončení lhůty příjmu připomínek</a:t>
            </a:r>
          </a:p>
          <a:p>
            <a:pPr marL="288000" lvl="2" indent="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None/>
              <a:tabLst>
                <a:tab pos="714375" algn="l"/>
              </a:tabLst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jsou nastavovány externě ze systému </a:t>
            </a:r>
            <a:r>
              <a:rPr lang="cs-CZ" sz="18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oDok</a:t>
            </a: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86E50A-ED43-7BEB-0E51-E57EFAB5B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757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86E50A-ED43-7BEB-0E51-E57EFAB5B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6A8F13D-60C7-ADB1-AA0E-72BEF4E00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125</a:t>
            </a:fld>
            <a:endParaRPr lang="pl-PL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C726B7F2-96B7-E77A-B435-4FF50DE3D4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/>
              <a:t>Kontaktní administrátor připomínkového místa provede změnu na Hlavního zpracovatele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B99C5C91-02F3-A3E3-7B88-894509F7F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Zahájení mezirezortního připomínkového řízení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F22F8B3A-F9A4-376B-1827-4D9C54CD4D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5"/>
            <a:ext cx="11233584" cy="3983876"/>
          </a:xfrm>
        </p:spPr>
        <p:txBody>
          <a:bodyPr/>
          <a:lstStyle/>
          <a:p>
            <a:pPr marL="342900" indent="-342900">
              <a:buFont typeface="Symbol" panose="05050102010706020507" pitchFamily="18" charset="2"/>
              <a:buChar char=""/>
              <a:tabLst>
                <a:tab pos="714375" algn="l"/>
              </a:tabLst>
            </a:pPr>
            <a:r>
              <a:rPr lang="cs-CZ" sz="1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 zahájení MPŘ je za každé připomínkové místo (dále jen „PM“) založena jedna sada s návrhem, kam budou vkládány připomínky</a:t>
            </a:r>
          </a:p>
          <a:p>
            <a:pPr marL="738900" lvl="1" indent="-342900">
              <a:buFont typeface="Courier New" panose="02070309020205020404" pitchFamily="49" charset="0"/>
              <a:buChar char="o"/>
              <a:tabLst>
                <a:tab pos="714375" algn="l"/>
              </a:tabLst>
            </a:pPr>
            <a:r>
              <a:rPr lang="cs-CZ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 Připomínkové místo je notifikován Kontaktní administrátor za organizaci připomínkového místa s oslovením pro vkládání připomínek k danému návrhu, který má koordinační roli v procesu</a:t>
            </a:r>
            <a:endParaRPr lang="cs-CZ" sz="14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cs-CZ" sz="1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Kontaktní administrátor za připomínkové místo</a:t>
            </a:r>
            <a:r>
              <a:rPr lang="cs-CZ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vyzve oddělení / odbor přes </a:t>
            </a:r>
            <a:r>
              <a:rPr lang="cs-CZ" sz="1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Změnu hlavního zpracovatele </a:t>
            </a:r>
            <a:r>
              <a:rPr lang="cs-CZ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 vkládání připomínky </a:t>
            </a:r>
          </a:p>
          <a:p>
            <a:pPr marL="738900" lvl="1" indent="-342900">
              <a:buFont typeface="Courier New" panose="02070309020205020404" pitchFamily="49" charset="0"/>
              <a:buChar char="o"/>
            </a:pPr>
            <a:r>
              <a:rPr lang="cs-CZ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tzn. sekretariát ministra po interní dohodě osloví k připomínkám legislativní odbor, tj. Hlavní zpracovatel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cs-CZ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Zvolený </a:t>
            </a:r>
            <a:r>
              <a:rPr lang="cs-CZ" sz="1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Hlavní zpracovatel </a:t>
            </a:r>
          </a:p>
          <a:p>
            <a:pPr marL="738900" lvl="1" indent="-342900">
              <a:buFont typeface="Courier New" panose="02070309020205020404" pitchFamily="49" charset="0"/>
              <a:buChar char="o"/>
            </a:pPr>
            <a:r>
              <a:rPr lang="cs-CZ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může k návrhu vkládat připomínky</a:t>
            </a:r>
          </a:p>
          <a:p>
            <a:pPr marL="738900" lvl="1" indent="-342900">
              <a:buFont typeface="Courier New" panose="02070309020205020404" pitchFamily="49" charset="0"/>
              <a:buChar char="o"/>
            </a:pPr>
            <a:r>
              <a:rPr lang="cs-CZ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případně může vyzvat k připomínkám jiné oddělení / odbor nebo konkrétního uživatele přes </a:t>
            </a:r>
            <a:r>
              <a:rPr lang="cs-CZ" sz="1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Změna vlastníka sady</a:t>
            </a:r>
            <a:r>
              <a:rPr lang="cs-CZ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kde může vybrat</a:t>
            </a:r>
          </a:p>
          <a:p>
            <a:pPr marL="1026900" lvl="2" indent="-342900">
              <a:buFont typeface="Wingdings" panose="05000000000000000000" pitchFamily="2" charset="2"/>
              <a:buChar char="§"/>
            </a:pPr>
            <a:r>
              <a:rPr lang="cs-CZ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oddělení / odbor.. (např. oddělení vnější legislativy)</a:t>
            </a:r>
          </a:p>
          <a:p>
            <a:pPr marL="1026900" lvl="2" indent="-342900">
              <a:buFont typeface="Wingdings" panose="05000000000000000000" pitchFamily="2" charset="2"/>
              <a:buChar char="§"/>
            </a:pPr>
            <a:r>
              <a:rPr lang="cs-CZ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anebo konkrétního uživatele (např. Karel Novák, Vedoucí oddělení vnější legislativy)</a:t>
            </a:r>
          </a:p>
        </p:txBody>
      </p:sp>
      <p:graphicFrame>
        <p:nvGraphicFramePr>
          <p:cNvPr id="4" name="Zástupný obsah 11">
            <a:extLst>
              <a:ext uri="{FF2B5EF4-FFF2-40B4-BE49-F238E27FC236}">
                <a16:creationId xmlns:a16="http://schemas.microsoft.com/office/drawing/2014/main" id="{7427A7A8-A888-B6AD-4FFD-C62BDAD6E330}"/>
              </a:ext>
            </a:extLst>
          </p:cNvPr>
          <p:cNvGraphicFramePr>
            <a:graphicFrameLocks/>
          </p:cNvGraphicFramePr>
          <p:nvPr/>
        </p:nvGraphicFramePr>
        <p:xfrm>
          <a:off x="3057525" y="4836738"/>
          <a:ext cx="7934325" cy="1825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191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FA14B59-9D6B-C711-F647-C6B326BB3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C1FBA12-07B9-10BE-480D-508275759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126</a:t>
            </a:fld>
            <a:endParaRPr lang="pl-PL"/>
          </a:p>
        </p:txBody>
      </p:sp>
      <p:graphicFrame>
        <p:nvGraphicFramePr>
          <p:cNvPr id="13" name="Zástupný obsah 12">
            <a:extLst>
              <a:ext uri="{FF2B5EF4-FFF2-40B4-BE49-F238E27FC236}">
                <a16:creationId xmlns:a16="http://schemas.microsoft.com/office/drawing/2014/main" id="{3E1EE02D-EBB4-77D7-FAD3-7D1F3AEBA47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78632" y="1862473"/>
          <a:ext cx="11234736" cy="401320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730375">
                  <a:extLst>
                    <a:ext uri="{9D8B030D-6E8A-4147-A177-3AD203B41FA5}">
                      <a16:colId xmlns:a16="http://schemas.microsoft.com/office/drawing/2014/main" val="2157862194"/>
                    </a:ext>
                  </a:extLst>
                </a:gridCol>
                <a:gridCol w="3886993">
                  <a:extLst>
                    <a:ext uri="{9D8B030D-6E8A-4147-A177-3AD203B41FA5}">
                      <a16:colId xmlns:a16="http://schemas.microsoft.com/office/drawing/2014/main" val="3915504402"/>
                    </a:ext>
                  </a:extLst>
                </a:gridCol>
                <a:gridCol w="2808684">
                  <a:extLst>
                    <a:ext uri="{9D8B030D-6E8A-4147-A177-3AD203B41FA5}">
                      <a16:colId xmlns:a16="http://schemas.microsoft.com/office/drawing/2014/main" val="2079011845"/>
                    </a:ext>
                  </a:extLst>
                </a:gridCol>
                <a:gridCol w="2808684">
                  <a:extLst>
                    <a:ext uri="{9D8B030D-6E8A-4147-A177-3AD203B41FA5}">
                      <a16:colId xmlns:a16="http://schemas.microsoft.com/office/drawing/2014/main" val="1852350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1300">
                          <a:latin typeface="+mn-lt"/>
                        </a:rPr>
                        <a:t>Název v e-Legislativě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300">
                          <a:latin typeface="+mn-lt"/>
                        </a:rPr>
                        <a:t>Oprávnění v e-Legislativě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300">
                          <a:latin typeface="+mn-lt"/>
                        </a:rPr>
                        <a:t>Obsazenost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300">
                          <a:latin typeface="+mn-lt"/>
                        </a:rPr>
                        <a:t>Popis činností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6094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300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Kontaktní administrátor připomínkového místa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-249585" algn="l" defTabSz="121917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cs-CZ" sz="13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Kontaktní administrátor připomínkového místa</a:t>
                      </a:r>
                    </a:p>
                    <a:p>
                      <a:pPr marL="0" lvl="0" indent="-249585" algn="l" defTabSz="121917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cs-CZ" sz="13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-&gt;&gt; Přiřazuje zpracovatele PŘ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300">
                          <a:latin typeface="+mn-lt"/>
                        </a:rPr>
                        <a:t>1 organizace = 1 Kontaktní administrátor připomínkového místa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13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 vyhlášení MPŘ automaticky nastaven systémem jako vlastník sady připomínek</a:t>
                      </a:r>
                    </a:p>
                    <a:p>
                      <a:pPr marL="171450" marR="0" lvl="0" indent="-17145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13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oprávnění přiděleno zpravidla sekretariátu</a:t>
                      </a:r>
                    </a:p>
                    <a:p>
                      <a:pPr marL="171450" marR="0" lvl="0" indent="-17145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13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nevkládá připomínky, koordinační role</a:t>
                      </a:r>
                    </a:p>
                    <a:p>
                      <a:endParaRPr lang="cs-CZ" sz="130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6281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300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Hlavní zpracovatel</a:t>
                      </a: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300" kern="120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-249585" algn="l" defTabSz="121917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cs-CZ" sz="13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Zpracovatel připomínkového řízení a stanovisek</a:t>
                      </a:r>
                    </a:p>
                    <a:p>
                      <a:pPr marL="0" lvl="0" indent="-249585" algn="l" defTabSz="121917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cs-CZ" sz="13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-&gt;&gt; Pořizuje připomínky nebo stanovisko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300">
                          <a:latin typeface="+mn-lt"/>
                        </a:rPr>
                        <a:t>1 organizace = N pracovišť na výběr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 algn="l" defTabSz="121917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cs-CZ" sz="13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měnit vlastníka sady připomínek</a:t>
                      </a:r>
                    </a:p>
                    <a:p>
                      <a:pPr marL="171450" lvl="0" indent="-171450" algn="l" defTabSz="121917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cs-CZ" sz="13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správa sdílení pro editaci a čtení</a:t>
                      </a:r>
                    </a:p>
                    <a:p>
                      <a:pPr marL="171450" lvl="0" indent="-171450" algn="l" defTabSz="121917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cs-CZ" sz="13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vkládat připomínky</a:t>
                      </a:r>
                    </a:p>
                    <a:p>
                      <a:pPr marL="171450" lvl="0" indent="-171450" algn="l" defTabSz="121917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cs-CZ" sz="13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předkládat souhrn připomínek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2668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300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Vlastník sady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-249585" algn="l" defTabSz="121917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cs-CZ" sz="13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Zpracovatel připomínkového řízení a stanovisek</a:t>
                      </a:r>
                    </a:p>
                    <a:p>
                      <a:pPr marL="0" lvl="0" indent="-249585" algn="l" defTabSz="121917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cs-CZ" sz="13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-&gt;&gt; Pořizuje připomínky nebo stanovisko</a:t>
                      </a:r>
                    </a:p>
                    <a:p>
                      <a:pPr marL="0" lvl="0" indent="-249585" algn="l" defTabSz="1219170" rtl="0" eaLnBrk="1" latinLnBrk="0" hangingPunct="1">
                        <a:buFont typeface="Arial" panose="020B0604020202020204" pitchFamily="34" charset="0"/>
                        <a:buNone/>
                      </a:pPr>
                      <a:endParaRPr lang="cs-CZ" sz="13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-249585" algn="l" defTabSz="121917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cs-CZ" sz="13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anebo vybraný uživatel v e-Legislativě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300">
                          <a:latin typeface="+mn-lt"/>
                        </a:rPr>
                        <a:t>1 organizace = N pracovišť na výběr</a:t>
                      </a:r>
                    </a:p>
                    <a:p>
                      <a:endParaRPr lang="cs-CZ" sz="13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cs-CZ" sz="1300">
                          <a:latin typeface="+mn-lt"/>
                        </a:rPr>
                        <a:t>měnit vlastníka sady připomínek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cs-CZ" sz="1300">
                          <a:latin typeface="+mn-lt"/>
                        </a:rPr>
                        <a:t>správa sdílení pro editaci a čtení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cs-CZ" sz="1300">
                          <a:latin typeface="+mn-lt"/>
                        </a:rPr>
                        <a:t>vkládat připomínky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cs-CZ" sz="1300">
                          <a:latin typeface="+mn-lt"/>
                        </a:rPr>
                        <a:t>předkládat souhrn připomínek</a:t>
                      </a:r>
                    </a:p>
                    <a:p>
                      <a:endParaRPr lang="cs-CZ" sz="130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6598962"/>
                  </a:ext>
                </a:extLst>
              </a:tr>
            </a:tbl>
          </a:graphicData>
        </a:graphic>
      </p:graphicFrame>
      <p:sp>
        <p:nvSpPr>
          <p:cNvPr id="11" name="Nadpis 10">
            <a:extLst>
              <a:ext uri="{FF2B5EF4-FFF2-40B4-BE49-F238E27FC236}">
                <a16:creationId xmlns:a16="http://schemas.microsoft.com/office/drawing/2014/main" id="{160C982E-4E2F-6AA9-A7B8-AEC2071F1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Oprávnění pro mezirezortní připomínkové řízení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6217738-1EAD-C22A-3BF6-6479F7E0EF8C}"/>
              </a:ext>
            </a:extLst>
          </p:cNvPr>
          <p:cNvSpPr txBox="1"/>
          <p:nvPr/>
        </p:nvSpPr>
        <p:spPr>
          <a:xfrm>
            <a:off x="119063" y="6001450"/>
            <a:ext cx="11763296" cy="344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8000" lvl="2" indent="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None/>
              <a:tabLst>
                <a:tab pos="714375" algn="l"/>
              </a:tabLst>
            </a:pPr>
            <a:r>
              <a:rPr lang="cs-CZ" sz="1600" i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Pozn.: V případě emailového externího místa bez JIP/KAAS účtu přepisuje připomínky autor návrhu z podkladu, který obdrží e-mailem</a:t>
            </a:r>
            <a:endParaRPr lang="cs-CZ" sz="1600" i="1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61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MV_adminPM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127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/>
              </a:rPr>
              <a:t>Přihlásíme se jako Kontaktní administrátor připomínkové místa – sekretariát ministra (</a:t>
            </a:r>
            <a:r>
              <a:rPr lang="cs-CZ" sz="1800" b="1" err="1">
                <a:ea typeface="Aptos" panose="020B0004020202020204" pitchFamily="34" charset="0"/>
                <a:cs typeface="Arial"/>
              </a:rPr>
              <a:t>MV_adminPM</a:t>
            </a:r>
            <a:r>
              <a:rPr lang="cs-CZ" sz="1800">
                <a:ea typeface="Aptos" panose="020B0004020202020204" pitchFamily="34" charset="0"/>
                <a:cs typeface="Arial"/>
              </a:rPr>
              <a:t>)</a:t>
            </a:r>
            <a:endParaRPr lang="cs-CZ" sz="1800">
              <a:ea typeface="Calibri"/>
              <a:cs typeface="Arial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Mezirezortní připomínkové řízení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3C3BE6F-CAC6-7BEE-7C80-75BF4AD43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155441"/>
            <a:ext cx="9185813" cy="2410799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40263ECC-A496-A4A6-67A9-D5E77FFE6CBA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184E2A8-742D-58FD-B0B3-DAABC5493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5846" y="1194181"/>
            <a:ext cx="809524" cy="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98334"/>
      </p:ext>
    </p:extLst>
  </p:cSld>
  <p:clrMapOvr>
    <a:masterClrMapping/>
  </p:clrMapOvr>
  <p:transition spd="slow">
    <p:push dir="u"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MV_adminPM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128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V Přehledy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(1)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otevřeme záložku Moje připomínková řízení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(2)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, označíme návrh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(3)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a klikneme na Otevřít připomínkové řízení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(4)</a:t>
            </a:r>
            <a:endParaRPr lang="en-US" sz="1800">
              <a:solidFill>
                <a:schemeClr val="accent5"/>
              </a:solidFill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Mezirezortní připomínkové řízení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777CBF0-34DD-742D-6616-F0F40409AA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99" r="41935"/>
          <a:stretch/>
        </p:blipFill>
        <p:spPr>
          <a:xfrm>
            <a:off x="526630" y="2439229"/>
            <a:ext cx="10900771" cy="2313746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2BDAE3B6-DC1C-6F22-C105-1BDE33B37844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5680656"/>
      </p:ext>
    </p:extLst>
  </p:cSld>
  <p:clrMapOvr>
    <a:masterClrMapping/>
  </p:clrMapOvr>
  <p:transition spd="slow">
    <p:push dir="u"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MV_adminPM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129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V Legislativní proces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(1)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v podprostoru Mezirezortní připomínkové řízení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(2)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se přejde do záložky Připomínková místa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(3)</a:t>
            </a:r>
            <a:endParaRPr lang="en-US" sz="1800">
              <a:solidFill>
                <a:schemeClr val="accent5"/>
              </a:solidFill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Mezirezortní připomínkové řízení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0FEFEE1B-B76A-F465-0039-BF8DE0F4BF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7823"/>
          <a:stretch/>
        </p:blipFill>
        <p:spPr>
          <a:xfrm>
            <a:off x="533655" y="2337070"/>
            <a:ext cx="11227602" cy="3672729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628AA281-011D-14A0-793B-E35014F27134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287350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13</a:t>
            </a:fld>
            <a:endParaRPr lang="pl-PL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231BF77-8A93-3545-DB89-D92E1A58BC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627" y="1730218"/>
            <a:ext cx="11233584" cy="336244"/>
          </a:xfrm>
        </p:spPr>
        <p:txBody>
          <a:bodyPr/>
          <a:lstStyle/>
          <a:p>
            <a:endParaRPr lang="cs-CZ"/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30" y="848201"/>
            <a:ext cx="11234631" cy="792675"/>
          </a:xfrm>
        </p:spPr>
        <p:txBody>
          <a:bodyPr anchor="t">
            <a:normAutofit/>
          </a:bodyPr>
          <a:lstStyle/>
          <a:p>
            <a:r>
              <a:rPr lang="cs-CZ"/>
              <a:t>Portál – legislativní proces - shrnutí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85649F3-5D05-0EB2-BE66-BD624C168BE2}"/>
              </a:ext>
            </a:extLst>
          </p:cNvPr>
          <p:cNvSpPr txBox="1"/>
          <p:nvPr/>
        </p:nvSpPr>
        <p:spPr>
          <a:xfrm>
            <a:off x="8993127" y="1640876"/>
            <a:ext cx="2844800" cy="2265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rabicPeriod" startAt="16"/>
            </a:pP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Název návrhu a informace o pozici v legislativním procesu</a:t>
            </a:r>
            <a:endPara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 startAt="16"/>
            </a:pP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Panel legislativního procesu otevřeného návrhu</a:t>
            </a:r>
            <a:endPara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300"/>
              </a:spcAft>
              <a:buFont typeface="+mj-lt"/>
              <a:buAutoNum type="arabicPeriod" startAt="16"/>
            </a:pP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Shrnutí informací o otevřeném návrhu</a:t>
            </a: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342900" lvl="0" indent="-342900" algn="just">
              <a:lnSpc>
                <a:spcPct val="107000"/>
              </a:lnSpc>
              <a:spcBef>
                <a:spcPts val="300"/>
              </a:spcBef>
              <a:buFont typeface="+mj-lt"/>
              <a:buAutoNum type="arabicPeriod"/>
            </a:pPr>
            <a:endParaRPr lang="cs-CZ" sz="14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 descr="Obsah obrázku text, snímek obrazovky, software, Počítačová ikona&#10;&#10;Popis byl vytvořen automaticky">
            <a:extLst>
              <a:ext uri="{FF2B5EF4-FFF2-40B4-BE49-F238E27FC236}">
                <a16:creationId xmlns:a16="http://schemas.microsoft.com/office/drawing/2014/main" id="{3E5929EE-DA3B-7963-C2F9-DF78E0D559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63" y="1730218"/>
            <a:ext cx="8472395" cy="306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92217"/>
      </p:ext>
    </p:extLst>
  </p:cSld>
  <p:clrMapOvr>
    <a:masterClrMapping/>
  </p:clrMapOvr>
  <p:transition spd="slow">
    <p:push dir="u"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MV_adminPM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130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</a:pPr>
            <a:r>
              <a:rPr lang="cs-CZ" sz="1800">
                <a:latin typeface="Calibri" panose="020F0502020204030204" pitchFamily="34" charset="0"/>
              </a:rPr>
              <a:t>Klikne na naše připomínkové místo </a:t>
            </a:r>
            <a:r>
              <a:rPr lang="cs-CZ" sz="1800">
                <a:solidFill>
                  <a:schemeClr val="accent5"/>
                </a:solidFill>
                <a:latin typeface="Calibri" panose="020F0502020204030204" pitchFamily="34" charset="0"/>
              </a:rPr>
              <a:t>(1)</a:t>
            </a:r>
            <a:r>
              <a:rPr lang="cs-CZ" sz="1800">
                <a:latin typeface="Calibri" panose="020F0502020204030204" pitchFamily="34" charset="0"/>
              </a:rPr>
              <a:t> a následně na Zobrazit detail PM </a:t>
            </a:r>
            <a:r>
              <a:rPr lang="cs-CZ" sz="1800">
                <a:solidFill>
                  <a:schemeClr val="accent5"/>
                </a:solidFill>
                <a:latin typeface="Calibri" panose="020F0502020204030204" pitchFamily="34" charset="0"/>
              </a:rPr>
              <a:t>(2)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Mezirezortní připomínkové řízení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F9DE5F11-AEFA-7058-127C-7538E16A0A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0986"/>
          <a:stretch/>
        </p:blipFill>
        <p:spPr>
          <a:xfrm>
            <a:off x="526630" y="2226563"/>
            <a:ext cx="11013814" cy="2678812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4EB4F7FB-FC7D-D678-5399-C365DAB966A4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229636"/>
      </p:ext>
    </p:extLst>
  </p:cSld>
  <p:clrMapOvr>
    <a:masterClrMapping/>
  </p:clrMapOvr>
  <p:transition spd="slow">
    <p:push dir="u"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MV_adminPM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131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V podprostoru MPŘ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(2) 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označí se sadu připomínek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(2)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a klikne se Změníme hlavního zpracovatele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(3) 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a v okně se vybere nový zpracovatel, tj. „Odbor 1 – mezirezortní připomínky, MV“ (např. Odbor legislativy)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(4)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a Uložit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(5)</a:t>
            </a:r>
          </a:p>
          <a:p>
            <a:pPr marL="0" indent="0" algn="just">
              <a:lnSpc>
                <a:spcPct val="115000"/>
              </a:lnSpc>
              <a:buNone/>
            </a:pPr>
            <a:endParaRPr lang="cs-CZ" sz="1800"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Mezirezortní připomínkové řízení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A3CA5C4-1AD0-47EA-B5AC-446D9FA1ED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3387"/>
          <a:stretch/>
        </p:blipFill>
        <p:spPr>
          <a:xfrm>
            <a:off x="527333" y="2496192"/>
            <a:ext cx="7207670" cy="219055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C83E6DE-9C0C-C0D3-7E89-42F5D8C9C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348" y="3874159"/>
            <a:ext cx="5088407" cy="2572790"/>
          </a:xfrm>
          <a:prstGeom prst="rect">
            <a:avLst/>
          </a:prstGeom>
        </p:spPr>
      </p:pic>
      <p:sp>
        <p:nvSpPr>
          <p:cNvPr id="8" name="Vývojový diagram: spojnice 7">
            <a:extLst>
              <a:ext uri="{FF2B5EF4-FFF2-40B4-BE49-F238E27FC236}">
                <a16:creationId xmlns:a16="http://schemas.microsoft.com/office/drawing/2014/main" id="{AAF7F89C-25A2-3213-47DC-EE14ABB6C729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4648509"/>
      </p:ext>
    </p:extLst>
  </p:cSld>
  <p:clrMapOvr>
    <a:masterClrMapping/>
  </p:clrMapOvr>
  <p:transition spd="slow">
    <p:push dir="u"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  <a:ea typeface="Calibri"/>
                <a:cs typeface="Calibri"/>
              </a:rPr>
              <a:t>MV_adminPM</a:t>
            </a:r>
            <a:r>
              <a:rPr lang="cs-CZ" sz="1000">
                <a:solidFill>
                  <a:srgbClr val="00B0F0"/>
                </a:solidFill>
                <a:latin typeface="Aptos"/>
                <a:ea typeface="Calibri"/>
                <a:cs typeface="Calibri"/>
              </a:rPr>
              <a:t> </a:t>
            </a:r>
            <a:r>
              <a:rPr lang="cs-CZ" sz="1000">
                <a:latin typeface="Aptos"/>
                <a:ea typeface="Calibri"/>
                <a:cs typeface="Calibri"/>
              </a:rPr>
              <a:t>/ </a:t>
            </a:r>
            <a:r>
              <a:rPr lang="cs-CZ" sz="1000">
                <a:ea typeface="Calibri"/>
                <a:cs typeface="Calibri"/>
              </a:rPr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132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Tím aktuální uživatel = Kontaktní administrátor za připomínkové místo (</a:t>
            </a:r>
            <a:r>
              <a:rPr lang="cs-CZ" sz="1800" err="1">
                <a:ea typeface="Aptos" panose="020B0004020202020204" pitchFamily="34" charset="0"/>
                <a:cs typeface="Arial" panose="020B0604020202020204" pitchFamily="34" charset="0"/>
              </a:rPr>
              <a:t>MV_adminPM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) </a:t>
            </a:r>
          </a:p>
          <a:p>
            <a:pPr lvl="1" algn="just">
              <a:lnSpc>
                <a:spcPct val="1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ztratí práva </a:t>
            </a:r>
          </a:p>
          <a:p>
            <a:pPr lvl="1" algn="just">
              <a:lnSpc>
                <a:spcPct val="1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připomínkové místo nevidí</a:t>
            </a:r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endParaRPr lang="cs-CZ" sz="1800"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endParaRPr lang="en-US" sz="1800"/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endParaRPr lang="en-US" sz="1800"/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Mezirezortní připomínkové řízení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A9377F5-136F-16C0-4A9B-6E324D571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657392"/>
            <a:ext cx="11244006" cy="2397429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CFFD9266-8EEC-AF47-6776-D9E65475071E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9593647"/>
      </p:ext>
    </p:extLst>
  </p:cSld>
  <p:clrMapOvr>
    <a:masterClrMapping/>
  </p:clrMapOvr>
  <p:transition spd="slow">
    <p:push dir="u"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133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Vyhledání sady připomínek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372474"/>
            <a:ext cx="4986984" cy="1462925"/>
          </a:xfrm>
        </p:spPr>
        <p:txBody>
          <a:bodyPr/>
          <a:lstStyle/>
          <a:p>
            <a:endParaRPr lang="cs-CZ" u="sng">
              <a:solidFill>
                <a:schemeClr val="accent1"/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  <p:sp>
        <p:nvSpPr>
          <p:cNvPr id="2" name="Vývojový diagram: spojnice 1">
            <a:extLst>
              <a:ext uri="{FF2B5EF4-FFF2-40B4-BE49-F238E27FC236}">
                <a16:creationId xmlns:a16="http://schemas.microsoft.com/office/drawing/2014/main" id="{E14F3E89-CC98-FD00-D4AF-718DD0360A67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426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MV_pracovnik1MPR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134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/>
              </a:rPr>
              <a:t>Přihlásíme se pod účtem patřící Hlavnímu zpracovateli, tj. Odbor 1 MV  (</a:t>
            </a:r>
            <a:r>
              <a:rPr lang="cs-CZ" sz="1800" b="1">
                <a:ea typeface="Aptos" panose="020B0004020202020204" pitchFamily="34" charset="0"/>
                <a:cs typeface="Arial"/>
              </a:rPr>
              <a:t>MV_pracovnik1MPR</a:t>
            </a:r>
            <a:r>
              <a:rPr lang="cs-CZ" sz="1800">
                <a:ea typeface="Aptos" panose="020B0004020202020204" pitchFamily="34" charset="0"/>
                <a:cs typeface="Arial"/>
              </a:rPr>
              <a:t>)</a:t>
            </a:r>
            <a:endParaRPr lang="cs-CZ">
              <a:cs typeface="Arial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Mezirezortní připomínkové řízení</a:t>
            </a:r>
          </a:p>
        </p:txBody>
      </p:sp>
      <p:pic>
        <p:nvPicPr>
          <p:cNvPr id="8" name="Obrázek 7" descr="Obsah obrázku text, Písmo, řada/pruh, číslo&#10;&#10;Popis byl vytvořen automaticky">
            <a:extLst>
              <a:ext uri="{FF2B5EF4-FFF2-40B4-BE49-F238E27FC236}">
                <a16:creationId xmlns:a16="http://schemas.microsoft.com/office/drawing/2014/main" id="{73C4FE19-D293-D0F6-9D28-A9A92AB97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323946"/>
            <a:ext cx="10640562" cy="255285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2ED2A06-51BA-C28C-8FB1-3D6C9847F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5846" y="1194181"/>
            <a:ext cx="809524" cy="819048"/>
          </a:xfrm>
          <a:prstGeom prst="rect">
            <a:avLst/>
          </a:prstGeom>
        </p:spPr>
      </p:pic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6A2A4AEA-AAE0-EAD4-569A-BA584DDD6E20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0071846"/>
      </p:ext>
    </p:extLst>
  </p:cSld>
  <p:clrMapOvr>
    <a:masterClrMapping/>
  </p:clrMapOvr>
  <p:transition spd="slow">
    <p:push dir="u"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MV_pracovnik1MPR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135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/>
          <a:lstStyle/>
          <a:p>
            <a:r>
              <a:rPr lang="cs-CZ"/>
              <a:t>Uživatel nezná konkrétní návrh, který by měl připomínkovat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Vyhledání sady připomínek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 tento případ slouží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přehled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 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Moje připomínky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</a:t>
            </a: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obrazuje: 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přehled všech návrhů, do kterých bylo připomínkové místo uživatele zahrnuto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zobrazuje informaci o uplatněných připomínkách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Uživatel: 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vybere konkrétní návrh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(3)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přejde do detailu připomínkového řízení klikem na Otevřít připomínkové řízení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(4)</a:t>
            </a:r>
            <a:endParaRPr lang="cs-CZ" sz="18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sz="1800"/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CD6FDF94-50DD-7C19-754B-45B97DBF4FFF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6"/>
          </a:solidFill>
          <a:ln w="12700">
            <a:solidFill>
              <a:schemeClr val="accent6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8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MV_pracovnik1MPR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136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>
                <a:solidFill>
                  <a:schemeClr val="tx1"/>
                </a:solidFill>
              </a:rPr>
              <a:t>Uživatel nezná konkrétní návrh, který by měl připomínkovat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Vyhledání sady připomínek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C60D62-71E0-0C86-8C36-9750280F5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6" y="2155803"/>
            <a:ext cx="8976175" cy="4330721"/>
          </a:xfrm>
          <a:prstGeom prst="rect">
            <a:avLst/>
          </a:prstGeom>
        </p:spPr>
      </p:pic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DCBFF2C4-4AC1-7A03-E7B7-639A163F73A1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987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MV_pracovnik1MPR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137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Najdeme si a otevřeme PA a přejdeme v Mezirezortní připomínkové řízení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(5)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do záložky Připomínková místa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(6)</a:t>
            </a:r>
          </a:p>
          <a:p>
            <a:pPr marL="0" indent="0" algn="just">
              <a:lnSpc>
                <a:spcPct val="115000"/>
              </a:lnSpc>
              <a:buNone/>
            </a:pPr>
            <a:endParaRPr lang="cs-CZ" sz="1800"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Mezirezortní připomínkové řízení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AE8C4A6-3353-9A7C-7F82-371DA95B30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5822"/>
          <a:stretch/>
        </p:blipFill>
        <p:spPr>
          <a:xfrm>
            <a:off x="526630" y="2353985"/>
            <a:ext cx="11292990" cy="2684739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0975754C-2E8C-C598-81CC-1826995A31FE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8833248"/>
      </p:ext>
    </p:extLst>
  </p:cSld>
  <p:clrMapOvr>
    <a:masterClrMapping/>
  </p:clrMapOvr>
  <p:transition spd="slow">
    <p:push dir="u"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MV_pracovnik1MPR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138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/>
              </a:rPr>
              <a:t>V podprostoru MPŘ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(1)</a:t>
            </a:r>
            <a:r>
              <a:rPr lang="cs-CZ" sz="1800">
                <a:ea typeface="Aptos" panose="020B0004020202020204" pitchFamily="34" charset="0"/>
                <a:cs typeface="Arial"/>
              </a:rPr>
              <a:t> přejdeme na naše připomínkové místo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/>
              </a:rPr>
              <a:t>(2)</a:t>
            </a:r>
            <a:r>
              <a:rPr lang="cs-CZ" sz="1800">
                <a:ea typeface="Aptos" panose="020B0004020202020204" pitchFamily="34" charset="0"/>
                <a:cs typeface="Arial"/>
              </a:rPr>
              <a:t> a následně na Zobrazit detail PM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/>
              </a:rPr>
              <a:t>(3)</a:t>
            </a:r>
            <a:endParaRPr lang="cs-CZ">
              <a:solidFill>
                <a:schemeClr val="accent5"/>
              </a:solidFill>
              <a:cs typeface="Arial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cs-CZ" sz="1800"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cs-CZ" sz="1800"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Mezirezortní připomínkové řízení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4D44FAF-1B36-83CB-CA6A-C0C05A61B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218870"/>
            <a:ext cx="11356208" cy="2476955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B8592794-F2F5-1018-F687-3F684430175F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5088641"/>
      </p:ext>
    </p:extLst>
  </p:cSld>
  <p:clrMapOvr>
    <a:masterClrMapping/>
  </p:clrMapOvr>
  <p:transition spd="slow">
    <p:push dir="u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MV_pracovnik1MPR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139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r>
              <a:rPr lang="cs-CZ" sz="1800">
                <a:ea typeface="Aptos" panose="020B0004020202020204" pitchFamily="34" charset="0"/>
                <a:cs typeface="Arial"/>
              </a:rPr>
              <a:t>Vybere sadu č.1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(1) </a:t>
            </a:r>
            <a:r>
              <a:rPr lang="cs-CZ" sz="1800">
                <a:ea typeface="Aptos" panose="020B0004020202020204" pitchFamily="34" charset="0"/>
                <a:cs typeface="Arial"/>
              </a:rPr>
              <a:t>a změníme vlastníka sady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(2)</a:t>
            </a:r>
            <a:r>
              <a:rPr lang="cs-CZ" sz="1800">
                <a:solidFill>
                  <a:srgbClr val="000000"/>
                </a:solidFill>
                <a:ea typeface="Aptos" panose="020B0004020202020204" pitchFamily="34" charset="0"/>
                <a:cs typeface="Arial"/>
              </a:rPr>
              <a:t>,</a:t>
            </a:r>
            <a:r>
              <a:rPr lang="cs-CZ" sz="1800">
                <a:ea typeface="Aptos" panose="020B0004020202020204" pitchFamily="34" charset="0"/>
                <a:cs typeface="Arial"/>
              </a:rPr>
              <a:t> kde vybereme Odbor 2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(3)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/>
              </a:rPr>
              <a:t> </a:t>
            </a:r>
            <a:r>
              <a:rPr lang="cs-CZ" sz="1800">
                <a:ea typeface="Aptos" panose="020B0004020202020204" pitchFamily="34" charset="0"/>
                <a:cs typeface="Arial"/>
              </a:rPr>
              <a:t>a dáme vybrat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/>
              </a:rPr>
              <a:t>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(4)</a:t>
            </a:r>
            <a:endParaRPr lang="cs-CZ" sz="1800">
              <a:solidFill>
                <a:srgbClr val="FF0000"/>
              </a:solidFill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en-US" sz="1800">
              <a:ea typeface="Calibri"/>
              <a:cs typeface="Calibri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Mezirezortní připomínkové řízení</a:t>
            </a:r>
          </a:p>
        </p:txBody>
      </p:sp>
      <p:sp>
        <p:nvSpPr>
          <p:cNvPr id="8" name="Vývojový diagram: spojnice 7">
            <a:extLst>
              <a:ext uri="{FF2B5EF4-FFF2-40B4-BE49-F238E27FC236}">
                <a16:creationId xmlns:a16="http://schemas.microsoft.com/office/drawing/2014/main" id="{0A9A35ED-644E-2464-B19B-61522F4E9228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78C79D6-7A5E-3DD1-F90E-CF8279B953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52"/>
          <a:stretch/>
        </p:blipFill>
        <p:spPr>
          <a:xfrm>
            <a:off x="526630" y="2066661"/>
            <a:ext cx="10651762" cy="428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3550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14</a:t>
            </a:fld>
            <a:endParaRPr lang="pl-PL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231BF77-8A93-3545-DB89-D92E1A58BC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627" y="1730218"/>
            <a:ext cx="11233584" cy="336244"/>
          </a:xfrm>
        </p:spPr>
        <p:txBody>
          <a:bodyPr/>
          <a:lstStyle/>
          <a:p>
            <a:endParaRPr lang="cs-CZ"/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30" y="848201"/>
            <a:ext cx="11234631" cy="792675"/>
          </a:xfrm>
        </p:spPr>
        <p:txBody>
          <a:bodyPr anchor="t">
            <a:normAutofit/>
          </a:bodyPr>
          <a:lstStyle/>
          <a:p>
            <a:r>
              <a:rPr lang="cs-CZ"/>
              <a:t>Portál – legislativní proces – verze návrhu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85649F3-5D05-0EB2-BE66-BD624C168BE2}"/>
              </a:ext>
            </a:extLst>
          </p:cNvPr>
          <p:cNvSpPr txBox="1"/>
          <p:nvPr/>
        </p:nvSpPr>
        <p:spPr>
          <a:xfrm>
            <a:off x="8993127" y="1640876"/>
            <a:ext cx="2844800" cy="1469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Bef>
                <a:spcPts val="300"/>
              </a:spcBef>
              <a:buFont typeface="+mj-lt"/>
              <a:buAutoNum type="arabicPeriod" startAt="19"/>
            </a:pP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Záložka </a:t>
            </a:r>
            <a:r>
              <a:rPr lang="cs-CZ" sz="16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Verze návrhu</a:t>
            </a:r>
            <a:endPara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 startAt="19"/>
            </a:pP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Funkční tlačítka (procesní a kontextová)</a:t>
            </a:r>
            <a:endPara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300"/>
              </a:spcAft>
              <a:buFont typeface="+mj-lt"/>
              <a:buAutoNum type="arabicPeriod" startAt="19"/>
            </a:pP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Seznam verzí návrhu</a:t>
            </a:r>
            <a:endPara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endParaRPr lang="cs-CZ" sz="14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5BE6E18-3236-3A8F-CAFB-8799B84289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90" y="1730218"/>
            <a:ext cx="8234102" cy="449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91507"/>
      </p:ext>
    </p:extLst>
  </p:cSld>
  <p:clrMapOvr>
    <a:masterClrMapping/>
  </p:clrMapOvr>
  <p:transition spd="slow">
    <p:push dir="u"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MV_pracovnik1MPR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140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cs-CZ" sz="1800">
                <a:ea typeface="Aptos" panose="020B0004020202020204" pitchFamily="34" charset="0"/>
                <a:cs typeface="Arial"/>
              </a:rPr>
              <a:t>Klikneme na Odbor1 - mezirezortní připomínky, MV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(1)</a:t>
            </a:r>
            <a:r>
              <a:rPr lang="cs-CZ" sz="1800">
                <a:ea typeface="Aptos" panose="020B0004020202020204" pitchFamily="34" charset="0"/>
                <a:cs typeface="Arial"/>
              </a:rPr>
              <a:t>, zvolíme odebrat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(2)</a:t>
            </a:r>
            <a:r>
              <a:rPr lang="cs-CZ" sz="1800">
                <a:ea typeface="Aptos" panose="020B0004020202020204" pitchFamily="34" charset="0"/>
                <a:cs typeface="Arial"/>
              </a:rPr>
              <a:t> a uložíme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(3)</a:t>
            </a:r>
            <a:endParaRPr lang="cs-CZ" sz="1800">
              <a:solidFill>
                <a:srgbClr val="FF0000"/>
              </a:solidFill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en-US" sz="1800">
              <a:ea typeface="Calibri"/>
              <a:cs typeface="Calibri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Mezirezortní připomínkové řízení</a:t>
            </a:r>
          </a:p>
        </p:txBody>
      </p:sp>
      <p:sp>
        <p:nvSpPr>
          <p:cNvPr id="8" name="Vývojový diagram: spojnice 7">
            <a:extLst>
              <a:ext uri="{FF2B5EF4-FFF2-40B4-BE49-F238E27FC236}">
                <a16:creationId xmlns:a16="http://schemas.microsoft.com/office/drawing/2014/main" id="{0A9A35ED-644E-2464-B19B-61522F4E9228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7" name="Obrázek 6" descr="Obsah obrázku text, snímek obrazovky, software, Počítačová ikona&#10;&#10;Popis se vygeneroval automaticky.">
            <a:extLst>
              <a:ext uri="{FF2B5EF4-FFF2-40B4-BE49-F238E27FC236}">
                <a16:creationId xmlns:a16="http://schemas.microsoft.com/office/drawing/2014/main" id="{729734D2-0D4C-FA03-5314-E8A6AC9A2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52" y="2028825"/>
            <a:ext cx="10363200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48353"/>
      </p:ext>
    </p:extLst>
  </p:cSld>
  <p:clrMapOvr>
    <a:masterClrMapping/>
  </p:clrMapOvr>
  <p:transition spd="slow">
    <p:push dir="u"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141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Tvorba připomínek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372474"/>
            <a:ext cx="4986984" cy="1462925"/>
          </a:xfrm>
        </p:spPr>
        <p:txBody>
          <a:bodyPr/>
          <a:lstStyle/>
          <a:p>
            <a:endParaRPr lang="cs-CZ" u="sng">
              <a:solidFill>
                <a:schemeClr val="accent1"/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  <p:sp>
        <p:nvSpPr>
          <p:cNvPr id="2" name="Vývojový diagram: spojnice 1">
            <a:extLst>
              <a:ext uri="{FF2B5EF4-FFF2-40B4-BE49-F238E27FC236}">
                <a16:creationId xmlns:a16="http://schemas.microsoft.com/office/drawing/2014/main" id="{3E925D69-9470-C6B6-0F23-A952316DA804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051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142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2085974"/>
            <a:ext cx="11234629" cy="3898023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/>
              </a:rPr>
              <a:t>Přihlásíme se jako vybraný uživatel, kterého jsme vybrali (</a:t>
            </a:r>
            <a:r>
              <a:rPr lang="cs-CZ" sz="1800" b="1">
                <a:ea typeface="Aptos" panose="020B0004020202020204" pitchFamily="34" charset="0"/>
                <a:cs typeface="Arial"/>
              </a:rPr>
              <a:t>MV_pracovnik2MPR</a:t>
            </a:r>
            <a:r>
              <a:rPr lang="cs-CZ" sz="1800">
                <a:ea typeface="Aptos" panose="020B0004020202020204" pitchFamily="34" charset="0"/>
                <a:cs typeface="Arial"/>
              </a:rPr>
              <a:t>) </a:t>
            </a:r>
            <a:endParaRPr lang="cs-CZ">
              <a:cs typeface="Arial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Mezirezortní připomínkové řízení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5F7257D-1063-AF74-F984-EC0CD9984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41" y="2780853"/>
            <a:ext cx="11101405" cy="265792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A89C59E-A005-A645-4D1C-A5E5C5C05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5846" y="1194181"/>
            <a:ext cx="809524" cy="819048"/>
          </a:xfrm>
          <a:prstGeom prst="rect">
            <a:avLst/>
          </a:prstGeom>
        </p:spPr>
      </p:pic>
      <p:sp>
        <p:nvSpPr>
          <p:cNvPr id="8" name="Vývojový diagram: spojnice 7">
            <a:extLst>
              <a:ext uri="{FF2B5EF4-FFF2-40B4-BE49-F238E27FC236}">
                <a16:creationId xmlns:a16="http://schemas.microsoft.com/office/drawing/2014/main" id="{D0810963-5FC2-D9B0-5266-C56370939147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2305195"/>
      </p:ext>
    </p:extLst>
  </p:cSld>
  <p:clrMapOvr>
    <a:masterClrMapping/>
  </p:clrMapOvr>
  <p:transition spd="slow">
    <p:push dir="u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  <a:ea typeface="+mn-lt"/>
                <a:cs typeface="+mn-lt"/>
              </a:rPr>
              <a:t>MV_pracovnik2MPR </a:t>
            </a:r>
            <a:r>
              <a:rPr lang="cs-CZ" sz="1000">
                <a:latin typeface="Aptos"/>
                <a:ea typeface="+mn-lt"/>
                <a:cs typeface="+mn-lt"/>
              </a:rPr>
              <a:t>/ </a:t>
            </a:r>
            <a:r>
              <a:rPr lang="cs-CZ" sz="1000">
                <a:ea typeface="+mn-lt"/>
                <a:cs typeface="+mn-lt"/>
              </a:rPr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143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Klikneme na Přehledy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(1)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Následně Otevřená připomínková řízení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(2)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Označíme návrh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(3)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Klikneme na Otevřít připomínkové řízení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(4)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endParaRPr lang="cs-CZ" sz="1800"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endParaRPr lang="en-US" sz="1800"/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endParaRPr lang="en-US" sz="1800"/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Mezirezortní připomínkové řízení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311D94B-DDF3-F653-3EA1-DB6D458D9C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70" r="28468"/>
          <a:stretch/>
        </p:blipFill>
        <p:spPr>
          <a:xfrm>
            <a:off x="560723" y="3429000"/>
            <a:ext cx="11166442" cy="1818046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B9F88B0F-B6E9-DDEE-649D-FDBA67D6D6F2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1249600"/>
      </p:ext>
    </p:extLst>
  </p:cSld>
  <p:clrMapOvr>
    <a:masterClrMapping/>
  </p:clrMapOvr>
  <p:transition spd="slow">
    <p:push dir="u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144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Přechod do tvorby připomínek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730218"/>
            <a:ext cx="11233584" cy="4070507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cs-CZ" sz="1800"/>
              <a:t>Uživatel v podprostoru MPŘ </a:t>
            </a:r>
            <a:r>
              <a:rPr lang="cs-CZ" sz="1800">
                <a:solidFill>
                  <a:schemeClr val="accent5"/>
                </a:solidFill>
              </a:rPr>
              <a:t>(1) </a:t>
            </a:r>
            <a:r>
              <a:rPr lang="cs-CZ" sz="1800"/>
              <a:t>klikne na záložku Připomínková místa </a:t>
            </a:r>
            <a:r>
              <a:rPr lang="cs-CZ" sz="1800">
                <a:solidFill>
                  <a:srgbClr val="FF0000"/>
                </a:solidFill>
              </a:rPr>
              <a:t>(2)</a:t>
            </a:r>
            <a:r>
              <a:rPr lang="cs-CZ" sz="1800"/>
              <a:t>:</a:t>
            </a:r>
            <a:endParaRPr lang="cs-CZ" sz="1800">
              <a:solidFill>
                <a:srgbClr val="FF0000"/>
              </a:solidFill>
            </a:endParaRPr>
          </a:p>
          <a:p>
            <a:pPr lvl="1">
              <a:lnSpc>
                <a:spcPct val="1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800"/>
              <a:t>vybrat Připomínkové místo – otevřít následně sadu </a:t>
            </a:r>
            <a:r>
              <a:rPr lang="cs-CZ" sz="1800">
                <a:solidFill>
                  <a:srgbClr val="FF0000"/>
                </a:solidFill>
              </a:rPr>
              <a:t>(3)</a:t>
            </a:r>
          </a:p>
          <a:p>
            <a:pPr lvl="1">
              <a:lnSpc>
                <a:spcPct val="1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800"/>
              <a:t>zvolí Otevřít v editoru </a:t>
            </a:r>
            <a:r>
              <a:rPr lang="cs-CZ" sz="1800">
                <a:solidFill>
                  <a:srgbClr val="FF0000"/>
                </a:solidFill>
              </a:rPr>
              <a:t>(4)</a:t>
            </a:r>
          </a:p>
          <a:p>
            <a:pPr lvl="1">
              <a:lnSpc>
                <a:spcPct val="1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cs-CZ">
              <a:solidFill>
                <a:srgbClr val="FF0000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601C8CD-D876-172F-D127-373FE85AE8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542" r="42258"/>
          <a:stretch/>
        </p:blipFill>
        <p:spPr>
          <a:xfrm>
            <a:off x="526626" y="2631581"/>
            <a:ext cx="8236373" cy="3755297"/>
          </a:xfrm>
          <a:prstGeom prst="rect">
            <a:avLst/>
          </a:prstGeom>
        </p:spPr>
      </p:pic>
      <p:sp>
        <p:nvSpPr>
          <p:cNvPr id="9" name="Vývojový diagram: spojnice 8">
            <a:extLst>
              <a:ext uri="{FF2B5EF4-FFF2-40B4-BE49-F238E27FC236}">
                <a16:creationId xmlns:a16="http://schemas.microsoft.com/office/drawing/2014/main" id="{A6DF3B0A-03EF-521D-2531-04989A2CCE8A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220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145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/>
          <a:lstStyle/>
          <a:p>
            <a:r>
              <a:rPr lang="cs-CZ"/>
              <a:t>Výběr dokumentů k připomínkám po otevření sady připomínek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Tvorba připomínek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5"/>
            <a:ext cx="11233584" cy="3428250"/>
          </a:xfrm>
        </p:spPr>
        <p:txBody>
          <a:bodyPr/>
          <a:lstStyle/>
          <a:p>
            <a:r>
              <a:rPr lang="cs-CZ" sz="1800"/>
              <a:t>Uživatel vybere, jaké dokumenty návrhu bude připomínkovat, a tedy je chce v editoru otevřít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cs-CZ" sz="1800">
              <a:solidFill>
                <a:srgbClr val="FF0000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260A681-FD29-00B2-A060-326DF77F6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7" y="2741931"/>
            <a:ext cx="4994275" cy="3485049"/>
          </a:xfrm>
          <a:prstGeom prst="rect">
            <a:avLst/>
          </a:prstGeom>
        </p:spPr>
      </p:pic>
      <p:sp>
        <p:nvSpPr>
          <p:cNvPr id="8" name="Vývojový diagram: spojnice 7">
            <a:extLst>
              <a:ext uri="{FF2B5EF4-FFF2-40B4-BE49-F238E27FC236}">
                <a16:creationId xmlns:a16="http://schemas.microsoft.com/office/drawing/2014/main" id="{90243056-1252-CCC6-0DC4-FD1AEDC56EDF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086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146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/>
          <a:lstStyle/>
          <a:p>
            <a:r>
              <a:rPr lang="cs-CZ"/>
              <a:t>Uživatel má možnost založit 4 různé typy připomínek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Typy připomínek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5"/>
            <a:ext cx="11233584" cy="3428250"/>
          </a:xfrm>
        </p:spPr>
        <p:txBody>
          <a:bodyPr/>
          <a:lstStyle/>
          <a:p>
            <a:pPr marL="457200" lvl="3" indent="-4572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j-lt"/>
              <a:buAutoNum type="arabicPeriod"/>
            </a:pPr>
            <a:r>
              <a:rPr lang="cs-CZ" sz="2000"/>
              <a:t>Připomínka změnou textu  (doporučující)</a:t>
            </a:r>
          </a:p>
          <a:p>
            <a:pPr marL="457200" lvl="3" indent="-4572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j-lt"/>
              <a:buAutoNum type="arabicPeriod"/>
            </a:pPr>
            <a:r>
              <a:rPr lang="cs-CZ" sz="2000"/>
              <a:t>Obecná připomínka</a:t>
            </a:r>
            <a:endParaRPr lang="cs-CZ" sz="2000">
              <a:ea typeface="Calibri"/>
              <a:cs typeface="Calibri"/>
            </a:endParaRPr>
          </a:p>
          <a:p>
            <a:pPr marL="457200" lvl="3" indent="-4572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j-lt"/>
              <a:buAutoNum type="arabicPeriod"/>
            </a:pPr>
            <a:r>
              <a:rPr lang="cs-CZ" sz="2000"/>
              <a:t>Připomínka k fragmentu</a:t>
            </a:r>
            <a:endParaRPr lang="cs-CZ" sz="2000">
              <a:ea typeface="Calibri"/>
              <a:cs typeface="Calibri"/>
            </a:endParaRPr>
          </a:p>
          <a:p>
            <a:pPr marL="457200" lvl="3" indent="-4572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+mj-lt"/>
              <a:buAutoNum type="arabicPeriod"/>
            </a:pPr>
            <a:r>
              <a:rPr lang="cs-CZ" sz="2000"/>
              <a:t>Připomínka k novelizačnímu bodu</a:t>
            </a:r>
            <a:endParaRPr lang="cs-CZ" sz="2000">
              <a:ea typeface="Calibri"/>
              <a:cs typeface="Calibri"/>
            </a:endParaRPr>
          </a:p>
          <a:p>
            <a:pPr marL="323850" lvl="3" indent="-32385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</a:pPr>
            <a:endParaRPr lang="cs-CZ" sz="2000">
              <a:ea typeface="Calibri"/>
              <a:cs typeface="Calibri"/>
            </a:endParaRPr>
          </a:p>
          <a:p>
            <a:pPr>
              <a:buNone/>
            </a:pPr>
            <a:r>
              <a:rPr lang="cs-CZ" i="1">
                <a:ea typeface="Calibri"/>
                <a:cs typeface="Calibri"/>
              </a:rPr>
              <a:t>Pozn.: Název připomínky nelze měnit</a:t>
            </a:r>
            <a:endParaRPr lang="cs-CZ"/>
          </a:p>
          <a:p>
            <a:pPr marL="0" indent="0">
              <a:buNone/>
            </a:pPr>
            <a:endParaRPr lang="cs-CZ">
              <a:ea typeface="Calibri"/>
              <a:cs typeface="Calibri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endParaRPr lang="cs-CZ">
              <a:solidFill>
                <a:srgbClr val="FF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747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147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/>
          <a:lstStyle/>
          <a:p>
            <a:r>
              <a:rPr lang="cs-CZ"/>
              <a:t>Připomínka změnou textu (doporučující)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Typy připomínek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5"/>
            <a:ext cx="11233584" cy="3428250"/>
          </a:xfrm>
        </p:spPr>
        <p:txBody>
          <a:bodyPr/>
          <a:lstStyle/>
          <a:p>
            <a:pPr marL="342900" lvl="5" indent="-3429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</a:pPr>
            <a:r>
              <a:rPr lang="cs-CZ" sz="1800"/>
              <a:t>Tzv. návrhová připomínka</a:t>
            </a:r>
          </a:p>
          <a:p>
            <a:pPr marL="342900" lvl="5" indent="-3429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</a:pPr>
            <a:r>
              <a:rPr lang="cs-CZ" sz="1800"/>
              <a:t>Uživatel přímo edituje strukturovaný text dokumentu (návrhu předpisu, ale i třeba důvodové zprávy)</a:t>
            </a:r>
          </a:p>
          <a:p>
            <a:pPr marL="342900" lvl="5" indent="-3429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</a:pPr>
            <a:r>
              <a:rPr lang="cs-CZ" sz="1800"/>
              <a:t>Změna textu automaticky vytvoří novou připomínku</a:t>
            </a:r>
          </a:p>
          <a:p>
            <a:pPr marL="342900" lvl="5" indent="-3429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</a:pPr>
            <a:r>
              <a:rPr lang="cs-CZ" sz="1800"/>
              <a:t>Textem připomínky je novelizační instrukce odpovídající provedené změně</a:t>
            </a:r>
          </a:p>
          <a:p>
            <a:pPr marL="342900" lvl="5" indent="-3429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</a:pPr>
            <a:r>
              <a:rPr lang="cs-CZ" sz="1800"/>
              <a:t>Změna je vizualizována modrou barvou</a:t>
            </a:r>
            <a:endParaRPr lang="cs-CZ" sz="1800">
              <a:solidFill>
                <a:srgbClr val="FF0000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cs-CZ" sz="1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37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148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/>
          <a:lstStyle/>
          <a:p>
            <a:r>
              <a:rPr lang="cs-CZ"/>
              <a:t>Příklad připomínky změnou textu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Typy připomínek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5"/>
            <a:ext cx="11233584" cy="3428250"/>
          </a:xfrm>
        </p:spPr>
        <p:txBody>
          <a:bodyPr/>
          <a:lstStyle/>
          <a:p>
            <a:pPr lvl="1">
              <a:buFont typeface="Courier New" panose="02070309020205020404" pitchFamily="49" charset="0"/>
              <a:buChar char="o"/>
            </a:pPr>
            <a:endParaRPr lang="cs-CZ">
              <a:solidFill>
                <a:srgbClr val="FF0000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4FE734A-FAB2-E0CB-B76B-01DD59B3A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6" y="2147882"/>
            <a:ext cx="10531899" cy="4226176"/>
          </a:xfrm>
          <a:prstGeom prst="rect">
            <a:avLst/>
          </a:prstGeom>
        </p:spPr>
      </p:pic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D620F986-1546-D642-C068-BE6BC2BB11BC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344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149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/>
          <a:lstStyle/>
          <a:p>
            <a:r>
              <a:rPr lang="cs-CZ"/>
              <a:t>Příklad připomínky změnou textu - Souhrn připomínek 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Typy připomínek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201878"/>
            <a:ext cx="11233584" cy="3598847"/>
          </a:xfrm>
        </p:spPr>
        <p:txBody>
          <a:bodyPr/>
          <a:lstStyle/>
          <a:p>
            <a:pPr marL="342900" lvl="5" indent="-342900">
              <a:buClr>
                <a:schemeClr val="accent4"/>
              </a:buClr>
              <a:buFont typeface="Arial"/>
              <a:buChar char="•"/>
            </a:pPr>
            <a:r>
              <a:rPr lang="cs-CZ" sz="1800">
                <a:ea typeface="Calibri"/>
                <a:cs typeface="Calibri"/>
              </a:rPr>
              <a:t>Uživatel přejde na souhrn připomínek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(1)</a:t>
            </a:r>
            <a:r>
              <a:rPr lang="cs-CZ" sz="1800">
                <a:ea typeface="Calibri"/>
                <a:cs typeface="Calibri"/>
              </a:rPr>
              <a:t> a aktualizuje generovaný obsah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(2)</a:t>
            </a:r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D620F986-1546-D642-C068-BE6BC2BB11BC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10" name="Obrázek 9" descr="Obsah obrázku text, snímek obrazovky, software, Počítačová ikona&#10;&#10;Popis se vygeneroval automaticky.">
            <a:extLst>
              <a:ext uri="{FF2B5EF4-FFF2-40B4-BE49-F238E27FC236}">
                <a16:creationId xmlns:a16="http://schemas.microsoft.com/office/drawing/2014/main" id="{B03EB3C1-356D-3BB0-6A21-95F7CAE2C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163" y="2542747"/>
            <a:ext cx="9405583" cy="381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60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15</a:t>
            </a:fld>
            <a:endParaRPr lang="pl-PL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231BF77-8A93-3545-DB89-D92E1A58BC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627" y="1730218"/>
            <a:ext cx="11233584" cy="336244"/>
          </a:xfrm>
        </p:spPr>
        <p:txBody>
          <a:bodyPr/>
          <a:lstStyle/>
          <a:p>
            <a:endParaRPr lang="cs-CZ"/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30" y="848201"/>
            <a:ext cx="11234631" cy="792675"/>
          </a:xfrm>
        </p:spPr>
        <p:txBody>
          <a:bodyPr anchor="t">
            <a:normAutofit/>
          </a:bodyPr>
          <a:lstStyle/>
          <a:p>
            <a:r>
              <a:rPr lang="cs-CZ"/>
              <a:t>Portál – legislativní proces – soubory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85649F3-5D05-0EB2-BE66-BD624C168BE2}"/>
              </a:ext>
            </a:extLst>
          </p:cNvPr>
          <p:cNvSpPr txBox="1"/>
          <p:nvPr/>
        </p:nvSpPr>
        <p:spPr>
          <a:xfrm>
            <a:off x="8993127" y="1640876"/>
            <a:ext cx="2844800" cy="942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Bef>
                <a:spcPts val="300"/>
              </a:spcBef>
              <a:buFont typeface="+mj-lt"/>
              <a:buAutoNum type="arabicPeriod" startAt="22"/>
            </a:pP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Záložka souborů návrhu</a:t>
            </a:r>
            <a:endPara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300"/>
              </a:spcAft>
              <a:buFont typeface="+mj-lt"/>
              <a:buAutoNum type="arabicPeriod" startAt="22"/>
            </a:pP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Seznam souborů</a:t>
            </a:r>
            <a:endParaRPr lang="cs-CZ" sz="16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cs-CZ" sz="14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C0C162A-42E7-2563-449B-BC532C8CEA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72" y="1730218"/>
            <a:ext cx="8209482" cy="446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36918"/>
      </p:ext>
    </p:extLst>
  </p:cSld>
  <p:clrMapOvr>
    <a:masterClrMapping/>
  </p:clrMapOvr>
  <p:transition spd="slow">
    <p:push dir="u"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150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/>
          <a:lstStyle/>
          <a:p>
            <a:r>
              <a:rPr lang="cs-CZ"/>
              <a:t>Obecná připomínka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Typy připomínek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5"/>
            <a:ext cx="11233584" cy="3428250"/>
          </a:xfrm>
        </p:spPr>
        <p:txBody>
          <a:bodyPr/>
          <a:lstStyle/>
          <a:p>
            <a:pPr marL="342900" lvl="5" indent="-3429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</a:pPr>
            <a:r>
              <a:rPr lang="cs-CZ" sz="1800"/>
              <a:t>Jedná se o komentářovou připomínku k celému dokumentu</a:t>
            </a:r>
          </a:p>
          <a:p>
            <a:pPr marL="342900" lvl="5" indent="-3429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</a:pPr>
            <a:r>
              <a:rPr lang="cs-CZ" sz="1800"/>
              <a:t>Jejím obsahem je uživatelský strukturovaný text</a:t>
            </a:r>
          </a:p>
          <a:p>
            <a:pPr marL="342900" lvl="5" indent="-3429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</a:pPr>
            <a:r>
              <a:rPr lang="cs-CZ" sz="1800"/>
              <a:t>Zakládá se z menu Připomínky</a:t>
            </a:r>
            <a:r>
              <a:rPr lang="cs-CZ" sz="1800">
                <a:solidFill>
                  <a:srgbClr val="FF0000"/>
                </a:solidFill>
              </a:rPr>
              <a:t> (1) </a:t>
            </a:r>
            <a:r>
              <a:rPr lang="cs-CZ" sz="1800"/>
              <a:t>klikem na Obecná připomínka </a:t>
            </a:r>
            <a:r>
              <a:rPr lang="cs-CZ" sz="1800">
                <a:solidFill>
                  <a:srgbClr val="FF0000"/>
                </a:solidFill>
              </a:rPr>
              <a:t>(2)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cs-CZ" sz="1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86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151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/>
          <a:lstStyle/>
          <a:p>
            <a:r>
              <a:rPr lang="cs-CZ"/>
              <a:t>Příklad obecné připomínky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Typy připomínek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5"/>
            <a:ext cx="11233584" cy="3428250"/>
          </a:xfrm>
        </p:spPr>
        <p:txBody>
          <a:bodyPr/>
          <a:lstStyle/>
          <a:p>
            <a:pPr lvl="1">
              <a:buFont typeface="Courier New" panose="02070309020205020404" pitchFamily="49" charset="0"/>
              <a:buChar char="o"/>
            </a:pPr>
            <a:endParaRPr lang="cs-CZ">
              <a:solidFill>
                <a:srgbClr val="FF0000"/>
              </a:solidFill>
            </a:endParaRPr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A55FF83F-3AD7-B400-2727-A41E5983AA23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8" name="Obrázek 7" descr="Obsah obrázku text, elektronika, snímek obrazovky, software&#10;&#10;Popis se vygeneroval automaticky.">
            <a:extLst>
              <a:ext uri="{FF2B5EF4-FFF2-40B4-BE49-F238E27FC236}">
                <a16:creationId xmlns:a16="http://schemas.microsoft.com/office/drawing/2014/main" id="{6C3D79E9-8169-F734-D4A8-3FC882901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488" y="2190723"/>
            <a:ext cx="11373135" cy="378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29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152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/>
          <a:lstStyle/>
          <a:p>
            <a:pPr>
              <a:spcAft>
                <a:spcPts val="0"/>
              </a:spcAft>
            </a:pPr>
            <a:r>
              <a:rPr lang="cs-CZ" sz="2000"/>
              <a:t>Příklad obecné připomínky - otevře okno nově založené připomínky pro vyplnění strukturovaného textu připomínky</a:t>
            </a:r>
          </a:p>
          <a:p>
            <a:pPr>
              <a:spcAft>
                <a:spcPts val="0"/>
              </a:spcAft>
            </a:pPr>
            <a:endParaRPr lang="cs-CZ" sz="200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Typy připomínek</a:t>
            </a:r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D63636CB-89D8-F9E5-DFCB-7691E992A5D6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8" name="Obrázek 7" descr="Obsah obrázku text, elektronika, snímek obrazovky, software&#10;&#10;Popis se vygeneroval automaticky.">
            <a:extLst>
              <a:ext uri="{FF2B5EF4-FFF2-40B4-BE49-F238E27FC236}">
                <a16:creationId xmlns:a16="http://schemas.microsoft.com/office/drawing/2014/main" id="{ED9A4633-617F-1C8B-D1EB-1C80B24FB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488" y="2539618"/>
            <a:ext cx="11236658" cy="382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3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7" y="6528069"/>
            <a:ext cx="8306825" cy="19340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153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/>
          <a:lstStyle/>
          <a:p>
            <a:r>
              <a:rPr lang="cs-CZ"/>
              <a:t>Příklad obecné připomínky - Souhrn připomínek 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Typy připomínek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201878"/>
            <a:ext cx="11233584" cy="3598847"/>
          </a:xfrm>
        </p:spPr>
        <p:txBody>
          <a:bodyPr/>
          <a:lstStyle/>
          <a:p>
            <a:pPr marL="342900" lvl="5" indent="-342900">
              <a:buClr>
                <a:schemeClr val="accent4"/>
              </a:buClr>
              <a:buFont typeface="Arial"/>
              <a:buChar char="•"/>
            </a:pPr>
            <a:r>
              <a:rPr lang="cs-CZ" sz="1800">
                <a:ea typeface="Calibri"/>
                <a:cs typeface="Calibri"/>
              </a:rPr>
              <a:t>Uživatel přejde na souhrn připomínek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(1)</a:t>
            </a:r>
            <a:r>
              <a:rPr lang="cs-CZ" sz="1800">
                <a:ea typeface="Calibri"/>
                <a:cs typeface="Calibri"/>
              </a:rPr>
              <a:t> zvolí dokumenty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(2)</a:t>
            </a:r>
            <a:r>
              <a:rPr lang="cs-CZ" sz="1800">
                <a:ea typeface="Calibri"/>
                <a:cs typeface="Calibri"/>
              </a:rPr>
              <a:t> a aktualizuje generovaný obsah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(3)</a:t>
            </a:r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D620F986-1546-D642-C068-BE6BC2BB11BC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8" name="Obrázek 7" descr="Obsah obrázku text, elektronika, snímek obrazovky, software&#10;&#10;Popis se vygeneroval automaticky.">
            <a:extLst>
              <a:ext uri="{FF2B5EF4-FFF2-40B4-BE49-F238E27FC236}">
                <a16:creationId xmlns:a16="http://schemas.microsoft.com/office/drawing/2014/main" id="{01B31F64-16C7-1E9A-D9F8-BA9EE21DF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75" y="2622094"/>
            <a:ext cx="6782668" cy="391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154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/>
          <a:lstStyle/>
          <a:p>
            <a:r>
              <a:rPr lang="cs-CZ"/>
              <a:t>Připomínka k fragmentu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Typy připomínek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5"/>
            <a:ext cx="11233584" cy="3428250"/>
          </a:xfrm>
        </p:spPr>
        <p:txBody>
          <a:bodyPr/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/>
              <a:t>Jedná se o komentářovou textovou připomínku</a:t>
            </a: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/>
              <a:t>Neváže se k celému dokumentu, ale ke konkrétnímu ustanovení</a:t>
            </a: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/>
              <a:t>Předpokladem je vybraný fragment dokumentu (označení myší) </a:t>
            </a:r>
            <a:r>
              <a:rPr lang="cs-CZ" sz="1800">
                <a:solidFill>
                  <a:srgbClr val="FF0000"/>
                </a:solidFill>
              </a:rPr>
              <a:t>(2)</a:t>
            </a:r>
          </a:p>
          <a:p>
            <a:pPr marL="324000" lvl="5" indent="-32400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/>
              <a:t>Zakládá se z menu Připomínky </a:t>
            </a:r>
            <a:r>
              <a:rPr lang="cs-CZ" sz="1800">
                <a:solidFill>
                  <a:srgbClr val="FF0000"/>
                </a:solidFill>
              </a:rPr>
              <a:t>(1)</a:t>
            </a:r>
            <a:r>
              <a:rPr lang="cs-CZ" sz="1800"/>
              <a:t> klikem na Připomínka k fragmentu </a:t>
            </a:r>
            <a:r>
              <a:rPr lang="cs-CZ" sz="1800">
                <a:solidFill>
                  <a:srgbClr val="FF0000"/>
                </a:solidFill>
              </a:rPr>
              <a:t>(3)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cs-CZ" sz="1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11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155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/>
          <a:lstStyle/>
          <a:p>
            <a:r>
              <a:rPr lang="cs-CZ"/>
              <a:t>Příklad připomínky k fragmentu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Typy připomínek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9556" y="2211489"/>
            <a:ext cx="11190655" cy="3589236"/>
          </a:xfrm>
        </p:spPr>
        <p:txBody>
          <a:bodyPr/>
          <a:lstStyle/>
          <a:p>
            <a:pPr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Klikneme na fragment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(1)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, ke kterému budeme vkládat připomínku v horním panelu, Připomínky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(2)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>
                <a:ea typeface="Aptos" panose="020B0004020202020204" pitchFamily="34" charset="0"/>
                <a:cs typeface="Arial" panose="020B0604020202020204" pitchFamily="34" charset="0"/>
              </a:rPr>
              <a:t>-&gt; 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Připomínka k fragmentu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(3)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cs-CZ" sz="1800">
              <a:solidFill>
                <a:srgbClr val="FF0000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2FBF6E9-50D0-57CC-A4BA-8C03D65A64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42"/>
          <a:stretch/>
        </p:blipFill>
        <p:spPr>
          <a:xfrm>
            <a:off x="526627" y="2845313"/>
            <a:ext cx="11023917" cy="3428250"/>
          </a:xfrm>
          <a:prstGeom prst="rect">
            <a:avLst/>
          </a:prstGeom>
        </p:spPr>
      </p:pic>
      <p:sp>
        <p:nvSpPr>
          <p:cNvPr id="8" name="Vývojový diagram: spojnice 7">
            <a:extLst>
              <a:ext uri="{FF2B5EF4-FFF2-40B4-BE49-F238E27FC236}">
                <a16:creationId xmlns:a16="http://schemas.microsoft.com/office/drawing/2014/main" id="{0A5BF1BA-1487-90D6-5085-4857AD321310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76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156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>
                <a:solidFill>
                  <a:schemeClr val="tx1"/>
                </a:solidFill>
              </a:rPr>
              <a:t>Připomínka k fragmentu - otevře se okno připomínky </a:t>
            </a:r>
            <a:r>
              <a:rPr lang="cs-CZ" sz="1800">
                <a:solidFill>
                  <a:srgbClr val="FF0000"/>
                </a:solidFill>
              </a:rPr>
              <a:t>(1)</a:t>
            </a:r>
            <a:r>
              <a:rPr lang="cs-CZ" sz="1800">
                <a:solidFill>
                  <a:schemeClr val="tx1"/>
                </a:solidFill>
              </a:rPr>
              <a:t> pro vyplnění strukturovaného textu připomínky </a:t>
            </a:r>
            <a:r>
              <a:rPr lang="cs-CZ" sz="1800">
                <a:solidFill>
                  <a:srgbClr val="FF0000"/>
                </a:solidFill>
              </a:rPr>
              <a:t>(2,3)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Typy připomínek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5"/>
            <a:ext cx="11233584" cy="3428250"/>
          </a:xfrm>
        </p:spPr>
        <p:txBody>
          <a:bodyPr/>
          <a:lstStyle/>
          <a:p>
            <a:pPr lvl="1">
              <a:buFont typeface="Courier New" panose="02070309020205020404" pitchFamily="49" charset="0"/>
              <a:buChar char="o"/>
            </a:pPr>
            <a:endParaRPr lang="cs-CZ">
              <a:solidFill>
                <a:srgbClr val="FF0000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5FFA2B1-D707-97C4-024A-84871F60B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7" y="2056937"/>
            <a:ext cx="11224426" cy="3654188"/>
          </a:xfrm>
          <a:prstGeom prst="rect">
            <a:avLst/>
          </a:prstGeom>
        </p:spPr>
      </p:pic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03E3729E-2AE6-4821-06DA-81483018EF2D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122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7" y="6528069"/>
            <a:ext cx="8306825" cy="19340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157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/>
          <a:lstStyle/>
          <a:p>
            <a:r>
              <a:rPr lang="cs-CZ"/>
              <a:t>Příklad připomínky k fragmentu - Souhrn připomínek 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Typy připomínek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201878"/>
            <a:ext cx="11233584" cy="3598847"/>
          </a:xfrm>
        </p:spPr>
        <p:txBody>
          <a:bodyPr/>
          <a:lstStyle/>
          <a:p>
            <a:pPr marL="342900" lvl="5" indent="-342900">
              <a:buClr>
                <a:schemeClr val="accent4"/>
              </a:buClr>
              <a:buFont typeface="Arial"/>
              <a:buChar char="•"/>
            </a:pPr>
            <a:r>
              <a:rPr lang="cs-CZ" sz="1800">
                <a:ea typeface="Calibri"/>
                <a:cs typeface="Calibri"/>
              </a:rPr>
              <a:t>Uživatel přejde na souhrn připomínek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(1)</a:t>
            </a:r>
            <a:r>
              <a:rPr lang="cs-CZ" sz="1800">
                <a:ea typeface="Calibri"/>
                <a:cs typeface="Calibri"/>
              </a:rPr>
              <a:t> zvolí dokumenty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(2)</a:t>
            </a:r>
            <a:r>
              <a:rPr lang="cs-CZ" sz="1800">
                <a:ea typeface="Calibri"/>
                <a:cs typeface="Calibri"/>
              </a:rPr>
              <a:t> a aktualizuje generovaný obsah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(3)</a:t>
            </a:r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D620F986-1546-D642-C068-BE6BC2BB11BC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10" name="Obrázek 9" descr="Obsah obrázku text, elektronika, snímek obrazovky, software&#10;&#10;Popis se vygeneroval automaticky.">
            <a:extLst>
              <a:ext uri="{FF2B5EF4-FFF2-40B4-BE49-F238E27FC236}">
                <a16:creationId xmlns:a16="http://schemas.microsoft.com/office/drawing/2014/main" id="{F156D921-8DD6-39C1-D5ED-20DAD2A6E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709" y="2542185"/>
            <a:ext cx="7128659" cy="39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0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158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/>
          <a:lstStyle/>
          <a:p>
            <a:r>
              <a:rPr lang="cs-CZ"/>
              <a:t>Připomínka k novelizačnímu bodu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Typy připomínek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071968"/>
            <a:ext cx="11233584" cy="3728757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1800" i="1">
                <a:solidFill>
                  <a:srgbClr val="FF0000"/>
                </a:solidFill>
                <a:ea typeface="Calibri"/>
                <a:cs typeface="Calibri"/>
              </a:rPr>
              <a:t>Nutno mít novelizační bod, tedy přidané UZ (nelze ukázat na vyhlášce bez novely)</a:t>
            </a:r>
            <a:endParaRPr lang="cs-CZ" sz="1800" i="1">
              <a:solidFill>
                <a:srgbClr val="FF0000"/>
              </a:solidFill>
            </a:endParaRPr>
          </a:p>
          <a:p>
            <a:pPr marL="323850" indent="-3238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/>
              <a:t>Upravuje úroveň novelizačního bodu</a:t>
            </a:r>
            <a:endParaRPr lang="cs-CZ">
              <a:ea typeface="Calibri"/>
              <a:cs typeface="Calibri"/>
            </a:endParaRPr>
          </a:p>
          <a:p>
            <a:pPr marL="323850" indent="-3238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a typeface="Calibri"/>
                <a:cs typeface="Calibri"/>
              </a:rPr>
              <a:t>Vybere existující novelizační bod (značeno zelenou barvou )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(2)</a:t>
            </a:r>
            <a:endParaRPr lang="cs-CZ" sz="1800"/>
          </a:p>
          <a:p>
            <a:pPr marL="323850" indent="-3238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/>
              <a:t>Provádí se z menu Připomínky další </a:t>
            </a:r>
            <a:r>
              <a:rPr lang="cs-CZ" sz="1800">
                <a:solidFill>
                  <a:srgbClr val="FF0000"/>
                </a:solidFill>
              </a:rPr>
              <a:t>(3)</a:t>
            </a:r>
            <a:r>
              <a:rPr lang="cs-CZ" sz="1800"/>
              <a:t>, tzn. připomínky k novelizačnímu bodu </a:t>
            </a:r>
            <a:r>
              <a:rPr lang="cs-CZ" sz="1800">
                <a:solidFill>
                  <a:srgbClr val="FF0000"/>
                </a:solidFill>
              </a:rPr>
              <a:t>(1)</a:t>
            </a:r>
            <a:endParaRPr lang="cs-CZ" sz="1800">
              <a:solidFill>
                <a:srgbClr val="000000"/>
              </a:solidFill>
              <a:ea typeface="Calibri"/>
              <a:cs typeface="Calibri"/>
            </a:endParaRPr>
          </a:p>
          <a:p>
            <a:pPr marL="323850" indent="-3238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/>
              <a:t>V menu nebo kontextovém menu vybere některou z možností změny novelizačních bodů </a:t>
            </a:r>
            <a:r>
              <a:rPr lang="cs-CZ" sz="1800">
                <a:solidFill>
                  <a:srgbClr val="FF0000"/>
                </a:solidFill>
              </a:rPr>
              <a:t>(4)</a:t>
            </a:r>
            <a:r>
              <a:rPr lang="cs-CZ" sz="1800"/>
              <a:t>, tj.:</a:t>
            </a:r>
            <a:endParaRPr lang="cs-CZ" sz="1800">
              <a:ea typeface="Calibri"/>
              <a:cs typeface="Calibri"/>
            </a:endParaRP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/>
              <a:t>Zvýšit úroveň novelizačního bodu</a:t>
            </a:r>
            <a:endParaRPr lang="cs-CZ" sz="1800">
              <a:ea typeface="Calibri"/>
              <a:cs typeface="Calibri"/>
            </a:endParaRP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/>
              <a:t>Snížit úroveň novelizačního bodu</a:t>
            </a:r>
            <a:endParaRPr lang="cs-CZ" sz="1800">
              <a:ea typeface="Calibri"/>
              <a:cs typeface="Calibri"/>
            </a:endParaRP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/>
              <a:t>Nastavit novelizační pokyny</a:t>
            </a:r>
            <a:endParaRPr lang="cs-CZ" sz="1800">
              <a:ea typeface="Calibri"/>
              <a:cs typeface="Calibri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endParaRPr lang="cs-CZ" sz="1800">
              <a:solidFill>
                <a:srgbClr val="FF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145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159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/>
          <a:lstStyle/>
          <a:p>
            <a:r>
              <a:rPr lang="cs-CZ"/>
              <a:t>Připomínka k novelizačnímu bodu v UZ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Typy připomínek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5"/>
            <a:ext cx="11233584" cy="3428250"/>
          </a:xfrm>
        </p:spPr>
        <p:txBody>
          <a:bodyPr/>
          <a:lstStyle/>
          <a:p>
            <a:pPr lvl="1">
              <a:buFont typeface="Courier New" panose="02070309020205020404" pitchFamily="49" charset="0"/>
              <a:buChar char="o"/>
            </a:pPr>
            <a:endParaRPr lang="cs-CZ">
              <a:solidFill>
                <a:srgbClr val="FF0000"/>
              </a:solidFill>
            </a:endParaRPr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F8E0B218-16FD-54EC-790F-56599318B26C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9" name="Obrázek 8" descr="Obsah obrázku text, elektronika, snímek obrazovky, software&#10;&#10;Popis se vygeneroval automaticky.">
            <a:extLst>
              <a:ext uri="{FF2B5EF4-FFF2-40B4-BE49-F238E27FC236}">
                <a16:creationId xmlns:a16="http://schemas.microsoft.com/office/drawing/2014/main" id="{2B318480-7692-1DCA-1A49-EEEC0434D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887" y="2375800"/>
            <a:ext cx="10528479" cy="354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4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16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Nápověda a dokumentace</a:t>
            </a:r>
            <a:endParaRPr lang="cs-CZ">
              <a:solidFill>
                <a:schemeClr val="tx1"/>
              </a:solidFill>
              <a:ea typeface="Calibri"/>
              <a:cs typeface="Calibri"/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404726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160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/>
          <a:lstStyle/>
          <a:p>
            <a:r>
              <a:rPr lang="cs-CZ" sz="2000"/>
              <a:t>Připomínka k novelizačnímu bodu v UZ - systém provede odpovídající změnu a vizualizuje ji v panelu modrou barvou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Typy připomínek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486775"/>
            <a:ext cx="11233584" cy="3428250"/>
          </a:xfrm>
        </p:spPr>
        <p:txBody>
          <a:bodyPr/>
          <a:lstStyle/>
          <a:p>
            <a:pPr lvl="1">
              <a:buFont typeface="Courier New" panose="02070309020205020404" pitchFamily="49" charset="0"/>
              <a:buChar char="o"/>
            </a:pPr>
            <a:endParaRPr lang="cs-CZ">
              <a:solidFill>
                <a:srgbClr val="FF0000"/>
              </a:solidFill>
            </a:endParaRPr>
          </a:p>
        </p:txBody>
      </p:sp>
      <p:sp>
        <p:nvSpPr>
          <p:cNvPr id="8" name="Vývojový diagram: spojnice 7">
            <a:extLst>
              <a:ext uri="{FF2B5EF4-FFF2-40B4-BE49-F238E27FC236}">
                <a16:creationId xmlns:a16="http://schemas.microsoft.com/office/drawing/2014/main" id="{324E6D74-DAE6-40AC-DEC0-6EFD354A7CCC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9" name="Obrázek 8" descr="Obsah obrázku text, elektronika, snímek obrazovky, software&#10;&#10;Popis se vygeneroval automaticky.">
            <a:extLst>
              <a:ext uri="{FF2B5EF4-FFF2-40B4-BE49-F238E27FC236}">
                <a16:creationId xmlns:a16="http://schemas.microsoft.com/office/drawing/2014/main" id="{BFCBEB65-843D-9448-71D5-6D6121327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887" y="2490908"/>
            <a:ext cx="11236817" cy="386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44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161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627" y="1720322"/>
            <a:ext cx="11243480" cy="346140"/>
          </a:xfrm>
          <a:noFill/>
        </p:spPr>
        <p:txBody>
          <a:bodyPr/>
          <a:lstStyle/>
          <a:p>
            <a:pPr marL="285750" indent="-285750">
              <a:buFont typeface="Arial" panose="020F0502020204030204" pitchFamily="34" charset="0"/>
              <a:buChar char="•"/>
            </a:pPr>
            <a:r>
              <a:rPr lang="cs-CZ" sz="1800">
                <a:solidFill>
                  <a:schemeClr val="tx1"/>
                </a:solidFill>
              </a:rPr>
              <a:t>Připomínka  v UZ – pokud potřebujeme změnit text v novelizovaném bodě - vytváří se nová připomínka</a:t>
            </a:r>
            <a:endParaRPr lang="cs-CZ" sz="180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Typy připomínek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486775"/>
            <a:ext cx="11233584" cy="3428250"/>
          </a:xfrm>
        </p:spPr>
        <p:txBody>
          <a:bodyPr/>
          <a:lstStyle/>
          <a:p>
            <a:pPr lvl="1">
              <a:buFont typeface="Courier New" panose="02070309020205020404" pitchFamily="49" charset="0"/>
              <a:buChar char="o"/>
            </a:pPr>
            <a:endParaRPr lang="cs-CZ">
              <a:solidFill>
                <a:srgbClr val="FF0000"/>
              </a:solidFill>
            </a:endParaRPr>
          </a:p>
        </p:txBody>
      </p:sp>
      <p:sp>
        <p:nvSpPr>
          <p:cNvPr id="8" name="Vývojový diagram: spojnice 7">
            <a:extLst>
              <a:ext uri="{FF2B5EF4-FFF2-40B4-BE49-F238E27FC236}">
                <a16:creationId xmlns:a16="http://schemas.microsoft.com/office/drawing/2014/main" id="{324E6D74-DAE6-40AC-DEC0-6EFD354A7CCC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7" name="Obrázek 6" descr="Obsah obrázku text, elektronika, snímek obrazovky, software&#10;&#10;Popis se vygeneroval automaticky.">
            <a:extLst>
              <a:ext uri="{FF2B5EF4-FFF2-40B4-BE49-F238E27FC236}">
                <a16:creationId xmlns:a16="http://schemas.microsoft.com/office/drawing/2014/main" id="{14692332-C050-A6E1-BEEF-5E3C6A9D0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93" y="2290005"/>
            <a:ext cx="10578936" cy="381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44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7" y="6528069"/>
            <a:ext cx="8306825" cy="19340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162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/>
          <a:lstStyle/>
          <a:p>
            <a:r>
              <a:rPr lang="cs-CZ"/>
              <a:t>Připomínka k novelizačnímu bodu ve vytvořené novele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Typy připomínek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201878"/>
            <a:ext cx="11233584" cy="3598847"/>
          </a:xfrm>
        </p:spPr>
        <p:txBody>
          <a:bodyPr/>
          <a:lstStyle/>
          <a:p>
            <a:pPr marL="342900" lvl="5" indent="-342900">
              <a:buClr>
                <a:schemeClr val="accent4"/>
              </a:buClr>
              <a:buFont typeface="Arial"/>
              <a:buChar char="•"/>
            </a:pPr>
            <a:r>
              <a:rPr lang="cs-CZ" sz="1800">
                <a:ea typeface="Calibri"/>
                <a:cs typeface="Calibri"/>
              </a:rPr>
              <a:t>Uživatel přejde na souhrn připomínek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(1)</a:t>
            </a:r>
            <a:r>
              <a:rPr lang="cs-CZ" sz="1800">
                <a:ea typeface="Calibri"/>
                <a:cs typeface="Calibri"/>
              </a:rPr>
              <a:t> zvolí dokumenty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(2)</a:t>
            </a:r>
            <a:r>
              <a:rPr lang="cs-CZ" sz="1800">
                <a:ea typeface="Calibri"/>
                <a:cs typeface="Calibri"/>
              </a:rPr>
              <a:t> a aktualizuje generovaný obsah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(3)</a:t>
            </a:r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D620F986-1546-D642-C068-BE6BC2BB11BC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8" name="Obrázek 7" descr="Obsah obrázku text, elektronika, snímek obrazovky, software&#10;&#10;Popis se vygeneroval automaticky.">
            <a:extLst>
              <a:ext uri="{FF2B5EF4-FFF2-40B4-BE49-F238E27FC236}">
                <a16:creationId xmlns:a16="http://schemas.microsoft.com/office/drawing/2014/main" id="{F6A3B0E6-A11D-5039-926C-42F3B1982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887" y="2525858"/>
            <a:ext cx="7448282" cy="400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0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163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/>
          <a:lstStyle/>
          <a:p>
            <a:r>
              <a:rPr lang="cs-CZ"/>
              <a:t>Připomínka k novelizačnímu bodu ve vytvořené novele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Typy připomínek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071968"/>
            <a:ext cx="11233584" cy="3728757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1800" i="1">
                <a:solidFill>
                  <a:srgbClr val="FF0000"/>
                </a:solidFill>
                <a:ea typeface="Calibri"/>
                <a:cs typeface="Calibri"/>
              </a:rPr>
              <a:t>Nutno mít novelizační bod, tedy přidané UZ (nelze ukázat na vyhlášce bez novely)</a:t>
            </a:r>
            <a:endParaRPr lang="cs-CZ" sz="1800" i="1">
              <a:solidFill>
                <a:srgbClr val="FF0000"/>
              </a:solidFill>
            </a:endParaRPr>
          </a:p>
          <a:p>
            <a:pPr marL="323850" indent="-3238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/>
              <a:t>Lze provádět pouze obecnou připomínku a připomínku k fragmentu</a:t>
            </a:r>
            <a:endParaRPr lang="cs-CZ">
              <a:ea typeface="Calibri"/>
              <a:cs typeface="Calibri"/>
            </a:endParaRPr>
          </a:p>
          <a:p>
            <a:pPr marL="0" indent="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sz="1800">
              <a:solidFill>
                <a:srgbClr val="FF0000"/>
              </a:solidFill>
              <a:ea typeface="Calibri"/>
              <a:cs typeface="Calibri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endParaRPr lang="cs-CZ" sz="1800">
              <a:solidFill>
                <a:srgbClr val="FF0000"/>
              </a:solidFill>
              <a:ea typeface="Calibri"/>
              <a:cs typeface="Calibri"/>
            </a:endParaRPr>
          </a:p>
        </p:txBody>
      </p:sp>
      <p:pic>
        <p:nvPicPr>
          <p:cNvPr id="7" name="Obrázek 6" descr="Obsah obrázku text, elektronika, snímek obrazovky, software&#10;&#10;Popis se vygeneroval automaticky.">
            <a:extLst>
              <a:ext uri="{FF2B5EF4-FFF2-40B4-BE49-F238E27FC236}">
                <a16:creationId xmlns:a16="http://schemas.microsoft.com/office/drawing/2014/main" id="{34B23032-F2DD-6576-15E0-505C4B61DF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7" b="20413"/>
          <a:stretch/>
        </p:blipFill>
        <p:spPr>
          <a:xfrm>
            <a:off x="524493" y="2789287"/>
            <a:ext cx="10202895" cy="342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4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164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Odůvodnění připomínky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372474"/>
            <a:ext cx="4986984" cy="1462925"/>
          </a:xfrm>
        </p:spPr>
        <p:txBody>
          <a:bodyPr/>
          <a:lstStyle/>
          <a:p>
            <a:endParaRPr lang="cs-CZ" u="sng">
              <a:solidFill>
                <a:schemeClr val="accent1"/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16021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165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Odůvodnění připomínky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914525"/>
            <a:ext cx="11233584" cy="3886200"/>
          </a:xfrm>
        </p:spPr>
        <p:txBody>
          <a:bodyPr/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Uživatel vybere připomínku následujícího typu: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38900" lvl="1" indent="-342900" algn="just">
              <a:lnSpc>
                <a:spcPct val="107000"/>
              </a:lnSpc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připomínka změnou textu (návrhová připomínka)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38900" lvl="1" indent="-342900" algn="just">
              <a:lnSpc>
                <a:spcPct val="107000"/>
              </a:lnSpc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připomínka k novelizačnímu bodu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96000" lvl="1" indent="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Pozn.: ostatní typy připomínek jsou samy o sobě textové (komentářové), nepotřebují tedy samostatné odůvodnění</a:t>
            </a:r>
            <a:endParaRPr lang="cs-CZ" sz="1800" i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Systém v okně detailu zobrazí detail připomínky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  <a:endParaRPr lang="cs-CZ" sz="18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Uživatel v detailu připomínky klikne: 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záložku Odůvodnění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následně na 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tlačítko Vytvořit odůvodnění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(3)</a:t>
            </a: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Systém v panelu </a:t>
            </a:r>
            <a:r>
              <a:rPr lang="cs-CZ" sz="1800" i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Detail připomínky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na kartě </a:t>
            </a:r>
            <a:r>
              <a:rPr lang="cs-CZ" sz="1800" i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Odůvodnění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umožní editaci odůvodnění připomínky</a:t>
            </a:r>
            <a:endParaRPr lang="cs-CZ" sz="18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12AC0D90-F768-FC53-2AB7-10351BB8CD1F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6"/>
          </a:solidFill>
          <a:ln w="12700">
            <a:solidFill>
              <a:schemeClr val="accent6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276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166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Systém v panelu </a:t>
            </a:r>
            <a:r>
              <a:rPr lang="cs-CZ" sz="1800" i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Detail připomínky</a:t>
            </a:r>
            <a:r>
              <a:rPr lang="cs-CZ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na kartě </a:t>
            </a:r>
            <a:r>
              <a:rPr lang="cs-CZ" sz="1800" i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Odůvodnění</a:t>
            </a:r>
            <a:r>
              <a:rPr lang="cs-CZ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umožní editaci odůvodnění připomínky</a:t>
            </a:r>
            <a:endParaRPr lang="cs-CZ">
              <a:solidFill>
                <a:schemeClr val="tx1"/>
              </a:solidFill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Odůvodnění připomínky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5"/>
            <a:ext cx="11233584" cy="3428250"/>
          </a:xfrm>
        </p:spPr>
        <p:txBody>
          <a:bodyPr/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6C5D416-E26C-8DFC-D3F4-60E1DC2BB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7" y="2159189"/>
            <a:ext cx="11233584" cy="3551794"/>
          </a:xfrm>
          <a:prstGeom prst="rect">
            <a:avLst/>
          </a:prstGeom>
        </p:spPr>
      </p:pic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E1B6CF6B-1EE6-04B8-1AC7-CD55622D92BD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061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167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Uživatel v Detailu připomínky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(1)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 záložce Odůvodnění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(2)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vyplní odůvodnění připomínky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(3)</a:t>
            </a:r>
            <a:endParaRPr lang="cs-CZ">
              <a:solidFill>
                <a:srgbClr val="FF0000"/>
              </a:solidFill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Odůvodnění připomínky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5"/>
            <a:ext cx="11233584" cy="3428250"/>
          </a:xfrm>
        </p:spPr>
        <p:txBody>
          <a:bodyPr/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6455B0A-A2A4-910D-E450-F8CEB2F8C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7" y="2148877"/>
            <a:ext cx="11206095" cy="2666250"/>
          </a:xfrm>
          <a:prstGeom prst="rect">
            <a:avLst/>
          </a:prstGeom>
        </p:spPr>
      </p:pic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1905BA36-DE1A-DBA4-86FE-02C5C8F70F25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353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7" y="6528069"/>
            <a:ext cx="8306825" cy="19340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168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Odůvodnění připomínky - Souhrn připomínek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627904"/>
            <a:ext cx="11233584" cy="4172821"/>
          </a:xfrm>
        </p:spPr>
        <p:txBody>
          <a:bodyPr/>
          <a:lstStyle/>
          <a:p>
            <a:pPr marL="342900" lvl="5" indent="-342900">
              <a:buClr>
                <a:schemeClr val="accent4"/>
              </a:buClr>
              <a:buFont typeface="Arial"/>
              <a:buChar char="•"/>
            </a:pPr>
            <a:r>
              <a:rPr lang="cs-CZ" sz="2000">
                <a:ea typeface="Calibri"/>
                <a:cs typeface="Calibri"/>
              </a:rPr>
              <a:t>Uživatel přejde na souhrn připomínek </a:t>
            </a:r>
            <a:r>
              <a:rPr lang="cs-CZ" sz="2000">
                <a:solidFill>
                  <a:srgbClr val="FF0000"/>
                </a:solidFill>
                <a:ea typeface="Calibri"/>
                <a:cs typeface="Calibri"/>
              </a:rPr>
              <a:t>(1)</a:t>
            </a:r>
            <a:r>
              <a:rPr lang="cs-CZ" sz="2000">
                <a:ea typeface="Calibri"/>
                <a:cs typeface="Calibri"/>
              </a:rPr>
              <a:t> zvolí dokumenty </a:t>
            </a:r>
            <a:r>
              <a:rPr lang="cs-CZ" sz="2000">
                <a:solidFill>
                  <a:srgbClr val="FF0000"/>
                </a:solidFill>
                <a:ea typeface="Calibri"/>
                <a:cs typeface="Calibri"/>
              </a:rPr>
              <a:t>(2)</a:t>
            </a:r>
            <a:r>
              <a:rPr lang="cs-CZ" sz="2000">
                <a:ea typeface="Calibri"/>
                <a:cs typeface="Calibri"/>
              </a:rPr>
              <a:t> a aktualizuje generovaný obsah </a:t>
            </a:r>
            <a:r>
              <a:rPr lang="cs-CZ" sz="2000">
                <a:solidFill>
                  <a:srgbClr val="FF0000"/>
                </a:solidFill>
                <a:ea typeface="Calibri"/>
                <a:cs typeface="Calibri"/>
              </a:rPr>
              <a:t>(3)</a:t>
            </a:r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D620F986-1546-D642-C068-BE6BC2BB11BC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8" name="Obrázek 7" descr="Obsah obrázku text, snímek obrazovky, software, Webová stránka&#10;&#10;Popis se vygeneroval automaticky.">
            <a:extLst>
              <a:ext uri="{FF2B5EF4-FFF2-40B4-BE49-F238E27FC236}">
                <a16:creationId xmlns:a16="http://schemas.microsoft.com/office/drawing/2014/main" id="{6021777B-3630-2D30-AC56-138E10FC1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15" y="2184650"/>
            <a:ext cx="9628908" cy="435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4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169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/>
              <a:t>Přidat přílohu </a:t>
            </a:r>
            <a:br>
              <a:rPr lang="cs-CZ"/>
            </a:br>
            <a:r>
              <a:rPr lang="cs-CZ"/>
              <a:t>k připomínce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372474"/>
            <a:ext cx="4986984" cy="1462925"/>
          </a:xfrm>
        </p:spPr>
        <p:txBody>
          <a:bodyPr/>
          <a:lstStyle/>
          <a:p>
            <a:endParaRPr lang="cs-CZ" u="sng">
              <a:solidFill>
                <a:schemeClr val="accent1"/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400205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59F9CF99-CC22-9D66-3484-A036A1C3B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8969FCA0-E94B-88F6-C5CB-2F4302F2A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17</a:t>
            </a:fld>
            <a:endParaRPr lang="pl-PL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C838374-A5A7-AF6A-E81C-855AD42701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7655" indent="-287655">
              <a:spcAft>
                <a:spcPts val="800"/>
              </a:spcAft>
              <a:buFont typeface="Arial,Sans-Serif"/>
              <a:buChar char="•"/>
            </a:pPr>
            <a:r>
              <a:rPr lang="cs-CZ" sz="2000">
                <a:solidFill>
                  <a:srgbClr val="000000"/>
                </a:solidFill>
                <a:ea typeface="Calibri"/>
                <a:cs typeface="Calibri"/>
                <a:hlinkClick r:id="rId2"/>
              </a:rPr>
              <a:t>https://test-portal.e-legislativa.cz/portal/vseobecne-informace/dokumentace-skolici-material</a:t>
            </a:r>
            <a:endParaRPr lang="cs-CZ" sz="2000">
              <a:solidFill>
                <a:srgbClr val="000000"/>
              </a:solidFill>
              <a:ea typeface="Calibri"/>
              <a:cs typeface="Calibri"/>
            </a:endParaRPr>
          </a:p>
          <a:p>
            <a:endParaRPr lang="sk-SK">
              <a:ea typeface="Calibri"/>
              <a:cs typeface="Calibri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10CC6E51-9C92-63CA-81B9-8161A095F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Nápověda a dokumentace</a:t>
            </a:r>
          </a:p>
        </p:txBody>
      </p:sp>
      <p:pic>
        <p:nvPicPr>
          <p:cNvPr id="8" name="Zástupný objekt pre obsah 7">
            <a:extLst>
              <a:ext uri="{FF2B5EF4-FFF2-40B4-BE49-F238E27FC236}">
                <a16:creationId xmlns:a16="http://schemas.microsoft.com/office/drawing/2014/main" id="{2EF35356-B973-7C77-BF13-7ADF01D640E3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570801" y="2062994"/>
            <a:ext cx="5569373" cy="968354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A654584B-8739-CFBA-83E1-FA7399B78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76" y="3123275"/>
            <a:ext cx="5607988" cy="284969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6D9A838D-8B4A-9355-9852-C02B1949C445}"/>
              </a:ext>
            </a:extLst>
          </p:cNvPr>
          <p:cNvSpPr txBox="1"/>
          <p:nvPr/>
        </p:nvSpPr>
        <p:spPr>
          <a:xfrm>
            <a:off x="6379216" y="2275758"/>
            <a:ext cx="511712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Nápověda se spouští tlačítkem Nápověda v horním panelu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Nápověda je rozdělena dle kontextu do jednotlivých sekcí v panelu Oblast Nápovědy – zde je možné použít fulltextové vyhledávání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Vyhledané položky se zobrazují v panelu Nápověda a navázané informace v panelu Souvisejících informací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Nápověda se administruje v Portálu správy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Rovněž je možné využít předanou uživatelskou příručku: </a:t>
            </a:r>
          </a:p>
          <a:p>
            <a:pPr marL="895335" lvl="1" indent="-285750">
              <a:buFont typeface="Courier New" panose="02070309020205020404" pitchFamily="49" charset="0"/>
              <a:buChar char="o"/>
            </a:pPr>
            <a:r>
              <a:rPr lang="cs-CZ" sz="1800" dirty="0"/>
              <a:t>https://kvalitavs.gov.cz/moderni-legislativa/skoleni-pro-uzivatele/</a:t>
            </a:r>
          </a:p>
        </p:txBody>
      </p:sp>
    </p:spTree>
    <p:extLst>
      <p:ext uri="{BB962C8B-B14F-4D97-AF65-F5344CB8AC3E}">
        <p14:creationId xmlns:p14="http://schemas.microsoft.com/office/powerpoint/2010/main" val="370275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170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Ke každému typu připomínky lze přidat přílohu</a:t>
            </a:r>
          </a:p>
          <a:p>
            <a:pPr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Přílohy k připomínce lze využít u externího připomínkového místa, které připomínky zasílá e-mailem</a:t>
            </a:r>
          </a:p>
          <a:p>
            <a:pPr lvl="1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tzn. vloží se připomínka k fragmentu a e-mail se přidá jako příloha k připomínce</a:t>
            </a:r>
          </a:p>
          <a:p>
            <a:pPr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Postup</a:t>
            </a:r>
          </a:p>
          <a:p>
            <a:pPr lvl="1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v pravém panelu Připomínky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 (1) 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si označíte připomínku, ke které chcete vložit přílohu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(2)</a:t>
            </a:r>
          </a:p>
          <a:p>
            <a:pPr lvl="1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v menu Připomínky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(3) 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zvolíte Přidat přílohu k připomínce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(4)</a:t>
            </a:r>
            <a:endParaRPr lang="cs-CZ" sz="1800">
              <a:ea typeface="Aptos" panose="020B00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cs-CZ" sz="1800"/>
              <a:t>zobrazí se okno pro vyhledání souboru, který chcete připojit a kliknete na Otevřít</a:t>
            </a:r>
          </a:p>
          <a:p>
            <a:pPr lvl="1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cs-CZ" sz="1800"/>
              <a:t>zobrazí se dialogové okno, kde potvrdíte připojení přílohy klikem na Vložit </a:t>
            </a:r>
            <a:r>
              <a:rPr lang="cs-CZ" sz="1800">
                <a:solidFill>
                  <a:schemeClr val="accent5"/>
                </a:solidFill>
              </a:rPr>
              <a:t>(5)</a:t>
            </a:r>
            <a:endParaRPr lang="en-US" sz="1800">
              <a:solidFill>
                <a:schemeClr val="accent5"/>
              </a:solidFill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Přidat přílohu k připomínce</a:t>
            </a:r>
          </a:p>
        </p:txBody>
      </p:sp>
    </p:spTree>
    <p:extLst>
      <p:ext uri="{BB962C8B-B14F-4D97-AF65-F5344CB8AC3E}">
        <p14:creationId xmlns:p14="http://schemas.microsoft.com/office/powerpoint/2010/main" val="3612060096"/>
      </p:ext>
    </p:extLst>
  </p:cSld>
  <p:clrMapOvr>
    <a:masterClrMapping/>
  </p:clrMapOvr>
  <p:transition spd="slow">
    <p:push dir="u"/>
  </p:transition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171</a:t>
            </a:fld>
            <a:endParaRPr lang="pl-PL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8E3C320C-A72A-DC7B-747C-AD722B350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630" y="1640875"/>
            <a:ext cx="9969920" cy="4740905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Přidat přílohu k připomínce</a:t>
            </a:r>
          </a:p>
        </p:txBody>
      </p:sp>
    </p:spTree>
    <p:extLst>
      <p:ext uri="{BB962C8B-B14F-4D97-AF65-F5344CB8AC3E}">
        <p14:creationId xmlns:p14="http://schemas.microsoft.com/office/powerpoint/2010/main" val="2631559480"/>
      </p:ext>
    </p:extLst>
  </p:cSld>
  <p:clrMapOvr>
    <a:masterClrMapping/>
  </p:clrMapOvr>
  <p:transition spd="slow">
    <p:push dir="u"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172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Úprava vlastností připomínky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372474"/>
            <a:ext cx="4986984" cy="1462925"/>
          </a:xfrm>
        </p:spPr>
        <p:txBody>
          <a:bodyPr/>
          <a:lstStyle/>
          <a:p>
            <a:endParaRPr lang="cs-CZ" u="sng">
              <a:solidFill>
                <a:schemeClr val="accent1"/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356987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173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Úprava vlastností připomínky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730218"/>
            <a:ext cx="11233584" cy="4070507"/>
          </a:xfrm>
        </p:spPr>
        <p:txBody>
          <a:bodyPr/>
          <a:lstStyle/>
          <a:p>
            <a:pPr marL="323850" indent="-3238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/>
                <a:ea typeface="Calibri"/>
                <a:cs typeface="Calibri"/>
              </a:rPr>
              <a:t>V detailu připomínky </a:t>
            </a:r>
            <a:r>
              <a:rPr lang="cs-CZ" sz="1800">
                <a:solidFill>
                  <a:srgbClr val="FF0000"/>
                </a:solidFill>
                <a:effectLst/>
                <a:latin typeface="Calibri"/>
                <a:ea typeface="Calibri"/>
                <a:cs typeface="Calibri"/>
              </a:rPr>
              <a:t>(1) </a:t>
            </a:r>
            <a:r>
              <a:rPr lang="cs-CZ" sz="1800">
                <a:effectLst/>
                <a:latin typeface="Calibri"/>
                <a:ea typeface="Calibri"/>
                <a:cs typeface="Calibri"/>
              </a:rPr>
              <a:t>je možné zobrazit její vlastnosti </a:t>
            </a:r>
            <a:r>
              <a:rPr lang="cs-CZ" sz="1800">
                <a:solidFill>
                  <a:srgbClr val="FF0000"/>
                </a:solidFill>
                <a:effectLst/>
                <a:latin typeface="Calibri"/>
                <a:ea typeface="Calibri"/>
                <a:cs typeface="Calibri"/>
              </a:rPr>
              <a:t>(2)</a:t>
            </a:r>
            <a:endParaRPr lang="cs-CZ">
              <a:latin typeface="Calibri"/>
              <a:ea typeface="Calibri"/>
              <a:cs typeface="Calibri"/>
            </a:endParaRPr>
          </a:p>
          <a:p>
            <a:pPr marL="323850" indent="-3238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/>
                <a:ea typeface="Calibri"/>
                <a:cs typeface="Calibri"/>
              </a:rPr>
              <a:t>V menu Připomínky je dostupná sada nástrojů pro změny těchto vlastností </a:t>
            </a:r>
            <a:r>
              <a:rPr lang="cs-CZ" sz="180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(3)</a:t>
            </a:r>
            <a:r>
              <a:rPr lang="cs-CZ" sz="18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:</a:t>
            </a:r>
            <a:endParaRPr lang="cs-CZ" sz="1800">
              <a:effectLst/>
              <a:latin typeface="Calibri"/>
              <a:ea typeface="Calibri"/>
              <a:cs typeface="Calibri"/>
            </a:endParaRP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latin typeface="Calibri"/>
                <a:ea typeface="Calibri"/>
                <a:cs typeface="Calibri"/>
              </a:rPr>
              <a:t>Změnit typ připomínky na zásadní</a:t>
            </a:r>
          </a:p>
          <a:p>
            <a:pPr marL="1007745" lvl="2" indent="-25146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>
                <a:latin typeface="Calibri"/>
                <a:ea typeface="Calibri"/>
                <a:cs typeface="Calibri"/>
              </a:rPr>
              <a:t>podmínkou pro změnu typu připomínky na zásadní je nastavení kontaktní osoby připomínky</a:t>
            </a:r>
          </a:p>
          <a:p>
            <a:pPr marL="1007745" lvl="2" indent="-25146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>
                <a:latin typeface="Calibri"/>
                <a:ea typeface="Calibri"/>
                <a:cs typeface="Arial"/>
              </a:rPr>
              <a:t>zásadní připomínky jsou ty, které musí být vypořádány</a:t>
            </a: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latin typeface="Calibri"/>
                <a:ea typeface="Calibri"/>
                <a:cs typeface="Calibri"/>
              </a:rPr>
              <a:t>Autor připomínky </a:t>
            </a:r>
          </a:p>
          <a:p>
            <a:pPr marL="1007745" lvl="2" indent="-25146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>
                <a:latin typeface="Calibri"/>
                <a:ea typeface="Calibri"/>
                <a:cs typeface="Calibri"/>
              </a:rPr>
              <a:t>označuje osobu, která je původcem obsahu připomínky, ačkoliv ji nemusí vložit technicky sám (tzn. připomínku vymyslel / navrhl)</a:t>
            </a:r>
          </a:p>
          <a:p>
            <a:pPr marL="990600" lvl="5" indent="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1800" i="1">
                <a:latin typeface="Calibri"/>
                <a:ea typeface="Calibri"/>
                <a:cs typeface="Calibri"/>
              </a:rPr>
              <a:t>Pozn.: „Vložil“ v detailu připomínky označuje osobu, která technicky zadala připomínku do systému</a:t>
            </a:r>
            <a:endParaRPr lang="cs-CZ" sz="1800" i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latin typeface="Calibri"/>
                <a:ea typeface="Calibri"/>
                <a:cs typeface="Calibri"/>
              </a:rPr>
              <a:t>Kontaktní osoba </a:t>
            </a:r>
          </a:p>
          <a:p>
            <a:pPr marL="1007745" lvl="2" indent="-25146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>
                <a:latin typeface="Calibri"/>
                <a:ea typeface="Calibri"/>
                <a:cs typeface="Calibri"/>
              </a:rPr>
              <a:t>nutné nastavovat ke každé připomínce samostatně</a:t>
            </a:r>
          </a:p>
          <a:p>
            <a:pPr marL="1007745" lvl="2" indent="-25146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>
                <a:latin typeface="Calibri"/>
                <a:ea typeface="Calibri"/>
                <a:cs typeface="Calibri"/>
              </a:rPr>
              <a:t>lze nastavit kohokoliv dle potřeby</a:t>
            </a:r>
          </a:p>
          <a:p>
            <a:pPr marL="0" indent="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sz="1800">
              <a:solidFill>
                <a:srgbClr val="FF0000"/>
              </a:solidFill>
              <a:effectLst/>
              <a:latin typeface="Calibri"/>
              <a:ea typeface="Calibri"/>
              <a:cs typeface="Calibri"/>
            </a:endParaRP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Vývojový diagram: spojnice 3">
            <a:extLst>
              <a:ext uri="{FF2B5EF4-FFF2-40B4-BE49-F238E27FC236}">
                <a16:creationId xmlns:a16="http://schemas.microsoft.com/office/drawing/2014/main" id="{D35A9ABC-16AB-6C8D-5BC3-482EE72570F7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6"/>
          </a:solidFill>
          <a:ln w="12700">
            <a:solidFill>
              <a:schemeClr val="accent6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234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174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/>
          <a:lstStyle/>
          <a:p>
            <a:endParaRPr 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Úprava vlastností připomínky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5"/>
            <a:ext cx="11233584" cy="3428250"/>
          </a:xfrm>
        </p:spPr>
        <p:txBody>
          <a:bodyPr/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E39B25E-2912-AB60-F4FD-D5AA27BF8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7" y="1730218"/>
            <a:ext cx="9604241" cy="4650623"/>
          </a:xfrm>
          <a:prstGeom prst="rect">
            <a:avLst/>
          </a:prstGeom>
        </p:spPr>
      </p:pic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5458B7CA-724D-1C72-AF06-BCFA65DAB34E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546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175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Úprava vlastností připomínky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730218"/>
            <a:ext cx="11233584" cy="4070507"/>
          </a:xfrm>
        </p:spPr>
        <p:txBody>
          <a:bodyPr/>
          <a:lstStyle/>
          <a:p>
            <a:pPr marL="323850" indent="-3238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latin typeface="Calibri"/>
                <a:ea typeface="Calibri"/>
                <a:cs typeface="Calibri"/>
              </a:rPr>
              <a:t>Po kliknutí na připomínku </a:t>
            </a:r>
            <a:r>
              <a:rPr lang="cs-CZ" sz="180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(1)</a:t>
            </a:r>
            <a:r>
              <a:rPr lang="cs-CZ" sz="1800">
                <a:latin typeface="Calibri"/>
                <a:ea typeface="Calibri"/>
                <a:cs typeface="Calibri"/>
              </a:rPr>
              <a:t> probíhá nastavení v panelu Připomínky </a:t>
            </a:r>
            <a:r>
              <a:rPr lang="cs-CZ" sz="180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(2)</a:t>
            </a:r>
            <a:endParaRPr lang="cs-CZ" sz="18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latin typeface="Calibri"/>
                <a:ea typeface="Calibri"/>
                <a:cs typeface="Calibri"/>
              </a:rPr>
              <a:t>kliknout na Změnit typ </a:t>
            </a:r>
            <a:r>
              <a:rPr lang="cs-CZ" sz="180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(3)</a:t>
            </a: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/>
                <a:ea typeface="Calibri"/>
                <a:cs typeface="Calibri"/>
              </a:rPr>
              <a:t>otevře se okno Změna typu připomínky </a:t>
            </a:r>
            <a:r>
              <a:rPr lang="cs-CZ" sz="180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(4)</a:t>
            </a:r>
            <a:r>
              <a:rPr lang="cs-CZ" sz="1800">
                <a:latin typeface="Calibri"/>
                <a:ea typeface="Calibri"/>
                <a:cs typeface="Calibri"/>
              </a:rPr>
              <a:t>,</a:t>
            </a:r>
            <a:r>
              <a:rPr lang="cs-CZ" sz="1800">
                <a:effectLst/>
                <a:latin typeface="Calibri"/>
                <a:ea typeface="Calibri"/>
                <a:cs typeface="Calibri"/>
              </a:rPr>
              <a:t> kde lze:</a:t>
            </a:r>
          </a:p>
          <a:p>
            <a:pPr marL="1007745" lvl="2" indent="-25146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 err="1">
                <a:latin typeface="Calibri"/>
                <a:ea typeface="Calibri"/>
                <a:cs typeface="Calibri"/>
              </a:rPr>
              <a:t>check</a:t>
            </a:r>
            <a:r>
              <a:rPr lang="cs-CZ" sz="1800">
                <a:latin typeface="Calibri"/>
                <a:ea typeface="Calibri"/>
                <a:cs typeface="Calibri"/>
              </a:rPr>
              <a:t> boxem vybrat Zásadní nebo Doporučující </a:t>
            </a:r>
            <a:r>
              <a:rPr lang="cs-CZ" sz="180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(5)</a:t>
            </a:r>
          </a:p>
          <a:p>
            <a:pPr marL="1007745" lvl="2" indent="-25146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>
                <a:latin typeface="Calibri"/>
                <a:ea typeface="Calibri"/>
                <a:cs typeface="Calibri"/>
              </a:rPr>
              <a:t>k</a:t>
            </a:r>
            <a:r>
              <a:rPr lang="cs-CZ" sz="1800">
                <a:effectLst/>
                <a:latin typeface="Calibri"/>
                <a:ea typeface="Calibri"/>
                <a:cs typeface="Calibri"/>
              </a:rPr>
              <a:t>likem na Nastavit kontaktní osobu </a:t>
            </a:r>
            <a:r>
              <a:rPr lang="cs-CZ" sz="1800">
                <a:solidFill>
                  <a:srgbClr val="FF0000"/>
                </a:solidFill>
                <a:effectLst/>
                <a:latin typeface="Calibri"/>
                <a:ea typeface="Calibri"/>
                <a:cs typeface="Calibri"/>
              </a:rPr>
              <a:t>(</a:t>
            </a:r>
            <a:r>
              <a:rPr lang="cs-CZ" sz="180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6</a:t>
            </a:r>
            <a:r>
              <a:rPr lang="cs-CZ" sz="1800">
                <a:solidFill>
                  <a:srgbClr val="FF0000"/>
                </a:solidFill>
                <a:effectLst/>
                <a:latin typeface="Calibri"/>
                <a:ea typeface="Calibri"/>
                <a:cs typeface="Calibri"/>
              </a:rPr>
              <a:t>)</a:t>
            </a:r>
            <a:r>
              <a:rPr lang="cs-CZ" sz="1800">
                <a:latin typeface="Calibri"/>
                <a:ea typeface="Calibri"/>
                <a:cs typeface="Calibri"/>
              </a:rPr>
              <a:t> vybereme MV_pracovnik2MPR </a:t>
            </a:r>
            <a:r>
              <a:rPr lang="cs-CZ" sz="180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(7)</a:t>
            </a:r>
          </a:p>
          <a:p>
            <a:pPr marL="1007745" lvl="2" indent="-25146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rgbClr val="7E8585"/>
              </a:buClr>
              <a:buFont typeface="Wingdings" panose="05000000000000000000" pitchFamily="2" charset="2"/>
              <a:buChar char="§"/>
            </a:pPr>
            <a:r>
              <a:rPr lang="cs-CZ" sz="1800">
                <a:latin typeface="Calibri"/>
                <a:ea typeface="Calibri"/>
                <a:cs typeface="Calibri"/>
              </a:rPr>
              <a:t>uložíme</a:t>
            </a:r>
            <a:r>
              <a:rPr lang="cs-CZ" sz="180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 (8)</a:t>
            </a:r>
            <a:endParaRPr lang="cs-CZ" sz="18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007745" lvl="2" indent="-25146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rgbClr val="7E8585"/>
              </a:buClr>
              <a:buFont typeface="Wingdings" panose="05000000000000000000" pitchFamily="2" charset="2"/>
              <a:buChar char="§"/>
            </a:pPr>
            <a:r>
              <a:rPr lang="cs-CZ" sz="1800">
                <a:latin typeface="Calibri"/>
                <a:ea typeface="Calibri"/>
                <a:cs typeface="Calibri"/>
              </a:rPr>
              <a:t>zaktivní se tlačítko uložit</a:t>
            </a:r>
            <a:r>
              <a:rPr lang="cs-CZ" sz="180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 (9) </a:t>
            </a:r>
            <a:r>
              <a:rPr lang="cs-CZ" sz="1800">
                <a:latin typeface="Calibri"/>
                <a:ea typeface="Calibri"/>
                <a:cs typeface="Calibri"/>
              </a:rPr>
              <a:t>ve změně připomínek </a:t>
            </a:r>
          </a:p>
          <a:p>
            <a:pPr marL="1007745" lvl="2" indent="-25146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rgbClr val="7E8585"/>
              </a:buClr>
              <a:buFont typeface="Wingdings" panose="05000000000000000000" pitchFamily="2" charset="2"/>
              <a:buChar char="§"/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Vývojový diagram: spojnice 3">
            <a:extLst>
              <a:ext uri="{FF2B5EF4-FFF2-40B4-BE49-F238E27FC236}">
                <a16:creationId xmlns:a16="http://schemas.microsoft.com/office/drawing/2014/main" id="{D35A9ABC-16AB-6C8D-5BC3-482EE72570F7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6"/>
          </a:solidFill>
          <a:ln w="12700">
            <a:solidFill>
              <a:schemeClr val="accent6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061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176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Úprava vlastností připomínky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5"/>
            <a:ext cx="11233584" cy="3428250"/>
          </a:xfrm>
        </p:spPr>
        <p:txBody>
          <a:bodyPr/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5458B7CA-724D-1C72-AF06-BCFA65DAB34E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11" name="Obrázek 10" descr="Obsah obrázku text, elektronika, snímek obrazovky, software&#10;&#10;Popis se vygeneroval automaticky.">
            <a:extLst>
              <a:ext uri="{FF2B5EF4-FFF2-40B4-BE49-F238E27FC236}">
                <a16:creationId xmlns:a16="http://schemas.microsoft.com/office/drawing/2014/main" id="{8BF34E92-F6C8-1C53-8B3F-DE5522D8D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94" y="1637521"/>
            <a:ext cx="10202883" cy="4453816"/>
          </a:xfrm>
          <a:prstGeom prst="rect">
            <a:avLst/>
          </a:prstGeom>
        </p:spPr>
      </p:pic>
      <p:pic>
        <p:nvPicPr>
          <p:cNvPr id="12" name="Obrázek 11" descr="Obsah obrázku text, snímek obrazovky, software, Počítačová ikona&#10;&#10;Popis se vygeneroval automaticky.">
            <a:extLst>
              <a:ext uri="{FF2B5EF4-FFF2-40B4-BE49-F238E27FC236}">
                <a16:creationId xmlns:a16="http://schemas.microsoft.com/office/drawing/2014/main" id="{20734828-CAB9-57F3-1D00-025AD71B9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9623" y="4343957"/>
            <a:ext cx="3810000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6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177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výběru kontaktní osoby a uložení změny typu připomínky je v menu Připomínky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 </a:t>
            </a:r>
            <a:r>
              <a:rPr lang="cs-CZ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v Detailu připomínky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 </a:t>
            </a:r>
            <a:r>
              <a:rPr lang="cs-CZ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zobrazena informace, že je připomínka zásadní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(3)</a:t>
            </a:r>
            <a:endParaRPr lang="cs-CZ" sz="18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sz="1800">
              <a:solidFill>
                <a:schemeClr val="tx1"/>
              </a:solidFill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Úprava vlastností připomínky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5"/>
            <a:ext cx="11233584" cy="3428250"/>
          </a:xfrm>
          <a:noFill/>
        </p:spPr>
        <p:txBody>
          <a:bodyPr/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BFD7C14-8A5B-BCEC-4B1C-E5D96265C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7" y="2372475"/>
            <a:ext cx="8582025" cy="4152998"/>
          </a:xfrm>
          <a:prstGeom prst="rect">
            <a:avLst/>
          </a:prstGeom>
        </p:spPr>
      </p:pic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02B10E17-E65F-790F-74B2-49AD8837E4A2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755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7" y="6528069"/>
            <a:ext cx="8306825" cy="19340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178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Zásadní připomínky - Souhrn připomínek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627904"/>
            <a:ext cx="11233584" cy="4172821"/>
          </a:xfrm>
        </p:spPr>
        <p:txBody>
          <a:bodyPr/>
          <a:lstStyle/>
          <a:p>
            <a:pPr marL="342900" lvl="5" indent="-342900">
              <a:buClr>
                <a:schemeClr val="accent4"/>
              </a:buClr>
              <a:buFont typeface="Arial"/>
              <a:buChar char="•"/>
            </a:pPr>
            <a:r>
              <a:rPr lang="cs-CZ" sz="1800">
                <a:ea typeface="Calibri"/>
                <a:cs typeface="Calibri"/>
              </a:rPr>
              <a:t>Uživatel přejde na souhrn připomínek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(1)</a:t>
            </a:r>
            <a:r>
              <a:rPr lang="cs-CZ" sz="1800">
                <a:ea typeface="Calibri"/>
                <a:cs typeface="Calibri"/>
              </a:rPr>
              <a:t> zvolí dokumenty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(2)</a:t>
            </a:r>
            <a:r>
              <a:rPr lang="cs-CZ" sz="1800">
                <a:ea typeface="Calibri"/>
                <a:cs typeface="Calibri"/>
              </a:rPr>
              <a:t> a aktualizuje generovaný obsah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(3)</a:t>
            </a:r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D620F986-1546-D642-C068-BE6BC2BB11BC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4" name="Obrázek 3" descr="Obsah obrázku text, snímek obrazovky, software, Webová stránka&#10;&#10;Popis se vygeneroval automaticky.">
            <a:extLst>
              <a:ext uri="{FF2B5EF4-FFF2-40B4-BE49-F238E27FC236}">
                <a16:creationId xmlns:a16="http://schemas.microsoft.com/office/drawing/2014/main" id="{8FA0C764-C8F3-6AF8-BD1D-C9B27D3F8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93" y="2013881"/>
            <a:ext cx="10658106" cy="453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8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179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Příklad připomínky 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372474"/>
            <a:ext cx="4986984" cy="2890642"/>
          </a:xfrm>
        </p:spPr>
        <p:txBody>
          <a:bodyPr/>
          <a:lstStyle/>
          <a:p>
            <a:r>
              <a:rPr lang="cs-CZ"/>
              <a:t>Hromadné nahrazení jednoho slova jiným slovem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vyhledání a nahrazení slova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sloučení novelizačních bodů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označení připomínky jako zásadní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vygenerování souhrnu připomínek</a:t>
            </a: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97877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18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Základní ovládání Editoru</a:t>
            </a:r>
            <a:br>
              <a:rPr lang="cs-CZ">
                <a:solidFill>
                  <a:schemeClr val="tx1"/>
                </a:solidFill>
                <a:latin typeface="Calibri"/>
                <a:ea typeface="Calibri"/>
                <a:cs typeface="Calibri"/>
              </a:rPr>
            </a:br>
            <a:r>
              <a:rPr lang="cs-CZ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(</a:t>
            </a:r>
            <a:r>
              <a:rPr lang="cs-CZ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eŠablona</a:t>
            </a:r>
            <a:r>
              <a:rPr lang="cs-CZ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+)</a:t>
            </a:r>
            <a:endParaRPr lang="cs-CZ" sz="3600">
              <a:solidFill>
                <a:schemeClr val="tx1"/>
              </a:solidFill>
              <a:latin typeface="Aptos Narrow"/>
              <a:ea typeface="Calibri"/>
              <a:cs typeface="Calibri"/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408482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180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00000"/>
              </a:lnSpc>
              <a:spcAft>
                <a:spcPts val="0"/>
              </a:spcAft>
            </a:pPr>
            <a:r>
              <a:rPr lang="cs-CZ" sz="1800">
                <a:ea typeface="Aptos" panose="020B0004020202020204" pitchFamily="34" charset="0"/>
                <a:cs typeface="Arial"/>
              </a:rPr>
              <a:t>V záložce Text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(1)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/>
              </a:rPr>
              <a:t> </a:t>
            </a:r>
            <a:r>
              <a:rPr lang="cs-CZ" sz="1800">
                <a:ea typeface="Aptos" panose="020B0004020202020204" pitchFamily="34" charset="0"/>
                <a:cs typeface="Arial"/>
              </a:rPr>
              <a:t>vybereme</a:t>
            </a:r>
            <a:r>
              <a:rPr lang="en-US" sz="1800">
                <a:ea typeface="Aptos" panose="020B0004020202020204" pitchFamily="34" charset="0"/>
                <a:cs typeface="Arial"/>
              </a:rPr>
              <a:t> </a:t>
            </a:r>
            <a:r>
              <a:rPr lang="cs-CZ" sz="1800">
                <a:ea typeface="Aptos" panose="020B0004020202020204" pitchFamily="34" charset="0"/>
                <a:cs typeface="Arial"/>
              </a:rPr>
              <a:t>Nají</a:t>
            </a:r>
            <a:r>
              <a:rPr lang="en-US" sz="1800">
                <a:ea typeface="Aptos" panose="020B0004020202020204" pitchFamily="34" charset="0"/>
                <a:cs typeface="Arial"/>
              </a:rPr>
              <a:t>t/</a:t>
            </a:r>
            <a:r>
              <a:rPr lang="cs-CZ" sz="1800">
                <a:ea typeface="Aptos" panose="020B0004020202020204" pitchFamily="34" charset="0"/>
                <a:cs typeface="Arial"/>
              </a:rPr>
              <a:t>Nahradit </a:t>
            </a:r>
            <a:r>
              <a:rPr lang="en-US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2</a:t>
            </a:r>
            <a:r>
              <a:rPr lang="en-US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)</a:t>
            </a:r>
            <a:endParaRPr lang="cs-CZ" sz="1800">
              <a:solidFill>
                <a:srgbClr val="FF0000"/>
              </a:solidFill>
              <a:ea typeface="Aptos" panose="020B0004020202020204" pitchFamily="34" charset="0"/>
              <a:cs typeface="Arial"/>
            </a:endParaRPr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endParaRPr lang="en-US" sz="1800"/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endParaRPr lang="en-US" sz="1800"/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Práce s připomínkou I</a:t>
            </a:r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1162D984-BA8C-D187-770F-1229B40EC1F9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73B0F92-AFF1-DAA5-D8D4-ACA6A6A4A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321338"/>
            <a:ext cx="11234631" cy="396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35114"/>
      </p:ext>
    </p:extLst>
  </p:cSld>
  <p:clrMapOvr>
    <a:masterClrMapping/>
  </p:clrMapOvr>
  <p:transition spd="slow">
    <p:push dir="u"/>
  </p:transition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181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/>
              </a:rPr>
              <a:t>Vyplníme hledaný výraz „Lékařská“ </a:t>
            </a:r>
            <a:r>
              <a:rPr lang="en-US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(1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)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/>
              </a:rPr>
              <a:t> </a:t>
            </a:r>
            <a:r>
              <a:rPr lang="cs-CZ" sz="1800">
                <a:ea typeface="Aptos" panose="020B0004020202020204" pitchFamily="34" charset="0"/>
                <a:cs typeface="Arial"/>
              </a:rPr>
              <a:t>a nahradíme za výraz „Zdravotní“ </a:t>
            </a:r>
            <a:r>
              <a:rPr lang="en-US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(2)</a:t>
            </a:r>
            <a:r>
              <a:rPr lang="en-US" sz="1800">
                <a:solidFill>
                  <a:schemeClr val="accent5"/>
                </a:solidFill>
                <a:ea typeface="Aptos" panose="020B0004020202020204" pitchFamily="34" charset="0"/>
                <a:cs typeface="Arial"/>
              </a:rPr>
              <a:t> </a:t>
            </a:r>
            <a:r>
              <a:rPr lang="cs-CZ" sz="1800">
                <a:ea typeface="Aptos" panose="020B0004020202020204" pitchFamily="34" charset="0"/>
                <a:cs typeface="Arial"/>
              </a:rPr>
              <a:t>zvolíme nahradit vše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(3)</a:t>
            </a:r>
            <a:endParaRPr lang="en-US" sz="1800">
              <a:solidFill>
                <a:srgbClr val="FF0000"/>
              </a:solidFill>
              <a:ea typeface="Calibri"/>
              <a:cs typeface="Arial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Práce s připomínkou I</a:t>
            </a:r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3C5ABB82-A234-A204-9E64-5D0C3DF8CB23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D800E9C-4340-8536-3AE8-8B35CE999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114198"/>
            <a:ext cx="10984992" cy="278984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CA7C1F2-C635-4D12-7382-5075DC315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30" y="4985710"/>
            <a:ext cx="3716252" cy="155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87526"/>
      </p:ext>
    </p:extLst>
  </p:cSld>
  <p:clrMapOvr>
    <a:masterClrMapping/>
  </p:clrMapOvr>
  <p:transition spd="slow">
    <p:push dir="u"/>
  </p:transition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182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/>
              </a:rPr>
              <a:t>V pravém panelu Připomínek se vytvoří připomínky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(1)</a:t>
            </a:r>
            <a:r>
              <a:rPr lang="cs-CZ" sz="1800">
                <a:ea typeface="Aptos" panose="020B0004020202020204" pitchFamily="34" charset="0"/>
                <a:cs typeface="Arial"/>
              </a:rPr>
              <a:t>:</a:t>
            </a:r>
            <a:endParaRPr lang="cs-CZ">
              <a:cs typeface="Arial"/>
            </a:endParaRPr>
          </a:p>
          <a:p>
            <a:pPr marL="719455" lvl="1" indent="-359410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vybereme připomínku </a:t>
            </a:r>
            <a:r>
              <a:rPr lang="cs-CZ" sz="1800">
                <a:solidFill>
                  <a:srgbClr val="FF0000"/>
                </a:solidFill>
                <a:cs typeface="Arial" panose="020B0604020202020204" pitchFamily="34" charset="0"/>
              </a:rPr>
              <a:t>(1)</a:t>
            </a:r>
            <a:endParaRPr lang="cs-CZ" sz="1800">
              <a:solidFill>
                <a:srgbClr val="FF0000"/>
              </a:solidFill>
              <a:ea typeface="Calibri"/>
              <a:cs typeface="Arial" panose="020B0604020202020204" pitchFamily="34" charset="0"/>
            </a:endParaRPr>
          </a:p>
          <a:p>
            <a:pPr marL="719455" lvl="1" indent="-359410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klikneme v menu Připomínky - další </a:t>
            </a:r>
            <a:r>
              <a:rPr lang="cs-CZ" sz="1800">
                <a:solidFill>
                  <a:srgbClr val="FF0000"/>
                </a:solidFill>
                <a:cs typeface="Arial" panose="020B0604020202020204" pitchFamily="34" charset="0"/>
              </a:rPr>
              <a:t>(2)</a:t>
            </a:r>
            <a:endParaRPr lang="cs-CZ" sz="1800">
              <a:solidFill>
                <a:srgbClr val="FF0000"/>
              </a:solidFill>
              <a:ea typeface="Calibri"/>
              <a:cs typeface="Arial" panose="020B0604020202020204" pitchFamily="34" charset="0"/>
            </a:endParaRPr>
          </a:p>
          <a:p>
            <a:pPr marL="719455" lvl="1" indent="-359410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vybere Sloučit novelizační body </a:t>
            </a:r>
            <a:r>
              <a:rPr lang="cs-CZ" sz="1800">
                <a:solidFill>
                  <a:srgbClr val="FF0000"/>
                </a:solidFill>
                <a:cs typeface="Arial" panose="020B0604020202020204" pitchFamily="34" charset="0"/>
              </a:rPr>
              <a:t>(3)</a:t>
            </a:r>
            <a:endParaRPr lang="cs-CZ" sz="1800">
              <a:solidFill>
                <a:srgbClr val="FF0000"/>
              </a:solidFill>
              <a:ea typeface="Calibri"/>
              <a:cs typeface="Arial" panose="020B0604020202020204" pitchFamily="34" charset="0"/>
            </a:endParaRPr>
          </a:p>
          <a:p>
            <a:pPr marL="719455" lvl="1" indent="-359410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otevře se okno Sloučit novelizační body, kde vybereme jaké body chceme sloučit </a:t>
            </a:r>
            <a:r>
              <a:rPr lang="cs-CZ" sz="1800">
                <a:solidFill>
                  <a:srgbClr val="FF0000"/>
                </a:solidFill>
                <a:cs typeface="Arial" panose="020B0604020202020204" pitchFamily="34" charset="0"/>
              </a:rPr>
              <a:t>(4)</a:t>
            </a:r>
            <a:endParaRPr lang="cs-CZ" sz="1800">
              <a:solidFill>
                <a:srgbClr val="FF0000"/>
              </a:solidFill>
              <a:ea typeface="Calibri"/>
              <a:cs typeface="Arial" panose="020B0604020202020204" pitchFamily="34" charset="0"/>
            </a:endParaRPr>
          </a:p>
          <a:p>
            <a:pPr marL="719455" lvl="1" indent="-359410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Provedeme Sloučit </a:t>
            </a:r>
            <a:r>
              <a:rPr lang="cs-CZ" sz="1800">
                <a:solidFill>
                  <a:srgbClr val="FF0000"/>
                </a:solidFill>
                <a:cs typeface="Arial" panose="020B0604020202020204" pitchFamily="34" charset="0"/>
              </a:rPr>
              <a:t>(5)</a:t>
            </a:r>
            <a:endParaRPr lang="cs-CZ" sz="1800">
              <a:solidFill>
                <a:srgbClr val="FF0000"/>
              </a:solidFill>
              <a:ea typeface="Calibri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Práce s připomínkou I</a:t>
            </a:r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61017558-E509-0571-F694-83E825727734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6"/>
          </a:solidFill>
          <a:ln w="12700">
            <a:solidFill>
              <a:schemeClr val="accent6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2840076"/>
      </p:ext>
    </p:extLst>
  </p:cSld>
  <p:clrMapOvr>
    <a:masterClrMapping/>
  </p:clrMapOvr>
  <p:transition spd="slow">
    <p:push dir="u"/>
  </p:transition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183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Práce s připomínkou I</a:t>
            </a:r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3CF9370F-778C-8F3D-E8D1-108DD4FE560E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F6B9C6A-D0AC-656D-BE01-C26E7514B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295" y="1726198"/>
            <a:ext cx="11200983" cy="425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43113"/>
      </p:ext>
    </p:extLst>
  </p:cSld>
  <p:clrMapOvr>
    <a:masterClrMapping/>
  </p:clrMapOvr>
  <p:transition spd="slow">
    <p:push dir="u"/>
  </p:transition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184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V pravém panelu Připomínek:</a:t>
            </a:r>
            <a:endParaRPr lang="cs-CZ"/>
          </a:p>
          <a:p>
            <a:pPr marL="719455" lvl="1" indent="-359410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cs-CZ" sz="1800">
                <a:ea typeface="Aptos" panose="020B0004020202020204" pitchFamily="34" charset="0"/>
                <a:cs typeface="Arial"/>
              </a:rPr>
              <a:t>vybereme připomínku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(1)</a:t>
            </a:r>
          </a:p>
          <a:p>
            <a:pPr marL="719455" lvl="1" indent="-359410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cs-CZ" sz="1800">
                <a:ea typeface="Aptos" panose="020B0004020202020204" pitchFamily="34" charset="0"/>
                <a:cs typeface="Arial"/>
              </a:rPr>
              <a:t>klikneme v menu Připomínky - další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(2)</a:t>
            </a:r>
          </a:p>
          <a:p>
            <a:pPr marL="719455" lvl="1" indent="-359410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cs-CZ" sz="1800">
                <a:ea typeface="Aptos" panose="020B0004020202020204" pitchFamily="34" charset="0"/>
                <a:cs typeface="Arial"/>
              </a:rPr>
              <a:t>vybere Změnit typ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(3)</a:t>
            </a:r>
          </a:p>
          <a:p>
            <a:pPr marL="719455" lvl="1" indent="-359410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cs-CZ" sz="1800">
                <a:ea typeface="Aptos" panose="020B0004020202020204" pitchFamily="34" charset="0"/>
                <a:cs typeface="Arial"/>
              </a:rPr>
              <a:t>otevře se okno Změna typu připomínky, kde zaškrtneme </a:t>
            </a:r>
            <a:r>
              <a:rPr lang="cs-CZ" sz="1800" err="1">
                <a:ea typeface="Aptos" panose="020B0004020202020204" pitchFamily="34" charset="0"/>
                <a:cs typeface="Arial"/>
              </a:rPr>
              <a:t>check</a:t>
            </a:r>
            <a:r>
              <a:rPr lang="cs-CZ" sz="1800">
                <a:ea typeface="Aptos" panose="020B0004020202020204" pitchFamily="34" charset="0"/>
                <a:cs typeface="Arial"/>
              </a:rPr>
              <a:t> box Zásadní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(4)</a:t>
            </a:r>
          </a:p>
          <a:p>
            <a:pPr marL="719455" lvl="1" indent="-359410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cs-CZ" sz="1800">
                <a:ea typeface="Aptos" panose="020B0004020202020204" pitchFamily="34" charset="0"/>
                <a:cs typeface="Arial"/>
              </a:rPr>
              <a:t>následně klikneme na Nastavit kontaktního zpracovatele, kontaktní osobu </a:t>
            </a:r>
            <a:r>
              <a:rPr lang="cs-CZ" sz="1800">
                <a:ea typeface="Calibri"/>
                <a:cs typeface="Calibri"/>
              </a:rPr>
              <a:t>MV_pracovnik2MPR</a:t>
            </a:r>
            <a:r>
              <a:rPr lang="cs-CZ" sz="1800">
                <a:solidFill>
                  <a:srgbClr val="000000"/>
                </a:solidFill>
                <a:ea typeface="Aptos" panose="020B0004020202020204" pitchFamily="34" charset="0"/>
                <a:cs typeface="Arial"/>
              </a:rPr>
              <a:t> 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(5) </a:t>
            </a:r>
          </a:p>
          <a:p>
            <a:pPr marL="719455" lvl="1" indent="-359410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cs-CZ" sz="1800">
                <a:ea typeface="Aptos" panose="020B0004020202020204" pitchFamily="34" charset="0"/>
                <a:cs typeface="Arial"/>
              </a:rPr>
              <a:t>v otevřené okně vybereme uživatele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(6)</a:t>
            </a:r>
            <a:r>
              <a:rPr lang="cs-CZ" sz="1800">
                <a:ea typeface="Aptos" panose="020B0004020202020204" pitchFamily="34" charset="0"/>
                <a:cs typeface="Arial"/>
              </a:rPr>
              <a:t> a Uložit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 (7)</a:t>
            </a:r>
          </a:p>
          <a:p>
            <a:pPr marL="719455" lvl="1" indent="-359410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cs-CZ" sz="1800">
                <a:ea typeface="Aptos" panose="020B0004020202020204" pitchFamily="34" charset="0"/>
                <a:cs typeface="Arial"/>
              </a:rPr>
              <a:t>a v okně Změna typu připomínky klikneme na Uložit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(8)</a:t>
            </a:r>
          </a:p>
          <a:p>
            <a:pPr marL="0" indent="0" algn="just">
              <a:lnSpc>
                <a:spcPct val="115000"/>
              </a:lnSpc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Práce s připomínkou I</a:t>
            </a:r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61017558-E509-0571-F694-83E825727734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6"/>
          </a:solidFill>
          <a:ln w="12700">
            <a:solidFill>
              <a:schemeClr val="accent6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63212"/>
      </p:ext>
    </p:extLst>
  </p:cSld>
  <p:clrMapOvr>
    <a:masterClrMapping/>
  </p:clrMapOvr>
  <p:transition spd="slow">
    <p:push dir="u"/>
  </p:transition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185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Práce s připomínkou I</a:t>
            </a:r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3CF9370F-778C-8F3D-E8D1-108DD4FE560E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5DF01E0-7905-C065-FFD0-B27D304D1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1728216"/>
            <a:ext cx="11234631" cy="475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909079"/>
      </p:ext>
    </p:extLst>
  </p:cSld>
  <p:clrMapOvr>
    <a:masterClrMapping/>
  </p:clrMapOvr>
  <p:transition spd="slow">
    <p:push dir="u"/>
  </p:transition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186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15000"/>
              </a:lnSpc>
            </a:pPr>
            <a:r>
              <a:rPr lang="cs-CZ" sz="1800">
                <a:latin typeface="Calibri"/>
                <a:ea typeface="Aptos" panose="020B0004020202020204" pitchFamily="34" charset="0"/>
                <a:cs typeface="Arial"/>
              </a:rPr>
              <a:t>Po změně se nám změní připomínka na zásadní a přibude symbol vykřičník</a:t>
            </a:r>
            <a:endParaRPr lang="cs-CZ">
              <a:latin typeface="Calibri"/>
              <a:cs typeface="Arial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cs-CZ" sz="1800"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en-US" sz="1800">
              <a:latin typeface="Calibri" panose="020F050202020403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>
              <a:latin typeface="Calibri" panose="020F050202020403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>
              <a:latin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Práce s připomínkou I</a:t>
            </a:r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4FEDC093-8BD4-E601-779B-3F130FB3B8B0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C7395CA-5308-B8E0-BF7F-27BDFC72A1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0"/>
          <a:stretch/>
        </p:blipFill>
        <p:spPr>
          <a:xfrm>
            <a:off x="526630" y="2350007"/>
            <a:ext cx="11234632" cy="332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36925"/>
      </p:ext>
    </p:extLst>
  </p:cSld>
  <p:clrMapOvr>
    <a:masterClrMapping/>
  </p:clrMapOvr>
  <p:transition spd="slow">
    <p:push dir="u"/>
  </p:transition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7" y="6528069"/>
            <a:ext cx="8306825" cy="19340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187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Práce s připomínkou I - Souhrn připomínek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627904"/>
            <a:ext cx="11233584" cy="4172821"/>
          </a:xfrm>
        </p:spPr>
        <p:txBody>
          <a:bodyPr/>
          <a:lstStyle/>
          <a:p>
            <a:pPr marL="342900" lvl="5" indent="-342900">
              <a:buClr>
                <a:schemeClr val="accent4"/>
              </a:buClr>
              <a:buFont typeface="Arial"/>
              <a:buChar char="•"/>
            </a:pPr>
            <a:r>
              <a:rPr lang="cs-CZ" sz="1800">
                <a:ea typeface="Calibri"/>
                <a:cs typeface="Calibri"/>
              </a:rPr>
              <a:t>Uživatel přejde na souhrn připomínek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(1) </a:t>
            </a:r>
            <a:r>
              <a:rPr lang="cs-CZ" sz="1800">
                <a:ea typeface="Calibri"/>
                <a:cs typeface="Calibri"/>
              </a:rPr>
              <a:t>zvolí dokumenty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(2) </a:t>
            </a:r>
            <a:r>
              <a:rPr lang="cs-CZ" sz="1800">
                <a:ea typeface="Calibri"/>
                <a:cs typeface="Calibri"/>
              </a:rPr>
              <a:t>a aktualizuje generovaný obsah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(3)</a:t>
            </a:r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D620F986-1546-D642-C068-BE6BC2BB11BC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7D6FFF4-C5EF-ED1D-E907-121552B94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76" y="1896169"/>
            <a:ext cx="9514535" cy="456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2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188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Příklad připomínky II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372474"/>
            <a:ext cx="4986984" cy="2551951"/>
          </a:xfrm>
        </p:spPr>
        <p:txBody>
          <a:bodyPr/>
          <a:lstStyle/>
          <a:p>
            <a:r>
              <a:rPr lang="cs-CZ"/>
              <a:t>Souvětí nahrazeno jiným souvětím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smazání obsahu fragmentu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nahrazeno novým obsahem fragmentu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nastavení novelizačního pokynu – sloučení připomínky do jedné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označení připomínky jako zásadní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vygenerování souhrnu připomínek</a:t>
            </a: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22103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189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00000"/>
              </a:lnSpc>
              <a:spcAft>
                <a:spcPts val="0"/>
              </a:spcAft>
            </a:pPr>
            <a:r>
              <a:rPr lang="cs-CZ" sz="1800">
                <a:ea typeface="Aptos" panose="020B0004020202020204" pitchFamily="34" charset="0"/>
                <a:cs typeface="Arial"/>
              </a:rPr>
              <a:t>Vybereme fragment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(1)</a:t>
            </a:r>
            <a:r>
              <a:rPr lang="cs-CZ" sz="1800">
                <a:ea typeface="Aptos" panose="020B0004020202020204" pitchFamily="34" charset="0"/>
                <a:cs typeface="Arial"/>
              </a:rPr>
              <a:t>, ve kterém smažeme / vložíme text s čárkami, v panelu Připomínky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(2)</a:t>
            </a:r>
            <a:r>
              <a:rPr lang="cs-CZ" sz="1800">
                <a:ea typeface="Aptos" panose="020B0004020202020204" pitchFamily="34" charset="0"/>
                <a:cs typeface="Arial"/>
              </a:rPr>
              <a:t> se vygenerují připomínky</a:t>
            </a:r>
            <a:endParaRPr lang="cs-CZ">
              <a:cs typeface="Arial"/>
            </a:endParaRPr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endParaRPr lang="en-US" sz="1800"/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endParaRPr lang="en-US" sz="1800"/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Práce s připomínkou II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2E6BE9E-AEC7-322B-4C6B-B5C978E91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26" y="2334664"/>
            <a:ext cx="9090353" cy="4115389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1162D984-BA8C-D187-770F-1229B40EC1F9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623357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Informační </a:t>
            </a:r>
            <a:r>
              <a:rPr lang="cs-CZ" sz="1000"/>
              <a:t>systém</a:t>
            </a:r>
            <a:r>
              <a:rPr lang="cs-CZ"/>
              <a:t> e-Sbírka a e-Legislativa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19</a:t>
            </a:fld>
            <a:endParaRPr lang="pl-PL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231BF77-8A93-3545-DB89-D92E1A58BC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627" y="1730218"/>
            <a:ext cx="11233584" cy="336244"/>
          </a:xfrm>
        </p:spPr>
        <p:txBody>
          <a:bodyPr/>
          <a:lstStyle/>
          <a:p>
            <a:endParaRPr lang="cs-CZ"/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30" y="848201"/>
            <a:ext cx="11234631" cy="792675"/>
          </a:xfrm>
        </p:spPr>
        <p:txBody>
          <a:bodyPr anchor="t">
            <a:normAutofit/>
          </a:bodyPr>
          <a:lstStyle/>
          <a:p>
            <a:r>
              <a:rPr lang="cs-CZ"/>
              <a:t>Editor - základní obrazovka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85649F3-5D05-0EB2-BE66-BD624C168BE2}"/>
              </a:ext>
            </a:extLst>
          </p:cNvPr>
          <p:cNvSpPr txBox="1"/>
          <p:nvPr/>
        </p:nvSpPr>
        <p:spPr>
          <a:xfrm>
            <a:off x="8993127" y="1640876"/>
            <a:ext cx="2844800" cy="137383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 algn="just">
              <a:lnSpc>
                <a:spcPct val="107000"/>
              </a:lnSpc>
              <a:spcBef>
                <a:spcPts val="300"/>
              </a:spcBef>
              <a:buAutoNum type="arabicPeriod"/>
            </a:pPr>
            <a:r>
              <a:rPr lang="cs-CZ" sz="1800">
                <a:latin typeface="Calibri"/>
                <a:ea typeface="Calibri"/>
                <a:cs typeface="Calibri"/>
              </a:rPr>
              <a:t>Menu</a:t>
            </a: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marL="342900" indent="-342900" algn="just">
              <a:lnSpc>
                <a:spcPct val="107000"/>
              </a:lnSpc>
              <a:spcBef>
                <a:spcPts val="300"/>
              </a:spcBef>
              <a:buAutoNum type="arabicPeriod"/>
            </a:pPr>
            <a:r>
              <a:rPr lang="cs-CZ" sz="1800">
                <a:latin typeface="Calibri"/>
                <a:ea typeface="Calibri"/>
                <a:cs typeface="Calibri"/>
              </a:rPr>
              <a:t>Pracovní plocha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marL="342900" indent="-342900" algn="just">
              <a:lnSpc>
                <a:spcPct val="107000"/>
              </a:lnSpc>
              <a:spcBef>
                <a:spcPts val="300"/>
              </a:spcBef>
              <a:buAutoNum type="arabicPeriod"/>
            </a:pPr>
            <a:r>
              <a:rPr lang="cs-CZ" sz="1800">
                <a:latin typeface="Calibri"/>
                <a:ea typeface="Calibri"/>
                <a:cs typeface="Calibri"/>
              </a:rPr>
              <a:t>Zápatí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 descr="Obsah obrázku text, elektronika, snímek obrazovky, software&#10;&#10;Popis se vygeneroval automaticky.">
            <a:extLst>
              <a:ext uri="{FF2B5EF4-FFF2-40B4-BE49-F238E27FC236}">
                <a16:creationId xmlns:a16="http://schemas.microsoft.com/office/drawing/2014/main" id="{719A5170-F789-10CE-1C9D-390AA19C0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52" y="1640876"/>
            <a:ext cx="8477251" cy="445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1"/>
      </p:ext>
    </p:extLst>
  </p:cSld>
  <p:clrMapOvr>
    <a:masterClrMapping/>
  </p:clrMapOvr>
  <p:transition spd="slow">
    <p:push dir="u"/>
  </p:transition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190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/>
              </a:rPr>
              <a:t>V panelu Připomínky vybere připomínku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(1)</a:t>
            </a:r>
            <a:r>
              <a:rPr lang="cs-CZ" sz="1800">
                <a:ea typeface="Aptos" panose="020B0004020202020204" pitchFamily="34" charset="0"/>
                <a:cs typeface="Arial"/>
              </a:rPr>
              <a:t> a klikneme na Připomínky – další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(2)</a:t>
            </a:r>
            <a:r>
              <a:rPr lang="cs-CZ" sz="1800">
                <a:ea typeface="Aptos" panose="020B0004020202020204" pitchFamily="34" charset="0"/>
                <a:cs typeface="Arial"/>
              </a:rPr>
              <a:t>, kde klikneme na akci Nastavit novelizační pokyny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(3)</a:t>
            </a:r>
            <a:endParaRPr lang="cs-CZ" sz="1800">
              <a:solidFill>
                <a:srgbClr val="FF0000"/>
              </a:solidFill>
              <a:ea typeface="Calibri"/>
              <a:cs typeface="Arial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Práce s připomínkou II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98A54E63-41CC-9375-F088-150570DFA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47" y="2495449"/>
            <a:ext cx="10127226" cy="3789025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3C5ABB82-A234-A204-9E64-5D0C3DF8CB23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1587009"/>
      </p:ext>
    </p:extLst>
  </p:cSld>
  <p:clrMapOvr>
    <a:masterClrMapping/>
  </p:clrMapOvr>
  <p:transition spd="slow">
    <p:push dir="u"/>
  </p:transition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191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00000"/>
              </a:lnSpc>
              <a:spcAft>
                <a:spcPts val="0"/>
              </a:spcAft>
            </a:pPr>
            <a:r>
              <a:rPr lang="cs-CZ" sz="1800">
                <a:latin typeface="Calibri"/>
                <a:ea typeface="Aptos" panose="020B0004020202020204" pitchFamily="34" charset="0"/>
                <a:cs typeface="Arial"/>
              </a:rPr>
              <a:t>V dialogovém okně si označíme celý text, který jsme editovali </a:t>
            </a:r>
            <a:r>
              <a:rPr lang="cs-CZ" sz="1800">
                <a:solidFill>
                  <a:srgbClr val="FF0000"/>
                </a:solidFill>
                <a:latin typeface="Calibri"/>
                <a:ea typeface="Aptos" panose="020B0004020202020204" pitchFamily="34" charset="0"/>
                <a:cs typeface="Arial"/>
              </a:rPr>
              <a:t>(1)</a:t>
            </a:r>
            <a:r>
              <a:rPr lang="cs-CZ" sz="1800">
                <a:latin typeface="Calibri"/>
                <a:ea typeface="Aptos" panose="020B0004020202020204" pitchFamily="34" charset="0"/>
                <a:cs typeface="Arial"/>
              </a:rPr>
              <a:t>, provedeme Nahradit </a:t>
            </a:r>
            <a:r>
              <a:rPr lang="cs-CZ" sz="1800">
                <a:solidFill>
                  <a:srgbClr val="FF0000"/>
                </a:solidFill>
                <a:latin typeface="Calibri"/>
                <a:ea typeface="Aptos" panose="020B0004020202020204" pitchFamily="34" charset="0"/>
                <a:cs typeface="Arial"/>
              </a:rPr>
              <a:t>(2)</a:t>
            </a:r>
            <a:r>
              <a:rPr lang="cs-CZ" sz="1800">
                <a:latin typeface="Calibri"/>
                <a:ea typeface="Aptos" panose="020B0004020202020204" pitchFamily="34" charset="0"/>
                <a:cs typeface="Arial"/>
              </a:rPr>
              <a:t> a potvrdíme </a:t>
            </a:r>
            <a:r>
              <a:rPr lang="cs-CZ" sz="1800">
                <a:solidFill>
                  <a:srgbClr val="FF0000"/>
                </a:solidFill>
                <a:latin typeface="Calibri"/>
                <a:ea typeface="Aptos" panose="020B0004020202020204" pitchFamily="34" charset="0"/>
                <a:cs typeface="Arial"/>
              </a:rPr>
              <a:t>(3)</a:t>
            </a:r>
          </a:p>
          <a:p>
            <a:pPr marL="323850" indent="-323850" algn="just">
              <a:lnSpc>
                <a:spcPct val="100000"/>
              </a:lnSpc>
              <a:spcAft>
                <a:spcPts val="0"/>
              </a:spcAft>
            </a:pPr>
            <a:r>
              <a:rPr lang="cs-CZ" sz="1800">
                <a:latin typeface="Calibri"/>
                <a:ea typeface="Aptos" panose="020B0004020202020204" pitchFamily="34" charset="0"/>
                <a:cs typeface="Arial"/>
              </a:rPr>
              <a:t>Tímto se nám sloučily  všechny úpravy ve fragmentu do jedné připomínky</a:t>
            </a:r>
            <a:endParaRPr lang="en-US" sz="1800">
              <a:latin typeface="Aptos"/>
              <a:ea typeface="Calibri" panose="020F0502020204030204" pitchFamily="34" charset="0"/>
              <a:cs typeface="Arial"/>
            </a:endParaRPr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endParaRPr lang="en-US" sz="1800">
              <a:latin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endParaRPr lang="cs-CZ" sz="1800">
              <a:latin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Práce s připomínkou II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E40807C-141E-EA93-9046-BA7C0CA38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9" y="2533311"/>
            <a:ext cx="6636289" cy="3901832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1B68B1F1-421B-8167-E12D-6991907D8A7F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484238"/>
      </p:ext>
    </p:extLst>
  </p:cSld>
  <p:clrMapOvr>
    <a:masterClrMapping/>
  </p:clrMapOvr>
  <p:transition spd="slow">
    <p:push dir="u"/>
  </p:transition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192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/>
              </a:rPr>
              <a:t>V pravém panelu Připomínek:</a:t>
            </a:r>
            <a:endParaRPr lang="cs-CZ">
              <a:cs typeface="Arial"/>
            </a:endParaRPr>
          </a:p>
          <a:p>
            <a:pPr marL="719455" lvl="1" indent="-359410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cs-CZ" sz="1800">
                <a:ea typeface="Aptos" panose="020B0004020202020204" pitchFamily="34" charset="0"/>
                <a:cs typeface="Arial"/>
              </a:rPr>
              <a:t>vybereme připomínku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(1)</a:t>
            </a:r>
          </a:p>
          <a:p>
            <a:pPr marL="719455" lvl="1" indent="-359410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cs-CZ" sz="1800">
                <a:ea typeface="Aptos" panose="020B0004020202020204" pitchFamily="34" charset="0"/>
                <a:cs typeface="Arial"/>
              </a:rPr>
              <a:t>klikneme v menu Připomínky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(2)</a:t>
            </a:r>
          </a:p>
          <a:p>
            <a:pPr marL="719455" lvl="1" indent="-359410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cs-CZ" sz="1800">
                <a:ea typeface="Aptos" panose="020B0004020202020204" pitchFamily="34" charset="0"/>
                <a:cs typeface="Arial"/>
              </a:rPr>
              <a:t>vybere Změnit typ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(3)</a:t>
            </a:r>
          </a:p>
          <a:p>
            <a:pPr marL="719455" lvl="1" indent="-359410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cs-CZ" sz="1800">
                <a:ea typeface="Aptos" panose="020B0004020202020204" pitchFamily="34" charset="0"/>
                <a:cs typeface="Arial"/>
              </a:rPr>
              <a:t>otevře se okno Změna typu připomínky, kde zaškrtneme </a:t>
            </a:r>
            <a:r>
              <a:rPr lang="cs-CZ" sz="1800" err="1">
                <a:ea typeface="Aptos" panose="020B0004020202020204" pitchFamily="34" charset="0"/>
                <a:cs typeface="Arial"/>
              </a:rPr>
              <a:t>check</a:t>
            </a:r>
            <a:r>
              <a:rPr lang="cs-CZ" sz="1800">
                <a:ea typeface="Aptos" panose="020B0004020202020204" pitchFamily="34" charset="0"/>
                <a:cs typeface="Arial"/>
              </a:rPr>
              <a:t> box Zásadní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(4)</a:t>
            </a:r>
          </a:p>
          <a:p>
            <a:pPr marL="719455" lvl="1" indent="-359410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cs-CZ" sz="1800">
                <a:ea typeface="Aptos" panose="020B0004020202020204" pitchFamily="34" charset="0"/>
                <a:cs typeface="Arial"/>
              </a:rPr>
              <a:t>následně klikneme na Nastavit kontaktního zpracovatele, kontaktní osobu 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(5) </a:t>
            </a:r>
          </a:p>
          <a:p>
            <a:pPr marL="719455" lvl="1" indent="-359410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cs-CZ" sz="1800">
                <a:ea typeface="Aptos" panose="020B0004020202020204" pitchFamily="34" charset="0"/>
                <a:cs typeface="Arial"/>
              </a:rPr>
              <a:t>v otevřené okně vybereme uživatele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(6)</a:t>
            </a:r>
            <a:r>
              <a:rPr lang="cs-CZ" sz="1800">
                <a:ea typeface="Aptos" panose="020B0004020202020204" pitchFamily="34" charset="0"/>
                <a:cs typeface="Arial"/>
              </a:rPr>
              <a:t> a Uložit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(7)</a:t>
            </a:r>
          </a:p>
          <a:p>
            <a:pPr marL="719455" lvl="1" indent="-359410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cs-CZ" sz="1800">
                <a:ea typeface="Aptos" panose="020B0004020202020204" pitchFamily="34" charset="0"/>
                <a:cs typeface="Arial"/>
              </a:rPr>
              <a:t>a v okně Změna typu připomínky klikneme na Uložit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(8)</a:t>
            </a:r>
          </a:p>
          <a:p>
            <a:pPr marL="0" indent="0" algn="just">
              <a:lnSpc>
                <a:spcPct val="115000"/>
              </a:lnSpc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Práce s připomínkou II</a:t>
            </a:r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61017558-E509-0571-F694-83E825727734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6"/>
          </a:solidFill>
          <a:ln w="12700">
            <a:solidFill>
              <a:schemeClr val="accent6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3247467"/>
      </p:ext>
    </p:extLst>
  </p:cSld>
  <p:clrMapOvr>
    <a:masterClrMapping/>
  </p:clrMapOvr>
  <p:transition spd="slow">
    <p:push dir="u"/>
  </p:transition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193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Práce s připomínkou II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25CAAC6-009B-434E-0288-00EA8B2C8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1470127"/>
            <a:ext cx="11077066" cy="5025923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3CF9370F-778C-8F3D-E8D1-108DD4FE560E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4189361"/>
      </p:ext>
    </p:extLst>
  </p:cSld>
  <p:clrMapOvr>
    <a:masterClrMapping/>
  </p:clrMapOvr>
  <p:transition spd="slow">
    <p:push dir="u"/>
  </p:transition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194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15000"/>
              </a:lnSpc>
            </a:pPr>
            <a:r>
              <a:rPr lang="cs-CZ" sz="1800">
                <a:latin typeface="Calibri"/>
                <a:ea typeface="Aptos" panose="020B0004020202020204" pitchFamily="34" charset="0"/>
                <a:cs typeface="Arial"/>
              </a:rPr>
              <a:t>Po změně se nám změní připomínka na zásadní a přibude symbol vykřičník</a:t>
            </a:r>
            <a:endParaRPr lang="cs-CZ">
              <a:latin typeface="Calibri"/>
              <a:cs typeface="Arial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cs-CZ" sz="1800"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en-US" sz="1800">
              <a:latin typeface="Calibri" panose="020F050202020403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>
              <a:latin typeface="Calibri" panose="020F050202020403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>
              <a:latin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Práce s připomínkou II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2374875-76FD-F349-10BD-897BFE70D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154279"/>
            <a:ext cx="11313176" cy="2926436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4FEDC093-8BD4-E601-779B-3F130FB3B8B0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2659990"/>
      </p:ext>
    </p:extLst>
  </p:cSld>
  <p:clrMapOvr>
    <a:masterClrMapping/>
  </p:clrMapOvr>
  <p:transition spd="slow">
    <p:push dir="u"/>
  </p:transition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7" y="6528069"/>
            <a:ext cx="8306825" cy="19340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195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Práce s připomínkou II - Souhrn připomínek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627904"/>
            <a:ext cx="11233584" cy="4172821"/>
          </a:xfrm>
        </p:spPr>
        <p:txBody>
          <a:bodyPr/>
          <a:lstStyle/>
          <a:p>
            <a:pPr marL="342900" lvl="5" indent="-342900">
              <a:buClr>
                <a:schemeClr val="accent4"/>
              </a:buClr>
              <a:buFont typeface="Arial"/>
              <a:buChar char="•"/>
            </a:pPr>
            <a:r>
              <a:rPr lang="cs-CZ" sz="1800">
                <a:ea typeface="Calibri"/>
                <a:cs typeface="Calibri"/>
              </a:rPr>
              <a:t>Uživatel přejde na souhrn připomínek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(1)</a:t>
            </a:r>
            <a:r>
              <a:rPr lang="cs-CZ" sz="1800">
                <a:ea typeface="Calibri"/>
                <a:cs typeface="Calibri"/>
              </a:rPr>
              <a:t> zvolí dokumenty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(2) </a:t>
            </a:r>
            <a:r>
              <a:rPr lang="cs-CZ" sz="1800">
                <a:ea typeface="Calibri"/>
                <a:cs typeface="Calibri"/>
              </a:rPr>
              <a:t>a aktualizuje generovaný obsah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(3)</a:t>
            </a:r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D620F986-1546-D642-C068-BE6BC2BB11BC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8" name="Obrázek 7" descr="Obsah obrázku text, snímek obrazovky, software, Webová stránka&#10;&#10;Popis se vygeneroval automaticky.">
            <a:extLst>
              <a:ext uri="{FF2B5EF4-FFF2-40B4-BE49-F238E27FC236}">
                <a16:creationId xmlns:a16="http://schemas.microsoft.com/office/drawing/2014/main" id="{85987AAA-FB7A-96EA-7321-5E89C3ACA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93" y="1987603"/>
            <a:ext cx="10103922" cy="436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07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196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Úprava vlastností sady připomínek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372474"/>
            <a:ext cx="4986984" cy="1462925"/>
          </a:xfrm>
        </p:spPr>
        <p:txBody>
          <a:bodyPr/>
          <a:lstStyle/>
          <a:p>
            <a:endParaRPr lang="cs-CZ" u="sng">
              <a:solidFill>
                <a:schemeClr val="accent1"/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  <p:sp>
        <p:nvSpPr>
          <p:cNvPr id="2" name="Vývojový diagram: spojnice 1">
            <a:extLst>
              <a:ext uri="{FF2B5EF4-FFF2-40B4-BE49-F238E27FC236}">
                <a16:creationId xmlns:a16="http://schemas.microsoft.com/office/drawing/2014/main" id="{45129AA7-8165-4D44-46B0-F1AF418FF096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331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197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/>
          <a:lstStyle/>
          <a:p>
            <a:endParaRPr 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Úprava vlastností sady připomínek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5"/>
            <a:ext cx="11233584" cy="4056900"/>
          </a:xfrm>
        </p:spPr>
        <p:txBody>
          <a:bodyPr/>
          <a:lstStyle/>
          <a:p>
            <a:pPr marL="323850" indent="-3238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400">
                <a:effectLst/>
                <a:ea typeface="Calibri" panose="020F0502020204030204" pitchFamily="34" charset="0"/>
              </a:rPr>
              <a:t>V menu Připomínky </a:t>
            </a:r>
            <a:r>
              <a:rPr lang="cs-CZ" sz="140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(1)</a:t>
            </a:r>
            <a:r>
              <a:rPr lang="cs-CZ" sz="1400">
                <a:effectLst/>
                <a:ea typeface="Calibri" panose="020F0502020204030204" pitchFamily="34" charset="0"/>
              </a:rPr>
              <a:t> je dostupná akce pro nastavení sady (souhrnu) připomínek, tj. Vlastnosti sady připomínek </a:t>
            </a:r>
            <a:r>
              <a:rPr lang="cs-CZ" sz="140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(2)</a:t>
            </a:r>
            <a:endParaRPr lang="cs-CZ" sz="1400"/>
          </a:p>
          <a:p>
            <a:pPr marL="323850" indent="-3238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400">
                <a:effectLst/>
                <a:ea typeface="Calibri" panose="020F0502020204030204" pitchFamily="34" charset="0"/>
              </a:rPr>
              <a:t>Po spuštění akce se zobrazí okno Editovat sadu připomínek </a:t>
            </a:r>
            <a:r>
              <a:rPr lang="cs-CZ" sz="140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(3)</a:t>
            </a:r>
            <a:r>
              <a:rPr lang="cs-CZ" sz="1400">
                <a:effectLst/>
                <a:ea typeface="Calibri" panose="020F0502020204030204" pitchFamily="34" charset="0"/>
              </a:rPr>
              <a:t> umožňující: </a:t>
            </a:r>
            <a:endParaRPr lang="cs-CZ" sz="140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400">
                <a:effectLst/>
                <a:ea typeface="Calibri" panose="020F0502020204030204" pitchFamily="34" charset="0"/>
              </a:rPr>
              <a:t>změnu typu souhrnu připomínek </a:t>
            </a:r>
            <a:r>
              <a:rPr lang="cs-CZ" sz="140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(4)</a:t>
            </a:r>
            <a:r>
              <a:rPr lang="cs-CZ" sz="1400">
                <a:solidFill>
                  <a:srgbClr val="FF0000"/>
                </a:solidFill>
                <a:ea typeface="Calibri" panose="020F0502020204030204" pitchFamily="34" charset="0"/>
              </a:rPr>
              <a:t> </a:t>
            </a:r>
            <a:r>
              <a:rPr lang="cs-CZ" sz="1400">
                <a:ea typeface="Calibri" panose="020F0502020204030204" pitchFamily="34" charset="0"/>
              </a:rPr>
              <a:t>– na výběr dle aktuálního stavu, zda-</a:t>
            </a:r>
            <a:r>
              <a:rPr lang="cs-CZ" sz="1400" err="1">
                <a:ea typeface="Calibri" panose="020F0502020204030204" pitchFamily="34" charset="0"/>
              </a:rPr>
              <a:t>li</a:t>
            </a:r>
            <a:r>
              <a:rPr lang="cs-CZ" sz="1400">
                <a:ea typeface="Calibri" panose="020F0502020204030204" pitchFamily="34" charset="0"/>
              </a:rPr>
              <a:t> se uplatňuje ve lhůtě nebo po uplynutí lhůty:</a:t>
            </a:r>
            <a:endParaRPr lang="cs-CZ" sz="1400">
              <a:effectLst/>
              <a:ea typeface="Calibri" panose="020F0502020204030204" pitchFamily="34" charset="0"/>
            </a:endParaRP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cs-CZ" sz="1400">
              <a:effectLst/>
              <a:ea typeface="Calibri"/>
              <a:cs typeface="Calibri"/>
            </a:endParaRP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cs-CZ" sz="1400">
              <a:ea typeface="Calibri"/>
              <a:cs typeface="Calibri"/>
            </a:endParaRP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cs-CZ" sz="1400">
              <a:effectLst/>
              <a:ea typeface="Calibri"/>
              <a:cs typeface="Calibri"/>
            </a:endParaRP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cs-CZ" sz="1400">
              <a:ea typeface="Calibri"/>
              <a:cs typeface="Calibri"/>
            </a:endParaRP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cs-CZ" sz="1400">
              <a:effectLst/>
              <a:ea typeface="Calibri"/>
              <a:cs typeface="Calibri"/>
            </a:endParaRP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cs-CZ" sz="1400">
              <a:ea typeface="Calibri"/>
              <a:cs typeface="Calibri"/>
            </a:endParaRP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cs-CZ" sz="1400">
              <a:effectLst/>
              <a:ea typeface="Calibri"/>
              <a:cs typeface="Calibri"/>
            </a:endParaRP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cs-CZ" sz="1400">
              <a:ea typeface="Calibri"/>
              <a:cs typeface="Calibri"/>
            </a:endParaRP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400">
                <a:effectLst/>
                <a:ea typeface="Calibri"/>
                <a:cs typeface="Calibri"/>
              </a:rPr>
              <a:t>nebo sdílení sady připomínek jinému uživateli pro čtení </a:t>
            </a:r>
            <a:r>
              <a:rPr lang="cs-CZ" sz="1400">
                <a:solidFill>
                  <a:schemeClr val="accent5"/>
                </a:solidFill>
                <a:effectLst/>
                <a:ea typeface="Calibri"/>
                <a:cs typeface="Calibri"/>
              </a:rPr>
              <a:t>(5)</a:t>
            </a:r>
            <a:r>
              <a:rPr lang="cs-CZ" sz="1400">
                <a:effectLst/>
                <a:ea typeface="Calibri"/>
                <a:cs typeface="Calibri"/>
              </a:rPr>
              <a:t> anebo editaci </a:t>
            </a:r>
            <a:r>
              <a:rPr lang="cs-CZ" sz="1400">
                <a:ea typeface="Calibri"/>
                <a:cs typeface="Calibri"/>
              </a:rPr>
              <a:t>(MV_pracovnik1MPR) </a:t>
            </a:r>
            <a:r>
              <a:rPr lang="cs-CZ" sz="1400">
                <a:solidFill>
                  <a:schemeClr val="accent5"/>
                </a:solidFill>
                <a:ea typeface="Calibri"/>
                <a:cs typeface="Calibri"/>
              </a:rPr>
              <a:t>(6</a:t>
            </a:r>
            <a:r>
              <a:rPr lang="cs-CZ" sz="1400">
                <a:solidFill>
                  <a:schemeClr val="accent5"/>
                </a:solidFill>
                <a:effectLst/>
                <a:ea typeface="Calibri"/>
                <a:cs typeface="Calibri"/>
              </a:rPr>
              <a:t>)</a:t>
            </a: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400">
                <a:ea typeface="Calibri"/>
                <a:cs typeface="Calibri"/>
              </a:rPr>
              <a:t>následně</a:t>
            </a:r>
            <a:r>
              <a:rPr lang="cs-CZ" sz="1400">
                <a:solidFill>
                  <a:srgbClr val="FF0000"/>
                </a:solidFill>
                <a:ea typeface="Calibri"/>
                <a:cs typeface="Calibri"/>
              </a:rPr>
              <a:t> </a:t>
            </a:r>
            <a:r>
              <a:rPr lang="cs-CZ" sz="1400">
                <a:ea typeface="Calibri"/>
                <a:cs typeface="Calibri"/>
              </a:rPr>
              <a:t>Uložit</a:t>
            </a:r>
            <a:r>
              <a:rPr lang="cs-CZ" sz="1400">
                <a:solidFill>
                  <a:srgbClr val="FF0000"/>
                </a:solidFill>
                <a:ea typeface="Calibri"/>
                <a:cs typeface="Calibri"/>
              </a:rPr>
              <a:t> (7)</a:t>
            </a:r>
          </a:p>
        </p:txBody>
      </p:sp>
      <p:sp>
        <p:nvSpPr>
          <p:cNvPr id="8" name="Vývojový diagram: spojnice 7">
            <a:extLst>
              <a:ext uri="{FF2B5EF4-FFF2-40B4-BE49-F238E27FC236}">
                <a16:creationId xmlns:a16="http://schemas.microsoft.com/office/drawing/2014/main" id="{1BBED36A-7ED8-E942-5FFC-26C9F2713FAD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6"/>
          </a:solidFill>
          <a:ln w="12700">
            <a:solidFill>
              <a:schemeClr val="accent6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graphicFrame>
        <p:nvGraphicFramePr>
          <p:cNvPr id="13" name="Tabulka 12">
            <a:extLst>
              <a:ext uri="{FF2B5EF4-FFF2-40B4-BE49-F238E27FC236}">
                <a16:creationId xmlns:a16="http://schemas.microsoft.com/office/drawing/2014/main" id="{46BCE9B9-C7B1-7057-B0DF-15338AB998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225519"/>
              </p:ext>
            </p:extLst>
          </p:nvPr>
        </p:nvGraphicFramePr>
        <p:xfrm>
          <a:off x="1280319" y="3296028"/>
          <a:ext cx="5034756" cy="2328724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5034756">
                  <a:extLst>
                    <a:ext uri="{9D8B030D-6E8A-4147-A177-3AD203B41FA5}">
                      <a16:colId xmlns:a16="http://schemas.microsoft.com/office/drawing/2014/main" val="1706235969"/>
                    </a:ext>
                  </a:extLst>
                </a:gridCol>
              </a:tblGrid>
              <a:tr h="2400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cs-CZ" sz="1100">
                          <a:effectLst/>
                        </a:rPr>
                        <a:t>Typy souhrnu připomínek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58207748"/>
                  </a:ext>
                </a:extLst>
              </a:tr>
              <a:tr h="2400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cs-CZ" sz="1100" b="0">
                          <a:effectLst/>
                        </a:rPr>
                        <a:t>Prvotní souhrn připomínek</a:t>
                      </a:r>
                      <a:endParaRPr lang="cs-CZ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863431241"/>
                  </a:ext>
                </a:extLst>
              </a:tr>
              <a:tr h="2640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cs-CZ" sz="1100" b="0">
                          <a:effectLst/>
                        </a:rPr>
                        <a:t>Bez připomínek</a:t>
                      </a:r>
                      <a:endParaRPr lang="cs-CZ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730160957"/>
                  </a:ext>
                </a:extLst>
              </a:tr>
              <a:tr h="2640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cs-CZ" sz="1100" b="0">
                          <a:effectLst/>
                        </a:rPr>
                        <a:t>Bez vyjádření</a:t>
                      </a:r>
                      <a:endParaRPr lang="cs-CZ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44244422"/>
                  </a:ext>
                </a:extLst>
              </a:tr>
              <a:tr h="2640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cs-CZ" sz="1100" b="0">
                          <a:effectLst/>
                        </a:rPr>
                        <a:t>Bez připomínek (předchozí souhrn smazán), po lhůtě </a:t>
                      </a:r>
                      <a:endParaRPr lang="cs-CZ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37052426"/>
                  </a:ext>
                </a:extLst>
              </a:tr>
              <a:tr h="2640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cs-CZ" sz="1100" b="0">
                          <a:effectLst/>
                        </a:rPr>
                        <a:t>Nový souhrn připomínek (předchozí souhrn smazán), ve lhůtě</a:t>
                      </a:r>
                      <a:endParaRPr lang="cs-CZ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718147277"/>
                  </a:ext>
                </a:extLst>
              </a:tr>
              <a:tr h="2640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cs-CZ" sz="1100" b="0">
                          <a:effectLst/>
                        </a:rPr>
                        <a:t>Dodatečné připomínky po lhůtě</a:t>
                      </a:r>
                      <a:endParaRPr lang="cs-CZ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417217327"/>
                  </a:ext>
                </a:extLst>
              </a:tr>
              <a:tr h="2640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cs-CZ" sz="1100" b="0">
                          <a:effectLst/>
                        </a:rPr>
                        <a:t>Nový souhrn připomínek (předchozí souhrn smazán), po lhůtě</a:t>
                      </a:r>
                      <a:endParaRPr lang="cs-CZ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35157793"/>
                  </a:ext>
                </a:extLst>
              </a:tr>
              <a:tr h="2640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cs-CZ" sz="1100" b="0">
                          <a:effectLst/>
                        </a:rPr>
                        <a:t>Bez vyjádření (přechozí souhrn smazán), po lhůtě</a:t>
                      </a:r>
                      <a:endParaRPr lang="cs-CZ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1091238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271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198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/>
          <a:lstStyle/>
          <a:p>
            <a:endParaRPr 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Úprava vlastností sady připomínek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5"/>
            <a:ext cx="11233584" cy="3428250"/>
          </a:xfrm>
        </p:spPr>
        <p:txBody>
          <a:bodyPr/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>
              <a:solidFill>
                <a:srgbClr val="FF0000"/>
              </a:solidFill>
            </a:endParaRPr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FBC8ACD2-6F10-05B6-FA7F-CB8FC66FDF85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8" name="Obrázek 7" descr="Obsah obrázku text, snímek obrazovky, software, Počítačová ikona&#10;&#10;Popis se vygeneroval automaticky.">
            <a:extLst>
              <a:ext uri="{FF2B5EF4-FFF2-40B4-BE49-F238E27FC236}">
                <a16:creationId xmlns:a16="http://schemas.microsoft.com/office/drawing/2014/main" id="{878E7FD8-09C2-29B6-B584-7F7BDE47C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887" y="1538729"/>
            <a:ext cx="9358648" cy="499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6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199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Uplatnění sady připomínek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372474"/>
            <a:ext cx="4986984" cy="1462925"/>
          </a:xfrm>
        </p:spPr>
        <p:txBody>
          <a:bodyPr/>
          <a:lstStyle/>
          <a:p>
            <a:endParaRPr lang="cs-CZ" u="sng">
              <a:solidFill>
                <a:schemeClr val="accent1"/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  <p:sp>
        <p:nvSpPr>
          <p:cNvPr id="2" name="Vývojový diagram: spojnice 1">
            <a:extLst>
              <a:ext uri="{FF2B5EF4-FFF2-40B4-BE49-F238E27FC236}">
                <a16:creationId xmlns:a16="http://schemas.microsoft.com/office/drawing/2014/main" id="{AB78EB94-2565-7C0F-BEB5-C8CFAE16EB3C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170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DD468FC-5A1F-4D93-9266-BF44BB17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</a:t>
            </a:fld>
            <a:endParaRPr lang="pl-PL"/>
          </a:p>
        </p:txBody>
      </p:sp>
      <p:pic>
        <p:nvPicPr>
          <p:cNvPr id="8" name="Symbol zastępczy obrazu 8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744A9715-BFBD-4CD0-B460-B81896994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2AD50B7D-FE5C-4529-8057-8AD9C6AA0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Úvod k e-Legislativě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69989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20</a:t>
            </a:fld>
            <a:endParaRPr lang="pl-PL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231BF77-8A93-3545-DB89-D92E1A58BC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627" y="1730218"/>
            <a:ext cx="11233584" cy="336244"/>
          </a:xfrm>
        </p:spPr>
        <p:txBody>
          <a:bodyPr/>
          <a:lstStyle/>
          <a:p>
            <a:endParaRPr lang="cs-CZ"/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30" y="848201"/>
            <a:ext cx="11234631" cy="792675"/>
          </a:xfrm>
        </p:spPr>
        <p:txBody>
          <a:bodyPr anchor="t">
            <a:normAutofit/>
          </a:bodyPr>
          <a:lstStyle/>
          <a:p>
            <a:r>
              <a:rPr lang="cs-CZ"/>
              <a:t>Editor - pracovní plocha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85649F3-5D05-0EB2-BE66-BD624C168BE2}"/>
              </a:ext>
            </a:extLst>
          </p:cNvPr>
          <p:cNvSpPr txBox="1"/>
          <p:nvPr/>
        </p:nvSpPr>
        <p:spPr>
          <a:xfrm>
            <a:off x="8993127" y="1640876"/>
            <a:ext cx="2844800" cy="260545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300"/>
              </a:spcBef>
              <a:buAutoNum type="arabicPeriod"/>
            </a:pPr>
            <a:r>
              <a:rPr lang="cs-CZ" sz="1800">
                <a:latin typeface="Calibri"/>
                <a:ea typeface="Calibri"/>
                <a:cs typeface="Calibri"/>
              </a:rPr>
              <a:t>Panel záložek otevřených v návrhu</a:t>
            </a: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buAutoNum type="arabicPeriod"/>
            </a:pPr>
            <a:r>
              <a:rPr lang="cs-CZ" sz="1800">
                <a:latin typeface="Calibri"/>
                <a:ea typeface="Calibri"/>
                <a:cs typeface="Calibri"/>
              </a:rPr>
              <a:t>Panel vybraných fragmentů</a:t>
            </a: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buAutoNum type="arabicPeriod"/>
            </a:pPr>
            <a:r>
              <a:rPr lang="cs-CZ" sz="1800">
                <a:latin typeface="Calibri"/>
                <a:ea typeface="Calibri"/>
                <a:cs typeface="Calibri"/>
              </a:rPr>
              <a:t>Panel obsahu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buAutoNum type="arabicPeriod"/>
            </a:pPr>
            <a:r>
              <a:rPr lang="cs-CZ" sz="1800">
                <a:latin typeface="Calibri"/>
                <a:ea typeface="Calibri"/>
                <a:cs typeface="Calibri"/>
              </a:rPr>
              <a:t>Panel textu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buAutoNum type="arabicPeriod"/>
            </a:pPr>
            <a:r>
              <a:rPr lang="cs-CZ" sz="1800">
                <a:latin typeface="Calibri"/>
                <a:ea typeface="Calibri"/>
                <a:cs typeface="Calibri"/>
              </a:rPr>
              <a:t>Pracovní panely</a:t>
            </a: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endParaRPr lang="cs-CZ" sz="16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 descr="Obsah obrázku text, elektronika, snímek obrazovky, software&#10;&#10;Popis se vygeneroval automaticky.">
            <a:extLst>
              <a:ext uri="{FF2B5EF4-FFF2-40B4-BE49-F238E27FC236}">
                <a16:creationId xmlns:a16="http://schemas.microsoft.com/office/drawing/2014/main" id="{A0D2074F-82CA-06AC-F02C-CDA33983D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679" y="1740380"/>
            <a:ext cx="8232321" cy="337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51419"/>
      </p:ext>
    </p:extLst>
  </p:cSld>
  <p:clrMapOvr>
    <a:masterClrMapping/>
  </p:clrMapOvr>
  <p:transition spd="slow">
    <p:push dir="u"/>
  </p:transition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  <a:ea typeface="Calibri"/>
                <a:cs typeface="Calibri"/>
              </a:rPr>
              <a:t>MV_pracovnik2MPR </a:t>
            </a:r>
            <a:r>
              <a:rPr lang="cs-CZ" sz="1000">
                <a:latin typeface="Aptos"/>
                <a:ea typeface="Calibri"/>
                <a:cs typeface="Calibri"/>
              </a:rPr>
              <a:t>/ </a:t>
            </a:r>
            <a:r>
              <a:rPr lang="cs-CZ" sz="1000">
                <a:ea typeface="Calibri"/>
                <a:cs typeface="Calibri"/>
              </a:rPr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200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 dokončení práce na připomínkách uživatel spustí přípravu uplatnění sady připomínek </a:t>
            </a:r>
            <a:r>
              <a:rPr lang="cs-CZ" sz="180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(2)</a:t>
            </a:r>
            <a:r>
              <a:rPr lang="cs-CZ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z menu Připomínky </a:t>
            </a:r>
            <a:r>
              <a:rPr lang="cs-CZ" sz="180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(1)</a:t>
            </a:r>
            <a:endParaRPr lang="cs-CZ">
              <a:solidFill>
                <a:schemeClr val="accent5"/>
              </a:solidFill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Uplatnění připomínek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5"/>
            <a:ext cx="11233584" cy="3428250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>
              <a:solidFill>
                <a:srgbClr val="FF0000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4232A1E-356B-668E-8240-173CDDE54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7" y="2045729"/>
            <a:ext cx="9246023" cy="4459846"/>
          </a:xfrm>
          <a:prstGeom prst="rect">
            <a:avLst/>
          </a:prstGeom>
        </p:spPr>
      </p:pic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739548CC-74A3-FE23-EDF5-4F18532D674D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558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201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Uplatnění připomínek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717799"/>
            <a:ext cx="11233584" cy="4082926"/>
          </a:xfrm>
          <a:noFill/>
        </p:spPr>
        <p:txBody>
          <a:bodyPr/>
          <a:lstStyle/>
          <a:p>
            <a:pPr marL="323850" indent="-3238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spuštění zahájení uplatnění systém nejprve prověří, zda dokument neobsahuje validační chyby, a zobrazí okno s výsledkem</a:t>
            </a:r>
            <a:endParaRPr lang="cs-CZ"/>
          </a:p>
          <a:p>
            <a:pPr marL="323850" indent="-3238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23850" indent="-3238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23850" indent="-3238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23850" indent="-3238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23850" indent="-3238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23850" indent="-3238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23850" indent="-3238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D88DF4A-9D55-7648-B149-A8A13B420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6" y="2299474"/>
            <a:ext cx="6068673" cy="4056877"/>
          </a:xfrm>
          <a:prstGeom prst="rect">
            <a:avLst/>
          </a:prstGeom>
        </p:spPr>
      </p:pic>
      <p:sp>
        <p:nvSpPr>
          <p:cNvPr id="4" name="Vývojový diagram: spojnice 3">
            <a:extLst>
              <a:ext uri="{FF2B5EF4-FFF2-40B4-BE49-F238E27FC236}">
                <a16:creationId xmlns:a16="http://schemas.microsoft.com/office/drawing/2014/main" id="{B5FCD3E1-1752-421C-DEDE-4AD7C3B49E48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362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  <a:ea typeface="Calibri"/>
                <a:cs typeface="Calibri"/>
              </a:rPr>
              <a:t>MV_pracovnik2MPR </a:t>
            </a:r>
            <a:r>
              <a:rPr lang="cs-CZ" sz="1000">
                <a:latin typeface="Aptos"/>
                <a:ea typeface="Calibri"/>
                <a:cs typeface="Calibri"/>
              </a:rPr>
              <a:t>/ </a:t>
            </a:r>
            <a:r>
              <a:rPr lang="cs-CZ" sz="1000">
                <a:ea typeface="Calibri"/>
                <a:cs typeface="Calibri"/>
              </a:rPr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202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Uplatnění připomínek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503152"/>
            <a:ext cx="11233584" cy="4297573"/>
          </a:xfrm>
        </p:spPr>
        <p:txBody>
          <a:bodyPr/>
          <a:lstStyle/>
          <a:p>
            <a:pPr marL="323850" indent="-323850" algn="just">
              <a:lnSpc>
                <a:spcPct val="100000"/>
              </a:lnSpc>
              <a:spcAft>
                <a:spcPts val="0"/>
              </a:spcAft>
              <a:buFont typeface="Calibri"/>
              <a:buChar char="•"/>
            </a:pPr>
            <a:r>
              <a:rPr lang="cs-CZ" sz="1800">
                <a:ea typeface="Calibri"/>
                <a:cs typeface="Calibri"/>
              </a:rPr>
              <a:t>Uživatel provede potvrzení a zobrazí se mu okno pro přípravu uplatnění sady připomínek </a:t>
            </a:r>
            <a:r>
              <a:rPr lang="cs-CZ" sz="1800">
                <a:solidFill>
                  <a:schemeClr val="accent5"/>
                </a:solidFill>
                <a:ea typeface="Calibri"/>
                <a:cs typeface="Calibri"/>
              </a:rPr>
              <a:t>(1)</a:t>
            </a:r>
            <a:endParaRPr lang="cs-CZ" sz="1800">
              <a:solidFill>
                <a:srgbClr val="FF0000"/>
              </a:solidFill>
              <a:ea typeface="Calibri"/>
              <a:cs typeface="Calibri"/>
            </a:endParaRPr>
          </a:p>
          <a:p>
            <a:pPr marL="323850" indent="-323850" algn="just">
              <a:lnSpc>
                <a:spcPct val="100000"/>
              </a:lnSpc>
              <a:spcAft>
                <a:spcPts val="0"/>
              </a:spcAft>
              <a:buFont typeface="Calibri"/>
              <a:buChar char="•"/>
            </a:pPr>
            <a:r>
              <a:rPr lang="cs-CZ" sz="1800">
                <a:solidFill>
                  <a:srgbClr val="000000"/>
                </a:solidFill>
                <a:ea typeface="Calibri"/>
                <a:cs typeface="Calibri"/>
              </a:rPr>
              <a:t>V tomto dialogu uživatel zkontroluje dokument souhrnu připomínek, případně může zobrazit jeho PDF verzi </a:t>
            </a:r>
            <a:r>
              <a:rPr lang="cs-CZ" sz="1800">
                <a:solidFill>
                  <a:schemeClr val="accent5"/>
                </a:solidFill>
                <a:ea typeface="Calibri"/>
                <a:cs typeface="Calibri"/>
              </a:rPr>
              <a:t>(2)</a:t>
            </a:r>
            <a:endParaRPr lang="cs-CZ" sz="1800">
              <a:solidFill>
                <a:srgbClr val="FF0000"/>
              </a:solidFill>
              <a:ea typeface="Calibri"/>
              <a:cs typeface="Calibri"/>
            </a:endParaRPr>
          </a:p>
          <a:p>
            <a:pPr marL="323850" indent="-323850" algn="just">
              <a:lnSpc>
                <a:spcPct val="100000"/>
              </a:lnSpc>
              <a:spcAft>
                <a:spcPts val="0"/>
              </a:spcAft>
              <a:buFont typeface="Calibri"/>
              <a:buChar char="•"/>
            </a:pPr>
            <a:r>
              <a:rPr lang="cs-CZ" sz="1800">
                <a:solidFill>
                  <a:srgbClr val="000000"/>
                </a:solidFill>
                <a:ea typeface="Calibri"/>
                <a:cs typeface="Calibri"/>
              </a:rPr>
              <a:t>Po provedení kontroly uživatel dialog potvrdí a zahájí přípravu uplatnění </a:t>
            </a:r>
            <a:r>
              <a:rPr lang="cs-CZ" sz="1800">
                <a:solidFill>
                  <a:schemeClr val="accent5"/>
                </a:solidFill>
                <a:ea typeface="Calibri"/>
                <a:cs typeface="Calibri"/>
              </a:rPr>
              <a:t>(3)</a:t>
            </a:r>
            <a:r>
              <a:rPr lang="cs-CZ" sz="1800">
                <a:solidFill>
                  <a:srgbClr val="000000"/>
                </a:solidFill>
                <a:ea typeface="Calibri"/>
                <a:cs typeface="Calibri"/>
              </a:rPr>
              <a:t> sady připomínek</a:t>
            </a:r>
            <a:endParaRPr lang="cs-CZ" sz="1800">
              <a:solidFill>
                <a:srgbClr val="FF0000"/>
              </a:solidFill>
              <a:ea typeface="Calibri"/>
              <a:cs typeface="Calibri"/>
            </a:endParaRPr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endParaRPr lang="cs-CZ">
              <a:solidFill>
                <a:srgbClr val="FF0000"/>
              </a:solidFill>
              <a:ea typeface="Calibri"/>
              <a:cs typeface="Calibri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8A76B1A-0DD8-C233-07D9-5D6346C6B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77" y="2466203"/>
            <a:ext cx="4393291" cy="3989473"/>
          </a:xfrm>
          <a:prstGeom prst="rect">
            <a:avLst/>
          </a:prstGeom>
        </p:spPr>
      </p:pic>
      <p:sp>
        <p:nvSpPr>
          <p:cNvPr id="4" name="Vývojový diagram: spojnice 3">
            <a:extLst>
              <a:ext uri="{FF2B5EF4-FFF2-40B4-BE49-F238E27FC236}">
                <a16:creationId xmlns:a16="http://schemas.microsoft.com/office/drawing/2014/main" id="{66693650-F6D0-448D-F009-B65CC12B0353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068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203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/>
          <a:lstStyle/>
          <a:p>
            <a:r>
              <a:rPr lang="cs-CZ"/>
              <a:t>Po potvrzení uplatnění připomínek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Uplatnění připomínek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5"/>
            <a:ext cx="11233584" cy="3428250"/>
          </a:xfrm>
          <a:noFill/>
        </p:spPr>
        <p:txBody>
          <a:bodyPr/>
          <a:lstStyle/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Systém založí podprostor výměny dokumentů (dále jen „PVD“) “Připomínky za..“ </a:t>
            </a:r>
            <a:r>
              <a:rPr lang="cs-CZ" sz="180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 uplatnění připomínek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kartě Vlastnosti u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živatel 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zadá číslo jednací </a:t>
            </a:r>
            <a:r>
              <a:rPr lang="cs-CZ" sz="18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klikne na Uložit </a:t>
            </a:r>
            <a:r>
              <a:rPr lang="cs-CZ" sz="18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(3)</a:t>
            </a:r>
            <a:endParaRPr lang="cs-CZ" sz="18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74FD74F-F7E9-9A35-DB19-39AD3F515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648" y="3165644"/>
            <a:ext cx="8409676" cy="3190707"/>
          </a:xfrm>
          <a:prstGeom prst="rect">
            <a:avLst/>
          </a:prstGeom>
        </p:spPr>
      </p:pic>
      <p:sp>
        <p:nvSpPr>
          <p:cNvPr id="8" name="Vývojový diagram: spojnice 7">
            <a:extLst>
              <a:ext uri="{FF2B5EF4-FFF2-40B4-BE49-F238E27FC236}">
                <a16:creationId xmlns:a16="http://schemas.microsoft.com/office/drawing/2014/main" id="{1F4F2B70-BB7D-723E-D02A-EF2697D342FB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057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204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/>
          <a:lstStyle/>
          <a:p>
            <a:r>
              <a:rPr lang="cs-CZ"/>
              <a:t>Po potvrzení uplatnění připomínek vytvoří Uživatel průvodní dopis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Uplatnění připomínek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066462"/>
            <a:ext cx="11233584" cy="3734263"/>
          </a:xfrm>
          <a:noFill/>
        </p:spPr>
        <p:txBody>
          <a:bodyPr/>
          <a:lstStyle/>
          <a:p>
            <a:pPr marL="0" indent="-3600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vložením externího souboru přes kartu Soubory </a:t>
            </a:r>
            <a:r>
              <a:rPr lang="cs-CZ" sz="180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(3)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marL="0" indent="-3600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nebo spustí přípravu průvodního dopisu </a:t>
            </a:r>
            <a:r>
              <a:rPr lang="cs-CZ" sz="180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(5)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 kartě Shrnutí </a:t>
            </a:r>
            <a:r>
              <a:rPr lang="cs-CZ" sz="180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(4)</a:t>
            </a:r>
            <a:endParaRPr lang="cs-CZ" sz="180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A5029D0-738F-5EBA-78D9-383098DCE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7" y="2622088"/>
            <a:ext cx="8134944" cy="3916825"/>
          </a:xfrm>
          <a:prstGeom prst="rect">
            <a:avLst/>
          </a:prstGeom>
        </p:spPr>
      </p:pic>
      <p:sp>
        <p:nvSpPr>
          <p:cNvPr id="9" name="Vývojový diagram: spojnice 8">
            <a:extLst>
              <a:ext uri="{FF2B5EF4-FFF2-40B4-BE49-F238E27FC236}">
                <a16:creationId xmlns:a16="http://schemas.microsoft.com/office/drawing/2014/main" id="{E03860A7-5995-29B9-375D-0ED563658552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364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205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/>
          <a:lstStyle/>
          <a:p>
            <a:pPr marL="285750" indent="-2857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 editoru uživatel doplníme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  <a:r>
              <a:rPr lang="cs-CZ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dokument průvodního dopisu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</a:t>
            </a:r>
            <a:r>
              <a:rPr lang="cs-CZ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následně jej dokončíme </a:t>
            </a:r>
            <a:r>
              <a:rPr lang="cs-CZ" sz="180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(3)</a:t>
            </a:r>
            <a:endParaRPr lang="cs-CZ" sz="180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cs-CZ"/>
              <a:t>Uplatnění připomínek</a:t>
            </a:r>
            <a:endParaRPr lang="cs-CZ" sz="2000" b="1">
              <a:solidFill>
                <a:srgbClr val="FF0000"/>
              </a:solidFill>
            </a:endParaRP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5"/>
            <a:ext cx="11233584" cy="3428250"/>
          </a:xfrm>
          <a:noFill/>
        </p:spPr>
        <p:txBody>
          <a:bodyPr/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1699F29-12EC-5C7B-9700-CD2BC441BA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22"/>
          <a:stretch/>
        </p:blipFill>
        <p:spPr>
          <a:xfrm>
            <a:off x="526627" y="2066462"/>
            <a:ext cx="7000567" cy="4342656"/>
          </a:xfrm>
          <a:prstGeom prst="rect">
            <a:avLst/>
          </a:prstGeom>
        </p:spPr>
      </p:pic>
      <p:sp>
        <p:nvSpPr>
          <p:cNvPr id="8" name="Vývojový diagram: spojnice 7">
            <a:extLst>
              <a:ext uri="{FF2B5EF4-FFF2-40B4-BE49-F238E27FC236}">
                <a16:creationId xmlns:a16="http://schemas.microsoft.com/office/drawing/2014/main" id="{805CFF68-F018-A6D2-F797-ED68A1E7DB57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305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4149CF8-0F95-74D7-EEE2-DB3251E9E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5A19F9F-D51E-F630-3C24-93C9DCD93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206</a:t>
            </a:fld>
            <a:endParaRPr lang="pl-PL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5ACD39B-CE3A-2AD4-8F49-D6D3569C82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/>
              <a:t>Nastavení schvalovatelů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13202D60-34F6-C222-6CB8-5BDC014C0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Uplatnění připomínek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B450C02F-0312-9E60-9F5E-FBF9E336BD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5"/>
            <a:ext cx="11233584" cy="3983876"/>
          </a:xfrm>
          <a:noFill/>
        </p:spPr>
        <p:txBody>
          <a:bodyPr/>
          <a:lstStyle/>
          <a:p>
            <a:r>
              <a:rPr lang="cs-CZ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Uživatel, který byl vybrán jako poslední vlastník, tzn. má oprávnění vkládat připomínky (tj. vlastník PVD), může</a:t>
            </a:r>
            <a:r>
              <a:rPr lang="cs-CZ" sz="1800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přidat nepovinného schvalovatele / podepisovatele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to do okamžiku, než spustí schvalovací / podepisovací proces,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následně může pouze odebírat nepovinné schvalovatele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př. využití: je žádoucí požádat o schválení ředitele odboru a následně vrchního ředitele, než budou připomínky předloženy autorovi návrhu </a:t>
            </a:r>
          </a:p>
          <a:p>
            <a:r>
              <a:rPr lang="cs-CZ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Aktuální schvalovatel: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může přidat nepovinného schvalovatele / podepisovatele, pokud ještě neprovedl schválení / zamítnutí</a:t>
            </a:r>
          </a:p>
          <a:p>
            <a:pPr marL="0" indent="0">
              <a:buNone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352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207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dokončení průvodního dopisu v PVD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  <a:r>
              <a:rPr lang="cs-CZ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uživatel na záložce Schvalování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 </a:t>
            </a:r>
            <a:r>
              <a:rPr lang="cs-CZ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může Nastavit volitelné schvalovatele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(3)</a:t>
            </a:r>
            <a:r>
              <a:rPr lang="cs-CZ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>
              <a:solidFill>
                <a:schemeClr val="tx1"/>
              </a:solidFill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Uplatnění připomínek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48751" y="2372475"/>
            <a:ext cx="2711460" cy="3428250"/>
          </a:xfrm>
          <a:noFill/>
        </p:spPr>
        <p:txBody>
          <a:bodyPr/>
          <a:lstStyle/>
          <a:p>
            <a:pPr marL="0" indent="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 okně Přidání schvalovatele: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Přidat schvalovatele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(4)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Vyhledat uživatele</a:t>
            </a:r>
            <a:r>
              <a:rPr lang="cs-CZ" sz="18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(5)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Vybrat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(6)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Následně Potvrdit </a:t>
            </a:r>
            <a:r>
              <a:rPr lang="cs-CZ" sz="18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(7)</a:t>
            </a:r>
            <a:endParaRPr lang="cs-CZ" sz="18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Vývojový diagram: spojnice 7">
            <a:extLst>
              <a:ext uri="{FF2B5EF4-FFF2-40B4-BE49-F238E27FC236}">
                <a16:creationId xmlns:a16="http://schemas.microsoft.com/office/drawing/2014/main" id="{0E4BD9ED-6967-AB18-D111-91C3C52EAFA0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D6F0B9E-C0E2-D794-81B5-7E0645EB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45" y="2291609"/>
            <a:ext cx="8390712" cy="406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4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4149CF8-0F95-74D7-EEE2-DB3251E9E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5A19F9F-D51E-F630-3C24-93C9DCD93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208</a:t>
            </a:fld>
            <a:endParaRPr lang="pl-PL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5ACD39B-CE3A-2AD4-8F49-D6D3569C82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>
                <a:solidFill>
                  <a:schemeClr val="tx1"/>
                </a:solidFill>
              </a:rPr>
              <a:t>Schvalovatele </a:t>
            </a:r>
            <a:r>
              <a:rPr lang="cs-CZ" sz="1800">
                <a:solidFill>
                  <a:srgbClr val="FF0000"/>
                </a:solidFill>
              </a:rPr>
              <a:t>(1)</a:t>
            </a:r>
            <a:r>
              <a:rPr lang="cs-CZ" sz="1800">
                <a:solidFill>
                  <a:schemeClr val="tx1"/>
                </a:solidFill>
              </a:rPr>
              <a:t> můžeme přidat </a:t>
            </a:r>
            <a:r>
              <a:rPr lang="cs-CZ" sz="1800">
                <a:solidFill>
                  <a:srgbClr val="FF0000"/>
                </a:solidFill>
              </a:rPr>
              <a:t>(3)</a:t>
            </a:r>
            <a:r>
              <a:rPr lang="cs-CZ" sz="1800">
                <a:solidFill>
                  <a:schemeClr val="tx1"/>
                </a:solidFill>
              </a:rPr>
              <a:t>, odebrat </a:t>
            </a:r>
            <a:r>
              <a:rPr lang="cs-CZ" sz="1800">
                <a:solidFill>
                  <a:srgbClr val="FF0000"/>
                </a:solidFill>
              </a:rPr>
              <a:t>(4)</a:t>
            </a:r>
            <a:r>
              <a:rPr lang="cs-CZ" sz="1800">
                <a:solidFill>
                  <a:schemeClr val="tx1"/>
                </a:solidFill>
              </a:rPr>
              <a:t> nebo měnit pořadí </a:t>
            </a:r>
            <a:r>
              <a:rPr lang="cs-CZ" sz="1800">
                <a:solidFill>
                  <a:srgbClr val="FF0000"/>
                </a:solidFill>
              </a:rPr>
              <a:t>(4) 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13202D60-34F6-C222-6CB8-5BDC014C0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Uplatnění připomínek</a:t>
            </a:r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66DA1BEA-3493-AC7A-5803-51EE92D14AF6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5AE0761-98AD-2276-2256-2317B937F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7" y="2029332"/>
            <a:ext cx="8916456" cy="436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0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209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/>
              </a:rPr>
              <a:t>Nepovinný schvalovatel (</a:t>
            </a:r>
            <a:r>
              <a:rPr lang="cs-CZ" sz="1800">
                <a:ea typeface="+mn-lt"/>
                <a:cs typeface="+mn-lt"/>
              </a:rPr>
              <a:t>MV_pracovnik1MPR</a:t>
            </a:r>
            <a:r>
              <a:rPr lang="cs-CZ" sz="1800">
                <a:ea typeface="Calibri"/>
                <a:cs typeface="Calibri"/>
              </a:rPr>
              <a:t> </a:t>
            </a:r>
            <a:r>
              <a:rPr lang="cs-CZ" sz="1800">
                <a:ea typeface="Aptos" panose="020B0004020202020204" pitchFamily="34" charset="0"/>
                <a:cs typeface="Arial"/>
              </a:rPr>
              <a:t>) se přidal</a:t>
            </a:r>
            <a:endParaRPr lang="cs-CZ" sz="1800"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cs-CZ" sz="1800">
                <a:ea typeface="Aptos" panose="020B0004020202020204" pitchFamily="34" charset="0"/>
                <a:cs typeface="Arial"/>
              </a:rPr>
              <a:t> </a:t>
            </a:r>
          </a:p>
          <a:p>
            <a:pPr marL="0" indent="0" algn="just">
              <a:lnSpc>
                <a:spcPct val="115000"/>
              </a:lnSpc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Uplatnění připomínek</a:t>
            </a:r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5D412029-CDF1-7299-DA8E-9F8CA29D4588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46FD240-AEDB-A767-0099-2007FD659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1" y="2023284"/>
            <a:ext cx="9010562" cy="449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22955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21</a:t>
            </a:fld>
            <a:endParaRPr lang="pl-PL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231BF77-8A93-3545-DB89-D92E1A58BC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627" y="1730218"/>
            <a:ext cx="11233584" cy="336244"/>
          </a:xfrm>
        </p:spPr>
        <p:txBody>
          <a:bodyPr/>
          <a:lstStyle/>
          <a:p>
            <a:endParaRPr lang="cs-CZ"/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30" y="848201"/>
            <a:ext cx="11234631" cy="792675"/>
          </a:xfrm>
        </p:spPr>
        <p:txBody>
          <a:bodyPr anchor="t">
            <a:normAutofit/>
          </a:bodyPr>
          <a:lstStyle/>
          <a:p>
            <a:r>
              <a:rPr lang="cs-CZ"/>
              <a:t>Editor - další možnosti ovládání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85649F3-5D05-0EB2-BE66-BD624C168BE2}"/>
              </a:ext>
            </a:extLst>
          </p:cNvPr>
          <p:cNvSpPr txBox="1"/>
          <p:nvPr/>
        </p:nvSpPr>
        <p:spPr>
          <a:xfrm>
            <a:off x="8993127" y="1640876"/>
            <a:ext cx="2844800" cy="67338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Bef>
                <a:spcPts val="300"/>
              </a:spcBef>
            </a:pPr>
            <a:r>
              <a:rPr lang="cs-CZ" sz="1800">
                <a:latin typeface="Calibri"/>
                <a:ea typeface="Calibri"/>
                <a:cs typeface="Calibri"/>
              </a:rPr>
              <a:t>Kontextová nápověda</a:t>
            </a: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endParaRPr lang="cs-CZ" sz="16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 descr="Obsah obrázku text, elektronika, snímek obrazovky, software&#10;&#10;Popis se vygeneroval automaticky.">
            <a:extLst>
              <a:ext uri="{FF2B5EF4-FFF2-40B4-BE49-F238E27FC236}">
                <a16:creationId xmlns:a16="http://schemas.microsoft.com/office/drawing/2014/main" id="{6B2DD162-15E5-7A8A-6DA9-EF57CC09E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7" y="1640876"/>
            <a:ext cx="8128000" cy="455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89514"/>
      </p:ext>
    </p:extLst>
  </p:cSld>
  <p:clrMapOvr>
    <a:masterClrMapping/>
  </p:clrMapOvr>
  <p:transition spd="slow">
    <p:push dir="u"/>
  </p:transition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210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/>
              </a:rPr>
              <a:t>Ve Shrnutí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(1)</a:t>
            </a:r>
            <a:r>
              <a:rPr lang="cs-CZ" sz="1800">
                <a:ea typeface="Aptos" panose="020B0004020202020204" pitchFamily="34" charset="0"/>
                <a:cs typeface="Arial"/>
              </a:rPr>
              <a:t> klikneme na Spustit schvalování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(2)</a:t>
            </a:r>
            <a:endParaRPr lang="cs-CZ">
              <a:cs typeface="Arial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cs-CZ" sz="1800"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cs-CZ" sz="1800">
                <a:ea typeface="Aptos" panose="020B0004020202020204" pitchFamily="34" charset="0"/>
                <a:cs typeface="Arial"/>
              </a:rPr>
              <a:t> </a:t>
            </a:r>
          </a:p>
          <a:p>
            <a:pPr marL="0" indent="0" algn="just">
              <a:lnSpc>
                <a:spcPct val="115000"/>
              </a:lnSpc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Uplatnění připomínek</a:t>
            </a:r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0671F357-8E35-991F-37AF-7672601F7329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7" name="Obrázek 6" descr="Obsah obrázku text, snímek obrazovky, software, Počítačová ikona&#10;&#10;Popis se vygeneroval automaticky.">
            <a:extLst>
              <a:ext uri="{FF2B5EF4-FFF2-40B4-BE49-F238E27FC236}">
                <a16:creationId xmlns:a16="http://schemas.microsoft.com/office/drawing/2014/main" id="{7FEC6CC5-4E5B-C7E5-38AF-F6D81AED7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15" y="2252353"/>
            <a:ext cx="113157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461998"/>
      </p:ext>
    </p:extLst>
  </p:cSld>
  <p:clrMapOvr>
    <a:masterClrMapping/>
  </p:clrMapOvr>
  <p:transition spd="slow">
    <p:push dir="u"/>
  </p:transition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MV_pracovnik1MPR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211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00000"/>
              </a:lnSpc>
              <a:spcAft>
                <a:spcPts val="0"/>
              </a:spcAft>
            </a:pPr>
            <a:r>
              <a:rPr lang="cs-CZ" sz="1800">
                <a:ea typeface="Aptos" panose="020B0004020202020204" pitchFamily="34" charset="0"/>
                <a:cs typeface="Arial"/>
              </a:rPr>
              <a:t>Schvaluje se dle předem určeného pořadí</a:t>
            </a:r>
            <a:endParaRPr lang="cs-CZ">
              <a:cs typeface="Arial"/>
            </a:endParaRPr>
          </a:p>
          <a:p>
            <a:pPr marL="323850" indent="-323850" algn="just">
              <a:lnSpc>
                <a:spcPct val="100000"/>
              </a:lnSpc>
              <a:spcAft>
                <a:spcPts val="0"/>
              </a:spcAft>
            </a:pPr>
            <a:r>
              <a:rPr lang="cs-CZ" sz="1800">
                <a:ea typeface="Aptos" panose="020B0004020202020204" pitchFamily="34" charset="0"/>
                <a:cs typeface="Arial"/>
              </a:rPr>
              <a:t>Nejdříve schvaluje volitelný schvalovatel, přihlásíme se </a:t>
            </a:r>
            <a:r>
              <a:rPr lang="en-US" sz="1800">
                <a:ea typeface="Aptos" panose="020B0004020202020204" pitchFamily="34" charset="0"/>
                <a:cs typeface="Arial"/>
              </a:rPr>
              <a:t>(</a:t>
            </a:r>
            <a:r>
              <a:rPr lang="cs-CZ" sz="1800" b="1">
                <a:ea typeface="Aptos" panose="020B0004020202020204" pitchFamily="34" charset="0"/>
                <a:cs typeface="Arial"/>
              </a:rPr>
              <a:t>MV_</a:t>
            </a:r>
            <a:r>
              <a:rPr lang="cs-CZ" sz="1800" b="1">
                <a:ea typeface="+mn-lt"/>
                <a:cs typeface="+mn-lt"/>
              </a:rPr>
              <a:t>pracovnik1MPR</a:t>
            </a:r>
            <a:r>
              <a:rPr lang="en-US" sz="1800">
                <a:ea typeface="Aptos" panose="020B0004020202020204" pitchFamily="34" charset="0"/>
                <a:cs typeface="Arial"/>
              </a:rPr>
              <a:t>)</a:t>
            </a:r>
            <a:r>
              <a:rPr lang="cs-CZ" sz="1800">
                <a:ea typeface="Aptos" panose="020B0004020202020204" pitchFamily="34" charset="0"/>
                <a:cs typeface="Arial"/>
              </a:rPr>
              <a:t>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/>
              </a:rPr>
              <a:t>(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1,2,3)</a:t>
            </a:r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endParaRPr lang="cs-CZ" sz="1800"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cs-CZ" sz="1800">
                <a:ea typeface="Aptos" panose="020B0004020202020204" pitchFamily="34" charset="0"/>
                <a:cs typeface="Arial"/>
              </a:rPr>
              <a:t> </a:t>
            </a:r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endParaRPr lang="en-US" sz="1800"/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endParaRPr lang="en-US" sz="1800"/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Uplatnění připomínek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46F6671-591A-C209-9B89-B5EF2B223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4648116"/>
            <a:ext cx="9271819" cy="1575644"/>
          </a:xfrm>
          <a:prstGeom prst="rect">
            <a:avLst/>
          </a:prstGeom>
        </p:spPr>
      </p:pic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73AA130E-4940-2ECF-72FC-4D4E8C05D712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99E43AD-15B8-C33C-423B-70320FFB0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5846" y="1194181"/>
            <a:ext cx="809524" cy="819048"/>
          </a:xfrm>
          <a:prstGeom prst="rect">
            <a:avLst/>
          </a:prstGeom>
        </p:spPr>
      </p:pic>
      <p:pic>
        <p:nvPicPr>
          <p:cNvPr id="6" name="Obrázek 5" descr="Obsah obrázku text, snímek obrazovky, Písmo, číslo&#10;&#10;Popis se vygeneroval automaticky.">
            <a:extLst>
              <a:ext uri="{FF2B5EF4-FFF2-40B4-BE49-F238E27FC236}">
                <a16:creationId xmlns:a16="http://schemas.microsoft.com/office/drawing/2014/main" id="{F1F862F5-CCBF-5A44-E051-A02A00C98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02" y="2497293"/>
            <a:ext cx="8001537" cy="215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67573"/>
      </p:ext>
    </p:extLst>
  </p:cSld>
  <p:clrMapOvr>
    <a:masterClrMapping/>
  </p:clrMapOvr>
  <p:transition spd="slow">
    <p:push dir="u"/>
  </p:transition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MV_pracovnik1MPR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212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Provedeme Zaznamenat schválení</a:t>
            </a:r>
          </a:p>
          <a:p>
            <a:pPr marL="0" indent="0" algn="just">
              <a:lnSpc>
                <a:spcPct val="115000"/>
              </a:lnSpc>
              <a:buNone/>
            </a:pPr>
            <a:endParaRPr lang="cs-CZ" sz="1800"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>
              <a:lnSpc>
                <a:spcPct val="115000"/>
              </a:lnSpc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Uplatnění připomínek</a:t>
            </a:r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3F30C330-898A-6C3D-BCDB-4D8B112F3853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7" name="Obrázek 6" descr="Obsah obrázku text, snímek obrazovky, software, Počítačová ikona&#10;&#10;Popis se vygeneroval automaticky.">
            <a:extLst>
              <a:ext uri="{FF2B5EF4-FFF2-40B4-BE49-F238E27FC236}">
                <a16:creationId xmlns:a16="http://schemas.microsoft.com/office/drawing/2014/main" id="{957B852E-6EF9-72B4-F16A-34ED17C82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582" y="2136753"/>
            <a:ext cx="7353033" cy="439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886432"/>
      </p:ext>
    </p:extLst>
  </p:cSld>
  <p:clrMapOvr>
    <a:masterClrMapping/>
  </p:clrMapOvr>
  <p:transition spd="slow">
    <p:push dir="u"/>
  </p:transition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MV_pracovnik1MPR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213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Ve Schvalování PVD uvidíme „stav schvalování“</a:t>
            </a:r>
          </a:p>
          <a:p>
            <a:pPr marL="0" indent="0" algn="just">
              <a:lnSpc>
                <a:spcPct val="115000"/>
              </a:lnSpc>
              <a:buNone/>
            </a:pPr>
            <a:endParaRPr lang="cs-CZ" sz="1800"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>
              <a:lnSpc>
                <a:spcPct val="115000"/>
              </a:lnSpc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Uplatnění připomínek</a:t>
            </a:r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EE97A73B-5931-5BE7-F35F-07A945EA9776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33F10EE-4A22-5570-0B24-22F80D3834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545"/>
          <a:stretch/>
        </p:blipFill>
        <p:spPr>
          <a:xfrm>
            <a:off x="526630" y="2292950"/>
            <a:ext cx="10784498" cy="395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66422"/>
      </p:ext>
    </p:extLst>
  </p:cSld>
  <p:clrMapOvr>
    <a:masterClrMapping/>
  </p:clrMapOvr>
  <p:transition spd="slow">
    <p:push dir="u"/>
  </p:transition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214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/>
              </a:rPr>
              <a:t>Přihlásíme se jako vlastník sady (</a:t>
            </a:r>
            <a:r>
              <a:rPr lang="cs-CZ" sz="1800" b="1">
                <a:ea typeface="Aptos" panose="020B0004020202020204" pitchFamily="34" charset="0"/>
                <a:cs typeface="Arial"/>
              </a:rPr>
              <a:t>MV_pracovnik2MPR</a:t>
            </a:r>
            <a:r>
              <a:rPr lang="cs-CZ" sz="1800">
                <a:ea typeface="Aptos" panose="020B0004020202020204" pitchFamily="34" charset="0"/>
                <a:cs typeface="Arial"/>
              </a:rPr>
              <a:t>) a vyhledáme PA</a:t>
            </a:r>
            <a:endParaRPr lang="cs-CZ">
              <a:cs typeface="Arial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cs-CZ" sz="1800"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cs-CZ" sz="1800"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cs-CZ" sz="1800">
                <a:ea typeface="Aptos" panose="020B0004020202020204" pitchFamily="34" charset="0"/>
                <a:cs typeface="Arial"/>
              </a:rPr>
              <a:t> </a:t>
            </a:r>
          </a:p>
          <a:p>
            <a:pPr marL="0" indent="0" algn="just">
              <a:lnSpc>
                <a:spcPct val="115000"/>
              </a:lnSpc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Uplatnění připomínek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34A0E99-FBD5-6D76-469E-04EFA09D8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100803"/>
            <a:ext cx="6932377" cy="189781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172F2EA-8CD7-650D-326A-815D3DBAA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30" y="4085953"/>
            <a:ext cx="9684774" cy="155636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A066243-E0A3-562C-F7D0-28DFDCCE36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5846" y="1194181"/>
            <a:ext cx="809524" cy="819048"/>
          </a:xfrm>
          <a:prstGeom prst="rect">
            <a:avLst/>
          </a:prstGeom>
        </p:spPr>
      </p:pic>
      <p:sp>
        <p:nvSpPr>
          <p:cNvPr id="9" name="Vývojový diagram: spojnice 8">
            <a:extLst>
              <a:ext uri="{FF2B5EF4-FFF2-40B4-BE49-F238E27FC236}">
                <a16:creationId xmlns:a16="http://schemas.microsoft.com/office/drawing/2014/main" id="{9AB41A4E-1968-AD52-A45C-A99683405C14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489641"/>
      </p:ext>
    </p:extLst>
  </p:cSld>
  <p:clrMapOvr>
    <a:masterClrMapping/>
  </p:clrMapOvr>
  <p:transition spd="slow">
    <p:push dir="u"/>
  </p:transition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215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V PVD „Připomínky za Ministerstvo vnitra“ zaznamenáme schválení</a:t>
            </a:r>
          </a:p>
          <a:p>
            <a:pPr marL="0" indent="0" algn="just">
              <a:lnSpc>
                <a:spcPct val="115000"/>
              </a:lnSpc>
              <a:buNone/>
            </a:pPr>
            <a:endParaRPr lang="cs-CZ" sz="1800"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>
              <a:lnSpc>
                <a:spcPct val="115000"/>
              </a:lnSpc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Uplatnění připomínek</a:t>
            </a:r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D3A412A7-FC4E-F53E-E571-B9F2C360DB53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7AC90F0-D2D6-5D9D-8D51-78F02862E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023924"/>
            <a:ext cx="7172618" cy="455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85780"/>
      </p:ext>
    </p:extLst>
  </p:cSld>
  <p:clrMapOvr>
    <a:masterClrMapping/>
  </p:clrMapOvr>
  <p:transition spd="slow">
    <p:push dir="u"/>
  </p:transition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216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/>
              </a:rPr>
              <a:t>Ve „Schvalování“ vidíme že máme vše schváleno</a:t>
            </a:r>
            <a:endParaRPr lang="cs-CZ"/>
          </a:p>
          <a:p>
            <a:pPr marL="323850" indent="-323850" algn="just">
              <a:lnSpc>
                <a:spcPct val="115000"/>
              </a:lnSpc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</a:pPr>
            <a:endParaRPr lang="cs-CZ" sz="1800"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Uplatnění připomínek</a:t>
            </a:r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9E20DF5C-FE53-F025-7078-0598B8480FCF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84E9D3A-9F30-365E-126A-84F00A37A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013229"/>
            <a:ext cx="9697404" cy="438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16390"/>
      </p:ext>
    </p:extLst>
  </p:cSld>
  <p:clrMapOvr>
    <a:masterClrMapping/>
  </p:clrMapOvr>
  <p:transition spd="slow">
    <p:push dir="u"/>
  </p:transition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217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>
              <a:lnSpc>
                <a:spcPct val="10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cs-CZ" sz="1800">
                <a:ea typeface="Times New Roman" panose="02020603050405020304" pitchFamily="18" charset="0"/>
                <a:cs typeface="Times New Roman"/>
              </a:rPr>
              <a:t>Po schválení probíhá autorizace v externím systém </a:t>
            </a:r>
            <a:r>
              <a:rPr lang="cs-CZ" sz="1800" err="1">
                <a:ea typeface="Times New Roman" panose="02020603050405020304" pitchFamily="18" charset="0"/>
                <a:cs typeface="Times New Roman"/>
              </a:rPr>
              <a:t>oDok</a:t>
            </a:r>
            <a:r>
              <a:rPr lang="sk-SK" sz="1800">
                <a:effectLst/>
                <a:ea typeface="Times New Roman" panose="02020603050405020304" pitchFamily="18" charset="0"/>
                <a:cs typeface="Times New Roman"/>
              </a:rPr>
              <a:t> </a:t>
            </a:r>
            <a:endParaRPr lang="cs-CZ" sz="1800">
              <a:cs typeface="Times New Roman"/>
            </a:endParaRPr>
          </a:p>
          <a:p>
            <a:pPr marL="719455" lvl="1" indent="-359410">
              <a:lnSpc>
                <a:spcPct val="100000"/>
              </a:lnSpc>
              <a:spcAft>
                <a:spcPts val="0"/>
              </a:spcAft>
              <a:buClr>
                <a:schemeClr val="accent4"/>
              </a:buClr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sk-SK" sz="1800">
                <a:cs typeface="Times New Roman"/>
              </a:rPr>
              <a:t>za </a:t>
            </a:r>
            <a:r>
              <a:rPr lang="cs-CZ" sz="1800">
                <a:cs typeface="Times New Roman"/>
              </a:rPr>
              <a:t>ministerstvo</a:t>
            </a:r>
            <a:r>
              <a:rPr lang="sk-SK" sz="1800">
                <a:cs typeface="Times New Roman"/>
              </a:rPr>
              <a:t>, za </a:t>
            </a:r>
            <a:r>
              <a:rPr lang="cs-CZ" sz="1800">
                <a:cs typeface="Times New Roman"/>
              </a:rPr>
              <a:t>které</a:t>
            </a:r>
            <a:r>
              <a:rPr lang="sk-SK" sz="1800">
                <a:cs typeface="Times New Roman"/>
              </a:rPr>
              <a:t> </a:t>
            </a:r>
            <a:r>
              <a:rPr lang="cs-CZ" sz="1800">
                <a:cs typeface="Times New Roman"/>
              </a:rPr>
              <a:t>jsme</a:t>
            </a:r>
            <a:r>
              <a:rPr lang="sk-SK" sz="1800">
                <a:cs typeface="Times New Roman"/>
              </a:rPr>
              <a:t> </a:t>
            </a:r>
            <a:r>
              <a:rPr lang="cs-CZ" sz="1800">
                <a:cs typeface="Times New Roman"/>
              </a:rPr>
              <a:t>návrh</a:t>
            </a:r>
            <a:r>
              <a:rPr lang="sk-SK" sz="1800">
                <a:cs typeface="Times New Roman"/>
              </a:rPr>
              <a:t> </a:t>
            </a:r>
            <a:r>
              <a:rPr lang="cs-CZ" sz="1800">
                <a:cs typeface="Times New Roman"/>
              </a:rPr>
              <a:t>podali</a:t>
            </a:r>
            <a:r>
              <a:rPr lang="sk-SK" sz="1800">
                <a:cs typeface="Times New Roman"/>
              </a:rPr>
              <a:t> </a:t>
            </a:r>
            <a:r>
              <a:rPr lang="sk-SK" sz="1800">
                <a:effectLst/>
                <a:ea typeface="Times New Roman" panose="02020603050405020304" pitchFamily="18" charset="0"/>
                <a:cs typeface="Times New Roman"/>
              </a:rPr>
              <a:t>(</a:t>
            </a:r>
            <a:r>
              <a:rPr lang="sk-SK" sz="1800" b="1">
                <a:ea typeface="Times New Roman" panose="02020603050405020304" pitchFamily="18" charset="0"/>
                <a:cs typeface="Times New Rom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mv1</a:t>
            </a:r>
            <a:r>
              <a:rPr lang="sk-SK" sz="1800" b="1">
                <a:effectLst/>
                <a:ea typeface="Times New Roman" panose="02020603050405020304" pitchFamily="18" charset="0"/>
                <a:cs typeface="Times New Rom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cs-CZ" sz="1800" b="1" err="1">
                <a:effectLst/>
                <a:ea typeface="Times New Roman" panose="02020603050405020304" pitchFamily="18" charset="0"/>
                <a:cs typeface="Times New Rom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eseltest</a:t>
            </a:r>
            <a:r>
              <a:rPr lang="sk-SK" sz="1800" b="1">
                <a:effectLst/>
                <a:ea typeface="Times New Roman" panose="02020603050405020304" pitchFamily="18" charset="0"/>
                <a:cs typeface="Times New Rom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sk-SK" sz="1800" b="1" err="1">
                <a:effectLst/>
                <a:ea typeface="Times New Roman" panose="02020603050405020304" pitchFamily="18" charset="0"/>
                <a:cs typeface="Times New Rom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cz</a:t>
            </a:r>
            <a:r>
              <a:rPr lang="sk-SK" sz="1800">
                <a:effectLst/>
                <a:ea typeface="Times New Roman" panose="02020603050405020304" pitchFamily="18" charset="0"/>
                <a:cs typeface="Times New Roman"/>
              </a:rPr>
              <a:t>)</a:t>
            </a:r>
          </a:p>
          <a:p>
            <a:pPr marL="323850" indent="-323850" algn="just">
              <a:lnSpc>
                <a:spcPct val="100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00000"/>
              </a:lnSpc>
              <a:spcAft>
                <a:spcPts val="0"/>
              </a:spcAft>
            </a:pPr>
            <a:endParaRPr lang="cs-CZ" sz="1800"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Uplatnění připomínek</a:t>
            </a:r>
          </a:p>
        </p:txBody>
      </p:sp>
      <p:pic>
        <p:nvPicPr>
          <p:cNvPr id="6" name="Obrázek 5" descr="Obsah obrázku text, snímek obrazovky, software, Webová stránka&#10;&#10;Popis se vygeneroval automaticky.">
            <a:extLst>
              <a:ext uri="{FF2B5EF4-FFF2-40B4-BE49-F238E27FC236}">
                <a16:creationId xmlns:a16="http://schemas.microsoft.com/office/drawing/2014/main" id="{D6FBCA89-EF6D-A9DF-93D4-9EE887DA4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30" y="2474475"/>
            <a:ext cx="9310586" cy="3535324"/>
          </a:xfrm>
          <a:prstGeom prst="rect">
            <a:avLst/>
          </a:prstGeom>
        </p:spPr>
      </p:pic>
      <p:sp>
        <p:nvSpPr>
          <p:cNvPr id="8" name="Vývojový diagram: spojnice 7">
            <a:extLst>
              <a:ext uri="{FF2B5EF4-FFF2-40B4-BE49-F238E27FC236}">
                <a16:creationId xmlns:a16="http://schemas.microsoft.com/office/drawing/2014/main" id="{CF90CBF8-93A7-7B49-A2CB-EBD0F98BFC28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9793214"/>
      </p:ext>
    </p:extLst>
  </p:cSld>
  <p:clrMapOvr>
    <a:masterClrMapping/>
  </p:clrMapOvr>
  <p:transition spd="slow">
    <p:push dir="u"/>
  </p:transition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hlinkClick r:id="rId2"/>
              </a:rPr>
              <a:t>mv1@eseltest.cz</a:t>
            </a:r>
            <a:r>
              <a:rPr lang="cs-CZ" sz="1000"/>
              <a:t> / 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218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Autofit/>
          </a:bodyPr>
          <a:lstStyle/>
          <a:p>
            <a:pPr marL="323850" indent="-32385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cs-CZ" sz="1800" kern="100">
                <a:ea typeface="Calibri"/>
                <a:cs typeface="Arial"/>
              </a:rPr>
              <a:t>Přihlásíme se do </a:t>
            </a:r>
            <a:r>
              <a:rPr lang="cs-CZ" sz="1800" kern="100" err="1">
                <a:ea typeface="Calibri"/>
                <a:cs typeface="Arial"/>
              </a:rPr>
              <a:t>oDok</a:t>
            </a:r>
            <a:r>
              <a:rPr lang="cs-CZ" sz="1800" kern="100">
                <a:ea typeface="Calibri"/>
                <a:cs typeface="Arial"/>
              </a:rPr>
              <a:t> </a:t>
            </a:r>
            <a:r>
              <a:rPr lang="cs-CZ" sz="1800" kern="100">
                <a:ea typeface="+mn-lt"/>
                <a:cs typeface="+mn-lt"/>
                <a:hlinkClick r:id="rId3"/>
              </a:rPr>
              <a:t>https://kormoran.odok.cz/ODOKTEST/eklep3-test.nsf</a:t>
            </a:r>
            <a:r>
              <a:rPr lang="cs-CZ">
                <a:ea typeface="+mn-lt"/>
                <a:cs typeface="+mn-lt"/>
              </a:rPr>
              <a:t> pod účtem </a:t>
            </a:r>
            <a:r>
              <a:rPr lang="cs-CZ">
                <a:ea typeface="+mn-lt"/>
                <a:cs typeface="+mn-lt"/>
                <a:hlinkClick r:id="rId2"/>
              </a:rPr>
              <a:t>mv1@eseltest.cz</a:t>
            </a:r>
            <a:r>
              <a:rPr lang="cs-CZ">
                <a:ea typeface="+mn-lt"/>
                <a:cs typeface="+mn-lt"/>
              </a:rPr>
              <a:t> </a:t>
            </a:r>
            <a:endParaRPr lang="cs-CZ"/>
          </a:p>
          <a:p>
            <a:pPr marL="323850" indent="-323850">
              <a:lnSpc>
                <a:spcPct val="107000"/>
              </a:lnSpc>
              <a:spcAft>
                <a:spcPts val="0"/>
              </a:spcAft>
            </a:pPr>
            <a:endParaRPr lang="cs-CZ" sz="1800" kern="100">
              <a:ea typeface="+mn-lt"/>
              <a:cs typeface="+mn-lt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cs-CZ" sz="1800"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Autorizace </a:t>
            </a:r>
            <a:r>
              <a:rPr lang="cs-CZ" err="1"/>
              <a:t>oDok</a:t>
            </a:r>
            <a:endParaRPr lang="cs-CZ">
              <a:ea typeface="Calibri"/>
              <a:cs typeface="Calibri"/>
            </a:endParaRPr>
          </a:p>
        </p:txBody>
      </p:sp>
      <p:pic>
        <p:nvPicPr>
          <p:cNvPr id="7" name="Obrázek 6" descr="Obsah obrázku text, nářadí&#10;&#10;Popis se vygeneroval automaticky.">
            <a:extLst>
              <a:ext uri="{FF2B5EF4-FFF2-40B4-BE49-F238E27FC236}">
                <a16:creationId xmlns:a16="http://schemas.microsoft.com/office/drawing/2014/main" id="{F7C24F0A-7674-027D-8BBA-416BE587D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173" y="2810989"/>
            <a:ext cx="7005080" cy="335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0121"/>
      </p:ext>
    </p:extLst>
  </p:cSld>
  <p:clrMapOvr>
    <a:masterClrMapping/>
  </p:clrMapOvr>
  <p:transition spd="slow">
    <p:push dir="u"/>
  </p:transition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hlinkClick r:id="rId2"/>
              </a:rPr>
              <a:t>mv1@eseltest.cz</a:t>
            </a:r>
            <a:r>
              <a:rPr lang="cs-CZ" sz="1000"/>
              <a:t> / 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219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Autofit/>
          </a:bodyPr>
          <a:lstStyle/>
          <a:p>
            <a:pPr marL="323850" indent="-32385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cs-CZ" sz="1800" kern="100">
                <a:ea typeface="Calibri"/>
                <a:cs typeface="Arial"/>
              </a:rPr>
              <a:t>Přejdeme</a:t>
            </a:r>
            <a:r>
              <a:rPr lang="cs-CZ" sz="1800" kern="100">
                <a:ea typeface="+mn-lt"/>
                <a:cs typeface="Arial"/>
              </a:rPr>
              <a:t> na záložku moje organizace </a:t>
            </a:r>
            <a:r>
              <a:rPr lang="cs-CZ" sz="1800" kern="100">
                <a:solidFill>
                  <a:srgbClr val="FF0000"/>
                </a:solidFill>
                <a:ea typeface="+mn-lt"/>
                <a:cs typeface="Arial"/>
              </a:rPr>
              <a:t>(1)</a:t>
            </a:r>
            <a:r>
              <a:rPr lang="cs-CZ" sz="1800" kern="100">
                <a:ea typeface="+mn-lt"/>
                <a:cs typeface="Arial"/>
              </a:rPr>
              <a:t> , kde zvolíme k autorizaci </a:t>
            </a:r>
            <a:r>
              <a:rPr lang="cs-CZ" sz="1800" kern="100">
                <a:solidFill>
                  <a:srgbClr val="FF0000"/>
                </a:solidFill>
                <a:ea typeface="+mn-lt"/>
                <a:cs typeface="Arial"/>
              </a:rPr>
              <a:t>(2)</a:t>
            </a:r>
            <a:endParaRPr lang="cs-CZ">
              <a:solidFill>
                <a:srgbClr val="FF0000"/>
              </a:solidFill>
              <a:ea typeface="Calibri"/>
              <a:cs typeface="Calibri"/>
            </a:endParaRPr>
          </a:p>
          <a:p>
            <a:pPr marL="323850" indent="-323850">
              <a:lnSpc>
                <a:spcPct val="107000"/>
              </a:lnSpc>
              <a:spcAft>
                <a:spcPts val="0"/>
              </a:spcAft>
            </a:pPr>
            <a:endParaRPr lang="cs-CZ" sz="1800" kern="100">
              <a:ea typeface="+mn-lt"/>
              <a:cs typeface="+mn-lt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cs-CZ" sz="1800"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Autorizace </a:t>
            </a:r>
            <a:r>
              <a:rPr lang="cs-CZ" err="1"/>
              <a:t>oDok</a:t>
            </a:r>
            <a:endParaRPr lang="cs-CZ">
              <a:ea typeface="Calibri"/>
              <a:cs typeface="Calibri"/>
            </a:endParaRPr>
          </a:p>
        </p:txBody>
      </p:sp>
      <p:pic>
        <p:nvPicPr>
          <p:cNvPr id="6" name="Obrázek 5" descr="Obsah obrázku text, snímek obrazovky, software, Webová stránka&#10;&#10;Popis se vygeneroval automaticky.">
            <a:extLst>
              <a:ext uri="{FF2B5EF4-FFF2-40B4-BE49-F238E27FC236}">
                <a16:creationId xmlns:a16="http://schemas.microsoft.com/office/drawing/2014/main" id="{36017587-A57A-A4AF-633A-54C89CA16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83" y="2270722"/>
            <a:ext cx="11091554" cy="407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65914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22</a:t>
            </a:fld>
            <a:endParaRPr lang="pl-PL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231BF77-8A93-3545-DB89-D92E1A58BC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627" y="1730218"/>
            <a:ext cx="11233584" cy="336244"/>
          </a:xfrm>
        </p:spPr>
        <p:txBody>
          <a:bodyPr/>
          <a:lstStyle/>
          <a:p>
            <a:endParaRPr lang="cs-CZ"/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30" y="848201"/>
            <a:ext cx="11234631" cy="792675"/>
          </a:xfrm>
        </p:spPr>
        <p:txBody>
          <a:bodyPr anchor="t">
            <a:normAutofit/>
          </a:bodyPr>
          <a:lstStyle/>
          <a:p>
            <a:r>
              <a:rPr lang="cs-CZ"/>
              <a:t>Editor - další možnosti ovládání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85649F3-5D05-0EB2-BE66-BD624C168BE2}"/>
              </a:ext>
            </a:extLst>
          </p:cNvPr>
          <p:cNvSpPr txBox="1"/>
          <p:nvPr/>
        </p:nvSpPr>
        <p:spPr>
          <a:xfrm>
            <a:off x="6306590" y="1621338"/>
            <a:ext cx="5531337" cy="16394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300"/>
              </a:spcBef>
              <a:buAutoNum type="arabicPeriod"/>
            </a:pPr>
            <a:r>
              <a:rPr lang="cs-CZ" sz="1800">
                <a:latin typeface="Calibri"/>
                <a:ea typeface="Calibri"/>
                <a:cs typeface="Calibri"/>
              </a:rPr>
              <a:t>V menu - </a:t>
            </a:r>
            <a:r>
              <a:rPr lang="cs-CZ" sz="1800" err="1">
                <a:latin typeface="Calibri"/>
                <a:ea typeface="Calibri"/>
                <a:cs typeface="Calibri"/>
              </a:rPr>
              <a:t>tooltipy</a:t>
            </a:r>
            <a:endParaRPr lang="cs-CZ" sz="1800" err="1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buAutoNum type="arabicPeriod"/>
            </a:pPr>
            <a:r>
              <a:rPr lang="cs-CZ" sz="1800">
                <a:latin typeface="Calibri"/>
                <a:ea typeface="Calibri"/>
                <a:cs typeface="Calibri"/>
              </a:rPr>
              <a:t>V zápatí - ikonky pro změnu režimu zobrazení</a:t>
            </a: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marL="342900" indent="-342900">
              <a:lnSpc>
                <a:spcPct val="107000"/>
              </a:lnSpc>
              <a:spcBef>
                <a:spcPts val="300"/>
              </a:spcBef>
              <a:buAutoNum type="arabicPeriod"/>
            </a:pPr>
            <a:r>
              <a:rPr lang="cs-CZ" sz="1800">
                <a:latin typeface="Calibri"/>
                <a:ea typeface="Calibri"/>
                <a:cs typeface="Calibri"/>
              </a:rPr>
              <a:t>Modální okno pro otevření záložek nebo přidání úplného znění</a:t>
            </a: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endParaRPr lang="cs-CZ" sz="16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 descr="Obsah obrázku text, snímek obrazovky, Písmo, řada/pruh&#10;&#10;Popis se vygeneroval automaticky.">
            <a:extLst>
              <a:ext uri="{FF2B5EF4-FFF2-40B4-BE49-F238E27FC236}">
                <a16:creationId xmlns:a16="http://schemas.microsoft.com/office/drawing/2014/main" id="{3FB0683F-EE4E-7267-00BF-6C7899D96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242" y="1620595"/>
            <a:ext cx="4959595" cy="910736"/>
          </a:xfrm>
          <a:prstGeom prst="rect">
            <a:avLst/>
          </a:prstGeom>
        </p:spPr>
      </p:pic>
      <p:pic>
        <p:nvPicPr>
          <p:cNvPr id="8" name="Obrázek 7" descr="Obsah obrázku text, snímek obrazovky, Písmo, Multimediální software&#10;&#10;Popis se vygeneroval automaticky.">
            <a:extLst>
              <a:ext uri="{FF2B5EF4-FFF2-40B4-BE49-F238E27FC236}">
                <a16:creationId xmlns:a16="http://schemas.microsoft.com/office/drawing/2014/main" id="{4063B268-943F-3FF3-955A-DA2AF79B5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32" y="2582129"/>
            <a:ext cx="3851519" cy="716817"/>
          </a:xfrm>
          <a:prstGeom prst="rect">
            <a:avLst/>
          </a:prstGeom>
        </p:spPr>
      </p:pic>
      <p:pic>
        <p:nvPicPr>
          <p:cNvPr id="11" name="Obrázek 10" descr="Obsah obrázku text, elektronika, snímek obrazovky, software&#10;&#10;Popis se vygeneroval automaticky.">
            <a:extLst>
              <a:ext uri="{FF2B5EF4-FFF2-40B4-BE49-F238E27FC236}">
                <a16:creationId xmlns:a16="http://schemas.microsoft.com/office/drawing/2014/main" id="{0BDDAE8B-72D3-2444-BFCE-740A5F751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335" y="3431198"/>
            <a:ext cx="3123713" cy="246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63923"/>
      </p:ext>
    </p:extLst>
  </p:cSld>
  <p:clrMapOvr>
    <a:masterClrMapping/>
  </p:clrMapOvr>
  <p:transition spd="slow">
    <p:push dir="u"/>
  </p:transition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hlinkClick r:id="rId2"/>
              </a:rPr>
              <a:t>mv1@eseltest.cz</a:t>
            </a:r>
            <a:r>
              <a:rPr lang="cs-CZ" sz="1000"/>
              <a:t> / 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220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Autofit/>
          </a:bodyPr>
          <a:lstStyle/>
          <a:p>
            <a:pPr marL="323850" indent="-32385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cs-CZ" sz="1800" kern="100">
                <a:ea typeface="Calibri"/>
                <a:cs typeface="Arial"/>
              </a:rPr>
              <a:t>Vybereme</a:t>
            </a:r>
            <a:r>
              <a:rPr lang="cs-CZ" sz="1800" kern="100">
                <a:ea typeface="+mn-lt"/>
                <a:cs typeface="Arial"/>
              </a:rPr>
              <a:t> </a:t>
            </a:r>
            <a:r>
              <a:rPr lang="cs-CZ" sz="1800" kern="100">
                <a:solidFill>
                  <a:srgbClr val="000000"/>
                </a:solidFill>
                <a:ea typeface="+mn-lt"/>
                <a:cs typeface="Arial"/>
              </a:rPr>
              <a:t>si náš dokument </a:t>
            </a:r>
            <a:endParaRPr lang="cs-CZ" sz="1800" kern="100">
              <a:solidFill>
                <a:srgbClr val="FF0000"/>
              </a:solidFill>
              <a:ea typeface="Calibri"/>
              <a:cs typeface="Arial"/>
            </a:endParaRPr>
          </a:p>
          <a:p>
            <a:pPr marL="323850" indent="-323850">
              <a:lnSpc>
                <a:spcPct val="107000"/>
              </a:lnSpc>
              <a:spcAft>
                <a:spcPts val="0"/>
              </a:spcAft>
            </a:pPr>
            <a:endParaRPr lang="cs-CZ" sz="1800" kern="100">
              <a:ea typeface="+mn-lt"/>
              <a:cs typeface="+mn-lt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cs-CZ" sz="1800"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Autorizace </a:t>
            </a:r>
            <a:r>
              <a:rPr lang="cs-CZ" err="1"/>
              <a:t>oDok</a:t>
            </a:r>
            <a:endParaRPr lang="cs-CZ" err="1">
              <a:ea typeface="Calibri"/>
              <a:cs typeface="Calibri"/>
            </a:endParaRPr>
          </a:p>
        </p:txBody>
      </p:sp>
      <p:pic>
        <p:nvPicPr>
          <p:cNvPr id="7" name="Obrázek 6" descr="Obsah obrázku text, snímek obrazovky, software, Webová stránka&#10;&#10;Popis se vygeneroval automaticky.">
            <a:extLst>
              <a:ext uri="{FF2B5EF4-FFF2-40B4-BE49-F238E27FC236}">
                <a16:creationId xmlns:a16="http://schemas.microsoft.com/office/drawing/2014/main" id="{C06BB33F-093A-729A-7B34-B7DF31E32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30" y="2125945"/>
            <a:ext cx="11086564" cy="346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04975"/>
      </p:ext>
    </p:extLst>
  </p:cSld>
  <p:clrMapOvr>
    <a:masterClrMapping/>
  </p:clrMapOvr>
  <p:transition spd="slow">
    <p:push dir="u"/>
  </p:transition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hlinkClick r:id="rId2"/>
              </a:rPr>
              <a:t>mv1@eseltest.cz</a:t>
            </a:r>
            <a:r>
              <a:rPr lang="cs-CZ" sz="1000"/>
              <a:t> / 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221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Autofit/>
          </a:bodyPr>
          <a:lstStyle/>
          <a:p>
            <a:pPr marL="323850" indent="-32385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cs-CZ" sz="1800" kern="100">
                <a:ea typeface="Calibri"/>
                <a:cs typeface="Arial"/>
              </a:rPr>
              <a:t>Otevřeme se nám </a:t>
            </a:r>
            <a:r>
              <a:rPr lang="cs-CZ" sz="1800" kern="100" err="1">
                <a:ea typeface="Calibri"/>
                <a:cs typeface="Arial"/>
              </a:rPr>
              <a:t>připomínks</a:t>
            </a:r>
            <a:r>
              <a:rPr lang="cs-CZ" sz="1800" kern="100">
                <a:solidFill>
                  <a:srgbClr val="000000"/>
                </a:solidFill>
                <a:ea typeface="Calibri"/>
                <a:cs typeface="Arial"/>
              </a:rPr>
              <a:t>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Arial"/>
              </a:rPr>
              <a:t>(1)</a:t>
            </a:r>
            <a:r>
              <a:rPr lang="cs-CZ" sz="1800" kern="100">
                <a:ea typeface="Calibri"/>
                <a:cs typeface="Arial"/>
              </a:rPr>
              <a:t> s informací, že dokument není autorizován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Arial"/>
              </a:rPr>
              <a:t> (2)</a:t>
            </a:r>
          </a:p>
          <a:p>
            <a:pPr marL="323850" indent="-323850">
              <a:lnSpc>
                <a:spcPct val="107000"/>
              </a:lnSpc>
              <a:spcAft>
                <a:spcPts val="0"/>
              </a:spcAft>
            </a:pPr>
            <a:r>
              <a:rPr lang="cs-CZ" sz="1800" kern="100">
                <a:ea typeface="+mn-lt"/>
                <a:cs typeface="Arial"/>
              </a:rPr>
              <a:t>"</a:t>
            </a:r>
            <a:r>
              <a:rPr lang="cs-CZ" sz="1800" kern="100" err="1">
                <a:ea typeface="+mn-lt"/>
                <a:cs typeface="Arial"/>
              </a:rPr>
              <a:t>Scrollujeme</a:t>
            </a:r>
            <a:r>
              <a:rPr lang="cs-CZ" sz="1800" kern="100">
                <a:ea typeface="+mn-lt"/>
                <a:cs typeface="Arial"/>
              </a:rPr>
              <a:t>" stránku dolů, kde zvolíme autorizovat (</a:t>
            </a:r>
            <a:r>
              <a:rPr lang="cs-CZ" sz="1800" kern="100">
                <a:solidFill>
                  <a:srgbClr val="FF0000"/>
                </a:solidFill>
                <a:ea typeface="+mn-lt"/>
                <a:cs typeface="Arial"/>
              </a:rPr>
              <a:t>3)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cs-CZ" sz="1800" kern="1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cs-CZ" sz="1800"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Autorizace </a:t>
            </a:r>
            <a:r>
              <a:rPr lang="cs-CZ" err="1"/>
              <a:t>oDok</a:t>
            </a:r>
            <a:endParaRPr lang="cs-CZ" err="1">
              <a:ea typeface="Calibri"/>
              <a:cs typeface="Calibri"/>
            </a:endParaRPr>
          </a:p>
        </p:txBody>
      </p:sp>
      <p:pic>
        <p:nvPicPr>
          <p:cNvPr id="6" name="Obrázek 5" descr="Obsah obrázku text, snímek obrazovky, Písmo, software&#10;&#10;Popis se vygeneroval automaticky.">
            <a:extLst>
              <a:ext uri="{FF2B5EF4-FFF2-40B4-BE49-F238E27FC236}">
                <a16:creationId xmlns:a16="http://schemas.microsoft.com/office/drawing/2014/main" id="{F2BFA0C8-4DB8-4B6D-4C00-0CD2A6222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87" y="2409722"/>
            <a:ext cx="10099185" cy="3326443"/>
          </a:xfrm>
          <a:prstGeom prst="rect">
            <a:avLst/>
          </a:prstGeom>
        </p:spPr>
      </p:pic>
      <p:pic>
        <p:nvPicPr>
          <p:cNvPr id="9" name="Obrázek 8" descr="Obsah obrázku text, snímek obrazovky, Písmo, logo&#10;&#10;Popis se vygeneroval automaticky.">
            <a:extLst>
              <a:ext uri="{FF2B5EF4-FFF2-40B4-BE49-F238E27FC236}">
                <a16:creationId xmlns:a16="http://schemas.microsoft.com/office/drawing/2014/main" id="{72A50A74-0354-4801-A7BF-F5731851D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1763" y="4789801"/>
            <a:ext cx="393382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388852"/>
      </p:ext>
    </p:extLst>
  </p:cSld>
  <p:clrMapOvr>
    <a:masterClrMapping/>
  </p:clrMapOvr>
  <p:transition spd="slow">
    <p:push dir="u"/>
  </p:transition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hlinkClick r:id="rId2"/>
              </a:rPr>
              <a:t>mv1@eseltest.cz</a:t>
            </a:r>
            <a:r>
              <a:rPr lang="cs-CZ" sz="1000"/>
              <a:t> / 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222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Autofit/>
          </a:bodyPr>
          <a:lstStyle/>
          <a:p>
            <a:pPr marL="323850" indent="-32385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cs-CZ" sz="1800" kern="100">
                <a:ea typeface="Calibri"/>
                <a:cs typeface="Arial"/>
              </a:rPr>
              <a:t>Autorizace materiálu byla úspěšná</a:t>
            </a:r>
            <a:endParaRPr lang="cs-CZ"/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cs-CZ" sz="1800" kern="1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cs-CZ" sz="1800"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Autorizace </a:t>
            </a:r>
            <a:r>
              <a:rPr lang="cs-CZ" err="1"/>
              <a:t>oDok</a:t>
            </a:r>
            <a:endParaRPr lang="cs-CZ" err="1">
              <a:ea typeface="Calibri"/>
              <a:cs typeface="Calibri"/>
            </a:endParaRPr>
          </a:p>
        </p:txBody>
      </p:sp>
      <p:pic>
        <p:nvPicPr>
          <p:cNvPr id="7" name="Obrázek 6" descr="Obsah obrázku text, snímek obrazovky, software, Písmo&#10;&#10;Popis se vygeneroval automaticky.">
            <a:extLst>
              <a:ext uri="{FF2B5EF4-FFF2-40B4-BE49-F238E27FC236}">
                <a16:creationId xmlns:a16="http://schemas.microsoft.com/office/drawing/2014/main" id="{5C333F47-06E2-88DA-7EA8-DF168DD8C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07" y="2058388"/>
            <a:ext cx="6086674" cy="448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76132"/>
      </p:ext>
    </p:extLst>
  </p:cSld>
  <p:clrMapOvr>
    <a:masterClrMapping/>
  </p:clrMapOvr>
  <p:transition spd="slow">
    <p:push dir="u"/>
  </p:transition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223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ct val="107000"/>
              </a:lnSpc>
              <a:buClr>
                <a:schemeClr val="bg1">
                  <a:lumMod val="50000"/>
                </a:schemeClr>
              </a:buClr>
              <a:tabLst>
                <a:tab pos="457200" algn="l"/>
              </a:tabLst>
            </a:pPr>
            <a:r>
              <a:rPr lang="cs-CZ" sz="1800">
                <a:ea typeface="Calibri"/>
                <a:cs typeface="Times New Roman"/>
              </a:rPr>
              <a:t>Úspěšně předáno</a:t>
            </a:r>
            <a:endParaRPr lang="cs-CZ">
              <a:effectLst/>
              <a:ea typeface="Calibri"/>
              <a:cs typeface="Times New Roman"/>
            </a:endParaRPr>
          </a:p>
          <a:p>
            <a:pPr marL="323850" indent="-323850" algn="just">
              <a:lnSpc>
                <a:spcPct val="115000"/>
              </a:lnSpc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</a:pPr>
            <a:endParaRPr lang="cs-CZ" sz="1800"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Uplatnění připomínek</a:t>
            </a:r>
          </a:p>
        </p:txBody>
      </p:sp>
      <p:sp>
        <p:nvSpPr>
          <p:cNvPr id="8" name="Vývojový diagram: spojnice 7">
            <a:extLst>
              <a:ext uri="{FF2B5EF4-FFF2-40B4-BE49-F238E27FC236}">
                <a16:creationId xmlns:a16="http://schemas.microsoft.com/office/drawing/2014/main" id="{CF90CBF8-93A7-7B49-A2CB-EBD0F98BFC28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7" name="Obrázek 6" descr="Obsah obrázku text, snímek obrazovky, software, Písmo&#10;&#10;Popis se vygeneroval automaticky.">
            <a:extLst>
              <a:ext uri="{FF2B5EF4-FFF2-40B4-BE49-F238E27FC236}">
                <a16:creationId xmlns:a16="http://schemas.microsoft.com/office/drawing/2014/main" id="{3A2002D7-4C97-3CA0-254D-E69B13222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53" y="2330348"/>
            <a:ext cx="9801225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72930"/>
      </p:ext>
    </p:extLst>
  </p:cSld>
  <p:clrMapOvr>
    <a:masterClrMapping/>
  </p:clrMapOvr>
  <p:transition spd="slow">
    <p:push dir="u"/>
  </p:transition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224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Opravná sada připomínek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372474"/>
            <a:ext cx="4986984" cy="1462925"/>
          </a:xfrm>
        </p:spPr>
        <p:txBody>
          <a:bodyPr/>
          <a:lstStyle/>
          <a:p>
            <a:endParaRPr lang="cs-CZ" u="sng">
              <a:solidFill>
                <a:schemeClr val="accent1"/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10621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225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Vytvoření opravné sady připomínek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719333"/>
            <a:ext cx="11233584" cy="4081392"/>
          </a:xfrm>
        </p:spPr>
        <p:txBody>
          <a:bodyPr/>
          <a:lstStyle/>
          <a:p>
            <a:pPr marL="346950" indent="-285750"/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Připomínkové místo může uplatnit nové, doplňující, zpřesňující připomínky, tzv. opravnou sadu připomínek, a to do doby, než je ukončeno vypořádání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anebo naopak může i původně uplatněné připomínky stáhnout, tzn. uplatní nový souhrn připomínek</a:t>
            </a:r>
          </a:p>
          <a:p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Připomínky lze uplatnit i po uplynutí lhůty připomínkového řízení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takové připomínky 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mají příznak, že byly sděleny po ukončení připomínkového řízení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apracování těchto připomínek je na vůli Předkladatele, tzn. vypořádané:</a:t>
            </a: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30950" lvl="2" indent="-285750">
              <a:buFont typeface="Wingdings" panose="05000000000000000000" pitchFamily="2" charset="2"/>
              <a:buChar char="§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musí být připomínky, které byly uplatněné poslední ve lhůtě</a:t>
            </a:r>
          </a:p>
          <a:p>
            <a:pPr marL="1030950" lvl="2" indent="-285750">
              <a:buFont typeface="Wingdings" panose="05000000000000000000" pitchFamily="2" charset="2"/>
              <a:buChar char="§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nebo libovolná opravná sada připomínek novější po lhůtě</a:t>
            </a:r>
          </a:p>
          <a:p>
            <a:pPr marL="346950" indent="-285750">
              <a:buFont typeface="Wingdings" panose="05000000000000000000" pitchFamily="2" charset="2"/>
              <a:buChar char="§"/>
            </a:pP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6950" indent="-285750"/>
            <a:endParaRPr lang="cs-CZ" sz="180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91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226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Vytvoření opravné sady připomínek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719333"/>
            <a:ext cx="11233584" cy="4081392"/>
          </a:xfrm>
        </p:spPr>
        <p:txBody>
          <a:bodyPr/>
          <a:lstStyle/>
          <a:p>
            <a:pPr marL="323850" indent="-323850" algn="just">
              <a:lnSpc>
                <a:spcPct val="100000"/>
              </a:lnSpc>
              <a:spcAft>
                <a:spcPts val="0"/>
              </a:spcAft>
            </a:pPr>
            <a:r>
              <a:rPr lang="cs-CZ" sz="1800">
                <a:latin typeface="Calibri"/>
                <a:ea typeface="Calibri"/>
                <a:cs typeface="Calibri"/>
              </a:rPr>
              <a:t>Přepneme se do mezirezortní připomínkové řízení </a:t>
            </a:r>
            <a:r>
              <a:rPr lang="cs-CZ" sz="180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(1)</a:t>
            </a:r>
            <a:endParaRPr lang="cs-CZ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marL="323850" indent="-323850" algn="just">
              <a:lnSpc>
                <a:spcPct val="100000"/>
              </a:lnSpc>
              <a:spcAft>
                <a:spcPts val="0"/>
              </a:spcAft>
            </a:pPr>
            <a:r>
              <a:rPr lang="cs-CZ" sz="1800">
                <a:latin typeface="Calibri"/>
                <a:ea typeface="Calibri"/>
                <a:cs typeface="Calibri"/>
              </a:rPr>
              <a:t>Vybere připomínková místa </a:t>
            </a:r>
            <a:r>
              <a:rPr lang="cs-CZ" sz="180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(2)</a:t>
            </a:r>
            <a:r>
              <a:rPr lang="cs-CZ" sz="1800">
                <a:latin typeface="Calibri"/>
                <a:ea typeface="Calibri"/>
                <a:cs typeface="Calibri"/>
              </a:rPr>
              <a:t> a klikneme na připomínkové místo </a:t>
            </a:r>
            <a:r>
              <a:rPr lang="cs-CZ" sz="180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(3)</a:t>
            </a:r>
            <a:r>
              <a:rPr lang="cs-CZ" sz="1800">
                <a:latin typeface="Calibri"/>
                <a:ea typeface="Calibri"/>
                <a:cs typeface="Calibri"/>
              </a:rPr>
              <a:t> a zvolíme zobrazit detail PM </a:t>
            </a:r>
            <a:r>
              <a:rPr lang="cs-CZ" sz="180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(4)</a:t>
            </a:r>
            <a:endParaRPr lang="cs-CZ" sz="1800">
              <a:solidFill>
                <a:srgbClr val="FF0000"/>
              </a:solidFill>
              <a:effectLst/>
              <a:latin typeface="Calibri"/>
              <a:ea typeface="Calibri"/>
              <a:cs typeface="Calibri"/>
            </a:endParaRPr>
          </a:p>
          <a:p>
            <a:pPr marL="323850" indent="-323850" algn="just">
              <a:lnSpc>
                <a:spcPct val="100000"/>
              </a:lnSpc>
              <a:spcAft>
                <a:spcPts val="0"/>
              </a:spcAft>
            </a:pPr>
            <a:endParaRPr lang="cs-CZ" sz="18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marL="323850" indent="-323850" algn="just">
              <a:lnSpc>
                <a:spcPct val="100000"/>
              </a:lnSpc>
              <a:spcAft>
                <a:spcPts val="0"/>
              </a:spcAft>
            </a:pPr>
            <a:endParaRPr lang="cs-CZ">
              <a:solidFill>
                <a:srgbClr val="FF0000"/>
              </a:solidFill>
              <a:ea typeface="Calibri"/>
              <a:cs typeface="Calibri"/>
            </a:endParaRPr>
          </a:p>
        </p:txBody>
      </p:sp>
      <p:pic>
        <p:nvPicPr>
          <p:cNvPr id="7" name="Obrázek 6" descr="Obsah obrázku text, snímek obrazovky, software, Počítačová ikona&#10;&#10;Popis se vygeneroval automaticky.">
            <a:extLst>
              <a:ext uri="{FF2B5EF4-FFF2-40B4-BE49-F238E27FC236}">
                <a16:creationId xmlns:a16="http://schemas.microsoft.com/office/drawing/2014/main" id="{02741328-DF79-3DF2-EA3E-DAF0D974B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7" y="2588789"/>
            <a:ext cx="10074234" cy="3421010"/>
          </a:xfrm>
          <a:prstGeom prst="rect">
            <a:avLst/>
          </a:prstGeom>
        </p:spPr>
      </p:pic>
      <p:sp>
        <p:nvSpPr>
          <p:cNvPr id="4" name="Vývojový diagram: spojnice 3">
            <a:extLst>
              <a:ext uri="{FF2B5EF4-FFF2-40B4-BE49-F238E27FC236}">
                <a16:creationId xmlns:a16="http://schemas.microsoft.com/office/drawing/2014/main" id="{7586EB24-2A6F-A307-237B-D9DE72E8F544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561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227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/>
          <a:lstStyle/>
          <a:p>
            <a:pPr marL="285750" indent="-2857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cs-CZ" sz="18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Vytvoření opravné sady připomínek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5"/>
            <a:ext cx="11233584" cy="3428250"/>
          </a:xfrm>
        </p:spPr>
        <p:txBody>
          <a:bodyPr/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Změnu uplatněných připomínek může uživatel provést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podprostoru připomínkového řízení </a:t>
            </a:r>
            <a:r>
              <a:rPr lang="cs-CZ" sz="18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založením nové (opravné) sady připomínek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</a:t>
            </a:r>
            <a:endParaRPr lang="cs-CZ" sz="18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Otevře se okno Založení nové sady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(3)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kde uživatel zvolí, jestli chce: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pokračovat s připomínkami z předchozí sady (upravit je)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(4)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nebo začít s novou prázdnou sadou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(5)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dialog potvrdí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(6)</a:t>
            </a: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Systém založí novou sadu, ve které může uživatel opět vytvářet nebo měnit připomínky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>
              <a:solidFill>
                <a:srgbClr val="FF0000"/>
              </a:solidFill>
            </a:endParaRPr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3EEB40C5-7AEB-C43A-12DD-2742B08CC2D7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6"/>
          </a:solidFill>
          <a:ln w="12700">
            <a:solidFill>
              <a:schemeClr val="accent6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32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228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/>
          <a:lstStyle/>
          <a:p>
            <a:pPr marL="285750" indent="-2857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cs-CZ" sz="18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Vytvoření opravné sady připomínek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5"/>
            <a:ext cx="11233584" cy="3428250"/>
          </a:xfrm>
        </p:spPr>
        <p:txBody>
          <a:bodyPr/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>
              <a:solidFill>
                <a:srgbClr val="FF0000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1294F3C-709E-DC7F-001E-2F1939142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7" y="1648355"/>
            <a:ext cx="9846098" cy="4698945"/>
          </a:xfrm>
          <a:prstGeom prst="rect">
            <a:avLst/>
          </a:prstGeom>
        </p:spPr>
      </p:pic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F22425F4-8C0E-3DD4-E7E7-36A3928E3AFE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306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latin typeface="Calibri"/>
                <a:ea typeface="Calibri"/>
                <a:cs typeface="Calibri"/>
                <a:hlinkClick r:id="rId2"/>
              </a:rPr>
              <a:t>mv1@eseltest.cz</a:t>
            </a:r>
            <a:r>
              <a:rPr lang="cs-CZ" sz="10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cs-CZ" sz="1000">
                <a:latin typeface="Calibri"/>
                <a:ea typeface="Calibri"/>
                <a:cs typeface="Calibri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229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>
              <a:lnSpc>
                <a:spcPct val="107000"/>
              </a:lnSpc>
              <a:buClr>
                <a:schemeClr val="bg1">
                  <a:lumMod val="50000"/>
                </a:schemeClr>
              </a:buClr>
              <a:tabLst>
                <a:tab pos="457200" algn="l"/>
              </a:tabLst>
            </a:pPr>
            <a:r>
              <a:rPr lang="cs-CZ" sz="1800">
                <a:cs typeface="Times New Roman"/>
              </a:rPr>
              <a:t>Externím systémem </a:t>
            </a:r>
            <a:r>
              <a:rPr lang="cs-CZ" sz="1800" err="1">
                <a:cs typeface="Times New Roman"/>
              </a:rPr>
              <a:t>oDok</a:t>
            </a:r>
            <a:r>
              <a:rPr lang="cs-CZ" sz="1800">
                <a:cs typeface="Times New Roman"/>
              </a:rPr>
              <a:t> ukončíme lhůtu pro uplatnění připomínek</a:t>
            </a:r>
            <a:endParaRPr lang="cs-CZ" sz="1800">
              <a:ea typeface="Calibri"/>
              <a:cs typeface="Times New Roman"/>
            </a:endParaRPr>
          </a:p>
          <a:p>
            <a:pPr marL="323850" indent="-323850">
              <a:lnSpc>
                <a:spcPct val="107000"/>
              </a:lnSpc>
              <a:buClr>
                <a:schemeClr val="bg1">
                  <a:lumMod val="50000"/>
                </a:schemeClr>
              </a:buClr>
            </a:pPr>
            <a:r>
              <a:rPr lang="cs-CZ" sz="1800">
                <a:ea typeface="Calibri"/>
                <a:cs typeface="Calibri"/>
              </a:rPr>
              <a:t>Přihlásíme se do </a:t>
            </a:r>
            <a:r>
              <a:rPr lang="cs-CZ" sz="1800" err="1">
                <a:ea typeface="Calibri"/>
                <a:cs typeface="Calibri"/>
              </a:rPr>
              <a:t>oDok</a:t>
            </a:r>
            <a:r>
              <a:rPr lang="cs-CZ" sz="1800">
                <a:ea typeface="Calibri"/>
                <a:cs typeface="Calibri"/>
              </a:rPr>
              <a:t> </a:t>
            </a:r>
            <a:r>
              <a:rPr lang="cs-CZ" sz="1800">
                <a:ea typeface="Calibri"/>
                <a:cs typeface="Calibri"/>
                <a:hlinkClick r:id="rId3"/>
              </a:rPr>
              <a:t>https://kormoran.odok.cz/ODOKTEST/eklep3-test.nsf</a:t>
            </a:r>
            <a:r>
              <a:rPr lang="cs-CZ">
                <a:ea typeface="Calibri"/>
                <a:cs typeface="Calibri"/>
              </a:rPr>
              <a:t> pod účtem </a:t>
            </a:r>
            <a:r>
              <a:rPr lang="cs-CZ">
                <a:ea typeface="Calibri"/>
                <a:cs typeface="Calibri"/>
                <a:hlinkClick r:id="rId2"/>
              </a:rPr>
              <a:t>mv1@eseltest.cz</a:t>
            </a:r>
            <a:r>
              <a:rPr lang="cs-CZ">
                <a:ea typeface="Calibri"/>
                <a:cs typeface="Calibri"/>
              </a:rPr>
              <a:t> </a:t>
            </a:r>
            <a:endParaRPr lang="cs-CZ" sz="1800">
              <a:ea typeface="Calibri"/>
              <a:cs typeface="Times New Roman"/>
            </a:endParaRPr>
          </a:p>
          <a:p>
            <a:pPr marL="323850" indent="-323850">
              <a:lnSpc>
                <a:spcPct val="107000"/>
              </a:lnSpc>
              <a:buClr>
                <a:srgbClr val="000000"/>
              </a:buClr>
            </a:pPr>
            <a:endParaRPr lang="cs-CZ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</a:pPr>
            <a:endParaRPr lang="cs-CZ" sz="1800"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Ukončení lhůty připomínkového řízení - </a:t>
            </a:r>
            <a:r>
              <a:rPr lang="cs-CZ" err="1"/>
              <a:t>oDok</a:t>
            </a:r>
            <a:endParaRPr lang="cs-CZ" err="1">
              <a:ea typeface="Calibri"/>
              <a:cs typeface="Calibri"/>
            </a:endParaRPr>
          </a:p>
        </p:txBody>
      </p:sp>
      <p:sp>
        <p:nvSpPr>
          <p:cNvPr id="8" name="Vývojový diagram: spojnice 7">
            <a:extLst>
              <a:ext uri="{FF2B5EF4-FFF2-40B4-BE49-F238E27FC236}">
                <a16:creationId xmlns:a16="http://schemas.microsoft.com/office/drawing/2014/main" id="{FA4E7791-FD17-7CC7-248B-9082CF0D2C21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9" name="Obrázek 8" descr="Obsah obrázku text, nářadí&#10;&#10;Popis se vygeneroval automaticky.">
            <a:extLst>
              <a:ext uri="{FF2B5EF4-FFF2-40B4-BE49-F238E27FC236}">
                <a16:creationId xmlns:a16="http://schemas.microsoft.com/office/drawing/2014/main" id="{6833433D-1613-4E36-7FDA-CDFA5BCFA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173" y="2820885"/>
            <a:ext cx="7005080" cy="335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16577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DD468FC-5A1F-4D93-9266-BF44BB17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23</a:t>
            </a:fld>
            <a:endParaRPr lang="pl-PL"/>
          </a:p>
        </p:txBody>
      </p:sp>
      <p:pic>
        <p:nvPicPr>
          <p:cNvPr id="8" name="Symbol zastępczy obrazu 8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744A9715-BFBD-4CD0-B460-B81896994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2AD50B7D-FE5C-4529-8057-8AD9C6AA0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0" i="0">
                <a:effectLst/>
                <a:latin typeface="Aptos Narrow"/>
              </a:rPr>
              <a:t>Editor</a:t>
            </a:r>
            <a:r>
              <a:rPr lang="cs-CZ">
                <a:latin typeface="Aptos Narrow"/>
              </a:rPr>
              <a:t> 1 nový předpis bez novely</a:t>
            </a:r>
            <a:endParaRPr lang="en-US">
              <a:solidFill>
                <a:schemeClr val="accent5"/>
              </a:solidFill>
              <a:latin typeface="Aptos Narrow"/>
            </a:endParaRPr>
          </a:p>
        </p:txBody>
      </p:sp>
    </p:spTree>
    <p:extLst>
      <p:ext uri="{BB962C8B-B14F-4D97-AF65-F5344CB8AC3E}">
        <p14:creationId xmlns:p14="http://schemas.microsoft.com/office/powerpoint/2010/main" val="2768783010"/>
      </p:ext>
    </p:extLst>
  </p:cSld>
  <p:clrMapOvr>
    <a:masterClrMapping/>
  </p:clrMapOvr>
  <p:transition spd="slow">
    <p:push dir="u"/>
  </p:transition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hlinkClick r:id="rId2"/>
              </a:rPr>
              <a:t>mv1@eseltest.cz</a:t>
            </a:r>
            <a:r>
              <a:rPr lang="cs-CZ" sz="1000"/>
              <a:t> / 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230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Autofit/>
          </a:bodyPr>
          <a:lstStyle/>
          <a:p>
            <a:pPr marL="323850" indent="-32385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cs-CZ" sz="1800" kern="100">
                <a:ea typeface="Calibri"/>
                <a:cs typeface="Arial"/>
              </a:rPr>
              <a:t>Přejdeme</a:t>
            </a:r>
            <a:r>
              <a:rPr lang="cs-CZ" sz="1800" kern="100">
                <a:ea typeface="+mn-lt"/>
                <a:cs typeface="Arial"/>
              </a:rPr>
              <a:t> na záložku</a:t>
            </a:r>
            <a:r>
              <a:rPr lang="cs-CZ" sz="1800" kern="100">
                <a:solidFill>
                  <a:srgbClr val="000000"/>
                </a:solidFill>
                <a:ea typeface="+mn-lt"/>
                <a:cs typeface="Arial"/>
              </a:rPr>
              <a:t> dokumenty </a:t>
            </a:r>
            <a:r>
              <a:rPr lang="cs-CZ" sz="1800" kern="100">
                <a:solidFill>
                  <a:srgbClr val="FF0000"/>
                </a:solidFill>
                <a:ea typeface="+mn-lt"/>
                <a:cs typeface="Arial"/>
              </a:rPr>
              <a:t>(1)</a:t>
            </a:r>
            <a:r>
              <a:rPr lang="cs-CZ" sz="1800" kern="100">
                <a:ea typeface="+mn-lt"/>
                <a:cs typeface="Arial"/>
              </a:rPr>
              <a:t> , kde si vybereme náš materiál</a:t>
            </a:r>
            <a:r>
              <a:rPr lang="cs-CZ" sz="1800" kern="100">
                <a:solidFill>
                  <a:srgbClr val="000000"/>
                </a:solidFill>
                <a:ea typeface="+mn-lt"/>
                <a:cs typeface="Arial"/>
              </a:rPr>
              <a:t> </a:t>
            </a:r>
            <a:r>
              <a:rPr lang="cs-CZ" sz="1800" kern="100">
                <a:solidFill>
                  <a:srgbClr val="FF0000"/>
                </a:solidFill>
                <a:ea typeface="+mn-lt"/>
                <a:cs typeface="Arial"/>
              </a:rPr>
              <a:t>(2)</a:t>
            </a:r>
            <a:endParaRPr lang="cs-CZ">
              <a:solidFill>
                <a:srgbClr val="FF0000"/>
              </a:solidFill>
              <a:ea typeface="Calibri"/>
              <a:cs typeface="Calibri"/>
            </a:endParaRPr>
          </a:p>
          <a:p>
            <a:pPr marL="323850" indent="-323850">
              <a:lnSpc>
                <a:spcPct val="107000"/>
              </a:lnSpc>
              <a:spcAft>
                <a:spcPts val="0"/>
              </a:spcAft>
            </a:pPr>
            <a:endParaRPr lang="cs-CZ" sz="1800" kern="100">
              <a:ea typeface="+mn-lt"/>
              <a:cs typeface="+mn-lt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cs-CZ" sz="1800"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Ukončení lhůty připomínkového řízení - </a:t>
            </a:r>
            <a:r>
              <a:rPr lang="cs-CZ" err="1"/>
              <a:t>oDok</a:t>
            </a:r>
          </a:p>
        </p:txBody>
      </p:sp>
      <p:pic>
        <p:nvPicPr>
          <p:cNvPr id="7" name="Obrázek 6" descr="Obsah obrázku text, snímek obrazovky, software, Webová stránka&#10;&#10;Popis se vygeneroval automaticky.">
            <a:extLst>
              <a:ext uri="{FF2B5EF4-FFF2-40B4-BE49-F238E27FC236}">
                <a16:creationId xmlns:a16="http://schemas.microsoft.com/office/drawing/2014/main" id="{F170DC0D-B577-72A1-6290-5974EF1819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525" b="-292"/>
          <a:stretch/>
        </p:blipFill>
        <p:spPr>
          <a:xfrm>
            <a:off x="530926" y="2426277"/>
            <a:ext cx="11100572" cy="340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97622"/>
      </p:ext>
    </p:extLst>
  </p:cSld>
  <p:clrMapOvr>
    <a:masterClrMapping/>
  </p:clrMapOvr>
  <p:transition spd="slow">
    <p:push dir="u"/>
  </p:transition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hlinkClick r:id="rId2"/>
              </a:rPr>
              <a:t>mv1@eseltest.cz</a:t>
            </a:r>
            <a:r>
              <a:rPr lang="cs-CZ" sz="1000"/>
              <a:t> / 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231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Autofit/>
          </a:bodyPr>
          <a:lstStyle/>
          <a:p>
            <a:pPr marL="323850" indent="-32385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cs-CZ" sz="1800" kern="100">
                <a:ea typeface="Calibri"/>
                <a:cs typeface="Arial"/>
              </a:rPr>
              <a:t>Uživatel rozklikne </a:t>
            </a:r>
            <a:r>
              <a:rPr lang="cs-CZ" sz="1800" kern="100" err="1">
                <a:ea typeface="Calibri"/>
                <a:cs typeface="Arial"/>
              </a:rPr>
              <a:t>esel</a:t>
            </a:r>
            <a:r>
              <a:rPr lang="cs-CZ" sz="1800" kern="100">
                <a:ea typeface="Calibri"/>
                <a:cs typeface="Arial"/>
              </a:rPr>
              <a:t> integrace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Arial"/>
              </a:rPr>
              <a:t>(1)</a:t>
            </a:r>
          </a:p>
          <a:p>
            <a:pPr marL="323850" indent="-323850">
              <a:lnSpc>
                <a:spcPct val="107000"/>
              </a:lnSpc>
              <a:spcAft>
                <a:spcPts val="0"/>
              </a:spcAft>
            </a:pPr>
            <a:r>
              <a:rPr lang="cs-CZ" sz="1800" kern="100">
                <a:ea typeface="+mn-lt"/>
                <a:cs typeface="Arial"/>
              </a:rPr>
              <a:t>Uživatel provede ukončit MPŘ </a:t>
            </a:r>
            <a:r>
              <a:rPr lang="cs-CZ" sz="1800" kern="100">
                <a:solidFill>
                  <a:srgbClr val="FF0000"/>
                </a:solidFill>
                <a:ea typeface="+mn-lt"/>
                <a:cs typeface="Arial"/>
              </a:rPr>
              <a:t>(2)</a:t>
            </a:r>
          </a:p>
          <a:p>
            <a:pPr marL="323850" indent="-323850">
              <a:lnSpc>
                <a:spcPct val="107000"/>
              </a:lnSpc>
              <a:spcAft>
                <a:spcPts val="0"/>
              </a:spcAft>
            </a:pPr>
            <a:endParaRPr lang="cs-CZ" sz="1800" kern="1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cs-CZ" sz="1800"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Ukončení lhůty připomínkového řízení - </a:t>
            </a:r>
            <a:r>
              <a:rPr lang="cs-CZ" err="1"/>
              <a:t>oDok</a:t>
            </a:r>
          </a:p>
        </p:txBody>
      </p:sp>
      <p:pic>
        <p:nvPicPr>
          <p:cNvPr id="6" name="Obrázek 5" descr="Obsah obrázku text, snímek obrazovky, software, Webová stránka&#10;&#10;Popis se vygeneroval automaticky.">
            <a:extLst>
              <a:ext uri="{FF2B5EF4-FFF2-40B4-BE49-F238E27FC236}">
                <a16:creationId xmlns:a16="http://schemas.microsoft.com/office/drawing/2014/main" id="{7997D6E4-75FD-0727-C8A9-EBAC439DA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443" y="1514104"/>
            <a:ext cx="6672570" cy="502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316930"/>
      </p:ext>
    </p:extLst>
  </p:cSld>
  <p:clrMapOvr>
    <a:masterClrMapping/>
  </p:clrMapOvr>
  <p:transition spd="slow">
    <p:push dir="u"/>
  </p:transition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hlinkClick r:id="rId2"/>
              </a:rPr>
              <a:t>mv1@eseltest.cz</a:t>
            </a:r>
            <a:r>
              <a:rPr lang="cs-CZ" sz="1000"/>
              <a:t> / 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232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Autofit/>
          </a:bodyPr>
          <a:lstStyle/>
          <a:p>
            <a:pPr marL="323850" indent="-32385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cs-CZ" sz="1800" kern="100">
                <a:ea typeface="+mn-lt"/>
                <a:cs typeface="Arial"/>
              </a:rPr>
              <a:t>Zobrazí se operace byla úspěšná</a:t>
            </a:r>
          </a:p>
          <a:p>
            <a:pPr marL="323850" indent="-323850">
              <a:lnSpc>
                <a:spcPct val="107000"/>
              </a:lnSpc>
              <a:spcAft>
                <a:spcPts val="0"/>
              </a:spcAft>
            </a:pPr>
            <a:endParaRPr lang="cs-CZ" sz="1800" kern="100">
              <a:solidFill>
                <a:srgbClr val="FF0000"/>
              </a:solidFill>
              <a:ea typeface="Calibri"/>
              <a:cs typeface="Arial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cs-CZ" sz="1800" kern="1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cs-CZ" sz="1800"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Ukončení lhůty připomínkového řízení - </a:t>
            </a:r>
            <a:r>
              <a:rPr lang="cs-CZ" err="1"/>
              <a:t>oDok</a:t>
            </a:r>
          </a:p>
        </p:txBody>
      </p:sp>
      <p:pic>
        <p:nvPicPr>
          <p:cNvPr id="7" name="Obrázek 6" descr="Obsah obrázku text, snímek obrazovky, Písmo, číslo&#10;&#10;Popis se vygeneroval automaticky.">
            <a:extLst>
              <a:ext uri="{FF2B5EF4-FFF2-40B4-BE49-F238E27FC236}">
                <a16:creationId xmlns:a16="http://schemas.microsoft.com/office/drawing/2014/main" id="{C49CED7A-E7E6-080C-4366-38FE6D9CF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30" y="2131289"/>
            <a:ext cx="10974780" cy="241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062251"/>
      </p:ext>
    </p:extLst>
  </p:cSld>
  <p:clrMapOvr>
    <a:masterClrMapping/>
  </p:clrMapOvr>
  <p:transition spd="slow">
    <p:push dir="u"/>
  </p:transition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hlinkClick r:id="rId2"/>
              </a:rPr>
              <a:t>mv1@eseltest.cz</a:t>
            </a:r>
            <a:r>
              <a:rPr lang="cs-CZ" sz="1000"/>
              <a:t> / 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233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00000"/>
              </a:lnSpc>
              <a:spcAft>
                <a:spcPts val="0"/>
              </a:spcAft>
            </a:pPr>
            <a:r>
              <a:rPr lang="cs-CZ" sz="1800">
                <a:cs typeface="Arial"/>
              </a:rPr>
              <a:t>V mezirezortní připomínkové řízení </a:t>
            </a:r>
            <a:r>
              <a:rPr lang="cs-CZ" sz="1800">
                <a:solidFill>
                  <a:srgbClr val="FF0000"/>
                </a:solidFill>
                <a:cs typeface="Arial"/>
              </a:rPr>
              <a:t>(1) </a:t>
            </a:r>
            <a:r>
              <a:rPr lang="cs-CZ" sz="1800">
                <a:cs typeface="Arial"/>
              </a:rPr>
              <a:t>v  záložce informace o připomínkovém řízení </a:t>
            </a:r>
            <a:r>
              <a:rPr lang="cs-CZ" sz="1800">
                <a:solidFill>
                  <a:srgbClr val="FF0000"/>
                </a:solidFill>
                <a:cs typeface="Arial"/>
              </a:rPr>
              <a:t>(2)</a:t>
            </a:r>
            <a:r>
              <a:rPr lang="cs-CZ" sz="1800">
                <a:cs typeface="Arial"/>
              </a:rPr>
              <a:t>  uživatel vidí že lhůta pro uplatnění připomínek uplynula </a:t>
            </a:r>
            <a:r>
              <a:rPr lang="cs-CZ" sz="1800">
                <a:solidFill>
                  <a:srgbClr val="FF0000"/>
                </a:solidFill>
                <a:cs typeface="Arial"/>
              </a:rPr>
              <a:t>(3)</a:t>
            </a:r>
          </a:p>
          <a:p>
            <a:pPr marL="323850" indent="-323850" algn="just">
              <a:lnSpc>
                <a:spcPct val="100000"/>
              </a:lnSpc>
              <a:spcAft>
                <a:spcPts val="0"/>
              </a:spcAft>
            </a:pPr>
            <a:endParaRPr lang="cs-CZ" sz="1800"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endParaRPr lang="cs-CZ" sz="1800"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endParaRPr lang="cs-CZ" sz="1800"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endParaRPr lang="cs-CZ" sz="1800"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endParaRPr lang="en-US" sz="1800"/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endParaRPr lang="en-US" sz="1800"/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Ukončení lhůty připomínkového řízení</a:t>
            </a:r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5AB57FEA-30A6-4652-EE14-07A3A1D9681F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7" name="Obrázek 6" descr="Obsah obrázku text, elektronika, snímek obrazovky, software&#10;&#10;Popis se vygeneroval automaticky.">
            <a:extLst>
              <a:ext uri="{FF2B5EF4-FFF2-40B4-BE49-F238E27FC236}">
                <a16:creationId xmlns:a16="http://schemas.microsoft.com/office/drawing/2014/main" id="{EA343BD9-52FB-2A34-252C-29B341F99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02" y="2327279"/>
            <a:ext cx="8306825" cy="420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63499"/>
      </p:ext>
    </p:extLst>
  </p:cSld>
  <p:clrMapOvr>
    <a:masterClrMapping/>
  </p:clrMapOvr>
  <p:transition spd="slow">
    <p:push dir="u"/>
  </p:transition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234</a:t>
            </a:fld>
            <a:endParaRPr lang="pl-PL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1647825" y="1430338"/>
            <a:ext cx="5648325" cy="376555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201150" y="2371725"/>
            <a:ext cx="2990850" cy="1463675"/>
          </a:xfrm>
        </p:spPr>
        <p:txBody>
          <a:bodyPr/>
          <a:lstStyle/>
          <a:p>
            <a:pPr marL="0" indent="0">
              <a:buNone/>
            </a:pPr>
            <a:r>
              <a:rPr lang="cs-CZ"/>
              <a:t>Přestávka </a:t>
            </a:r>
          </a:p>
          <a:p>
            <a:pPr marL="0" indent="0">
              <a:buNone/>
            </a:pPr>
            <a:r>
              <a:rPr lang="cs-CZ"/>
              <a:t>..probíhá autorizace v </a:t>
            </a:r>
            <a:r>
              <a:rPr lang="cs-CZ" err="1"/>
              <a:t>oDok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070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235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Prohlížení připomínkového řízení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372474"/>
            <a:ext cx="4986984" cy="1462925"/>
          </a:xfrm>
        </p:spPr>
        <p:txBody>
          <a:bodyPr/>
          <a:lstStyle/>
          <a:p>
            <a:endParaRPr lang="cs-CZ" u="sng">
              <a:solidFill>
                <a:schemeClr val="accent1"/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39553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236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905000"/>
            <a:ext cx="11234629" cy="4078998"/>
          </a:xfrm>
          <a:noFill/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/>
                <a:ea typeface="Calibri"/>
                <a:cs typeface="Calibri"/>
              </a:rPr>
              <a:t>V podprostoru Meziresortní připomínkové řízení jsou dostupné 4 záložky s informacemi o připomínkovém řízení:</a:t>
            </a: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solidFill>
                  <a:srgbClr val="00B0F0"/>
                </a:solidFill>
                <a:effectLst/>
                <a:latin typeface="Calibri"/>
                <a:ea typeface="Calibri"/>
                <a:cs typeface="Calibri"/>
              </a:rPr>
              <a:t>„</a:t>
            </a:r>
            <a:r>
              <a:rPr lang="cs-CZ" sz="1800">
                <a:solidFill>
                  <a:srgbClr val="00B0F0"/>
                </a:solidFill>
                <a:latin typeface="Calibri"/>
                <a:ea typeface="Calibri"/>
                <a:cs typeface="Calibri"/>
              </a:rPr>
              <a:t>Uplatněné</a:t>
            </a:r>
            <a:r>
              <a:rPr lang="cs-CZ" sz="1800">
                <a:solidFill>
                  <a:srgbClr val="00B0F0"/>
                </a:solidFill>
                <a:effectLst/>
                <a:latin typeface="Calibri"/>
                <a:ea typeface="Calibri"/>
                <a:cs typeface="Calibri"/>
              </a:rPr>
              <a:t> připomínky“</a:t>
            </a:r>
          </a:p>
          <a:p>
            <a:pPr marL="1007745" lvl="2" indent="-25146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>
                <a:effectLst/>
                <a:latin typeface="Calibri"/>
                <a:ea typeface="Calibri"/>
                <a:cs typeface="Calibri"/>
              </a:rPr>
              <a:t>zobrazují se připomínková místa, která již své připomínky uplatnila </a:t>
            </a:r>
          </a:p>
          <a:p>
            <a:pPr marL="1287072" lvl="4" indent="-34290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alibri" panose="020F0502020204030204" pitchFamily="34" charset="0"/>
              <a:buChar char="−"/>
            </a:pPr>
            <a:r>
              <a:rPr lang="cs-CZ" sz="1800">
                <a:latin typeface="Calibri"/>
                <a:ea typeface="Calibri"/>
                <a:cs typeface="Calibri"/>
              </a:rPr>
              <a:t>p</a:t>
            </a:r>
            <a:r>
              <a:rPr lang="cs-CZ" sz="1800">
                <a:effectLst/>
                <a:latin typeface="Calibri"/>
                <a:ea typeface="Calibri"/>
                <a:cs typeface="Calibri"/>
              </a:rPr>
              <a:t>ro nutno zaškrtnout </a:t>
            </a:r>
            <a:r>
              <a:rPr lang="cs-CZ" sz="1800" err="1">
                <a:effectLst/>
                <a:latin typeface="Calibri"/>
                <a:ea typeface="Calibri"/>
                <a:cs typeface="Calibri"/>
              </a:rPr>
              <a:t>check</a:t>
            </a:r>
            <a:r>
              <a:rPr lang="cs-CZ" sz="1800">
                <a:effectLst/>
                <a:latin typeface="Calibri"/>
                <a:ea typeface="Calibri"/>
                <a:cs typeface="Calibri"/>
              </a:rPr>
              <a:t> box Zobrazit všechna připomínková místa</a:t>
            </a:r>
          </a:p>
          <a:p>
            <a:pPr marL="1007745" lvl="2" indent="-25146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>
                <a:effectLst/>
                <a:latin typeface="Calibri"/>
                <a:ea typeface="Calibri"/>
                <a:cs typeface="Calibri"/>
              </a:rPr>
              <a:t>na této záložce se zobrazuje odkaz na agregovaný pohled všech uplatněných připomínek za všechna připomínková místa</a:t>
            </a: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latin typeface="Calibri"/>
                <a:ea typeface="Calibri"/>
                <a:cs typeface="Calibri"/>
              </a:rPr>
              <a:t>„Informace o připomínkovém řízení“</a:t>
            </a: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latin typeface="Calibri"/>
                <a:ea typeface="Calibri"/>
                <a:cs typeface="Calibri"/>
              </a:rPr>
              <a:t>„Připomínková místa“</a:t>
            </a: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latin typeface="Calibri"/>
                <a:ea typeface="Calibri"/>
                <a:cs typeface="Calibri"/>
              </a:rPr>
              <a:t>„Přidat připomínkové místo“</a:t>
            </a: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007745" lvl="2" indent="-25146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007745" lvl="2" indent="-25146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38505" lvl="1" indent="-342900">
              <a:buFont typeface="Courier New" panose="02070309020205020404" pitchFamily="49" charset="0"/>
              <a:buChar char="o"/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Prohlížení připomínkového řízení</a:t>
            </a:r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E65C2F30-B014-2388-041C-8A4330F692D3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288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237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/>
              </a:rPr>
              <a:t>Přihlásíme se jako vlastník sady (</a:t>
            </a:r>
            <a:r>
              <a:rPr lang="cs-CZ" sz="1800" b="1" err="1">
                <a:ea typeface="Aptos" panose="020B0004020202020204" pitchFamily="34" charset="0"/>
                <a:cs typeface="Arial"/>
              </a:rPr>
              <a:t>MF_pracovník</a:t>
            </a:r>
            <a:r>
              <a:rPr lang="cs-CZ" sz="1800">
                <a:ea typeface="Aptos" panose="020B0004020202020204" pitchFamily="34" charset="0"/>
                <a:cs typeface="Arial"/>
              </a:rPr>
              <a:t>) a vyhledáme PA</a:t>
            </a:r>
            <a:endParaRPr lang="cs-CZ">
              <a:ea typeface="Calibri"/>
              <a:cs typeface="Arial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cs-CZ" sz="1800"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cs-CZ" sz="1800"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cs-CZ" sz="1800">
                <a:ea typeface="Aptos" panose="020B0004020202020204" pitchFamily="34" charset="0"/>
                <a:cs typeface="Arial"/>
              </a:rPr>
              <a:t> </a:t>
            </a:r>
          </a:p>
          <a:p>
            <a:pPr marL="0" indent="0" algn="just">
              <a:lnSpc>
                <a:spcPct val="115000"/>
              </a:lnSpc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Uplatnění připomínek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34A0E99-FBD5-6D76-469E-04EFA09D8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100803"/>
            <a:ext cx="6932377" cy="189781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A066243-E0A3-562C-F7D0-28DFDCCE3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5846" y="1194181"/>
            <a:ext cx="809524" cy="819048"/>
          </a:xfrm>
          <a:prstGeom prst="rect">
            <a:avLst/>
          </a:prstGeom>
        </p:spPr>
      </p:pic>
      <p:sp>
        <p:nvSpPr>
          <p:cNvPr id="9" name="Vývojový diagram: spojnice 8">
            <a:extLst>
              <a:ext uri="{FF2B5EF4-FFF2-40B4-BE49-F238E27FC236}">
                <a16:creationId xmlns:a16="http://schemas.microsoft.com/office/drawing/2014/main" id="{9AB41A4E-1968-AD52-A45C-A99683405C14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6" name="Obrázek 5" descr="Obsah obrázku text, snímek obrazovky, software, Počítačová ikona&#10;&#10;Popis se vygeneroval automaticky.">
            <a:extLst>
              <a:ext uri="{FF2B5EF4-FFF2-40B4-BE49-F238E27FC236}">
                <a16:creationId xmlns:a16="http://schemas.microsoft.com/office/drawing/2014/main" id="{29335A6B-F917-6989-C3F4-F746AF44E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493" y="4185185"/>
            <a:ext cx="10559143" cy="216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23023"/>
      </p:ext>
    </p:extLst>
  </p:cSld>
  <p:clrMapOvr>
    <a:masterClrMapping/>
  </p:clrMapOvr>
  <p:transition spd="slow">
    <p:push dir="u"/>
  </p:transition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238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>
            <a:normAutofit/>
          </a:bodyPr>
          <a:lstStyle/>
          <a:p>
            <a:r>
              <a:rPr lang="cs-CZ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Uplatněné připomínky</a:t>
            </a:r>
            <a:endParaRPr lang="cs-CZ" sz="2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Prohlížení připomínkového řízení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CA02716-2F75-1B75-5A15-98FE783B0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7" y="2155803"/>
            <a:ext cx="11676734" cy="4385645"/>
          </a:xfrm>
          <a:prstGeom prst="rect">
            <a:avLst/>
          </a:prstGeom>
        </p:spPr>
      </p:pic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F56A54D8-5D30-E83F-2F56-646C09B3A10A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207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239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>
            <a:normAutofit/>
          </a:bodyPr>
          <a:lstStyle/>
          <a:p>
            <a:r>
              <a:rPr lang="cs-CZ" sz="2200">
                <a:effectLst/>
                <a:latin typeface="Calibri"/>
                <a:ea typeface="Calibri"/>
                <a:cs typeface="Calibri"/>
              </a:rPr>
              <a:t>Uplatněné připomínky</a:t>
            </a:r>
            <a:r>
              <a:rPr lang="cs-CZ" sz="2200">
                <a:latin typeface="Calibri"/>
                <a:ea typeface="Calibri"/>
                <a:cs typeface="Calibri"/>
              </a:rPr>
              <a:t> - editor</a:t>
            </a:r>
            <a:endParaRPr lang="cs-CZ" sz="2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Prohlížení připomínkového řízení</a:t>
            </a:r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F56A54D8-5D30-E83F-2F56-646C09B3A10A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8" name="Obrázek 7" descr="Obsah obrázku text, elektronika, snímek obrazovky, software&#10;&#10;Popis se vygeneroval automaticky.">
            <a:extLst>
              <a:ext uri="{FF2B5EF4-FFF2-40B4-BE49-F238E27FC236}">
                <a16:creationId xmlns:a16="http://schemas.microsoft.com/office/drawing/2014/main" id="{5A602A79-D196-C093-304C-D387BDE69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94" y="2069130"/>
            <a:ext cx="10994572" cy="429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3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84DCA39-906F-821F-2235-C4B9978C4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24</a:t>
            </a:fld>
            <a:endParaRPr lang="pl-PL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535A74-C9F1-4D20-0611-1E3592DA9FE0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cs-CZ">
                <a:cs typeface="Calibri"/>
              </a:rPr>
              <a:t>Prezentace </a:t>
            </a:r>
          </a:p>
          <a:p>
            <a:r>
              <a:rPr lang="pt-BR">
                <a:cs typeface="Calibri"/>
              </a:rPr>
              <a:t>TVORBA - Editor č.</a:t>
            </a:r>
            <a:r>
              <a:rPr lang="cs-CZ">
                <a:cs typeface="Calibri"/>
              </a:rPr>
              <a:t>1</a:t>
            </a:r>
            <a:r>
              <a:rPr lang="pt-BR">
                <a:cs typeface="Calibri"/>
              </a:rPr>
              <a:t> – </a:t>
            </a:r>
            <a:r>
              <a:rPr lang="cs-CZ">
                <a:cs typeface="Calibri"/>
              </a:rPr>
              <a:t>nový předpis bez novely</a:t>
            </a:r>
            <a:endParaRPr lang="cs-CZ">
              <a:ea typeface="Calibri"/>
              <a:cs typeface="Calibri"/>
            </a:endParaRPr>
          </a:p>
          <a:p>
            <a:r>
              <a:rPr lang="cs-CZ">
                <a:cs typeface="Calibri"/>
              </a:rPr>
              <a:t>Miroslav Vlach</a:t>
            </a:r>
            <a:endParaRPr lang="cs-CZ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448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  <a:ea typeface="Calibri"/>
                <a:cs typeface="Calibri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  <a:ea typeface="Calibri"/>
                <a:cs typeface="Calibri"/>
              </a:rPr>
              <a:t> </a:t>
            </a:r>
            <a:r>
              <a:rPr lang="cs-CZ" sz="1000">
                <a:latin typeface="Aptos"/>
                <a:ea typeface="Calibri"/>
                <a:cs typeface="Calibri"/>
              </a:rPr>
              <a:t>/ </a:t>
            </a:r>
            <a:r>
              <a:rPr lang="cs-CZ" sz="1000">
                <a:ea typeface="Calibri"/>
                <a:cs typeface="Calibri"/>
              </a:rPr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240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905000"/>
            <a:ext cx="11234629" cy="4078998"/>
          </a:xfrm>
          <a:noFill/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/>
                <a:ea typeface="Calibri"/>
                <a:cs typeface="Calibri"/>
              </a:rPr>
              <a:t>V podprostoru Meziresortní připomínkové řízení jsou dostupné 4 záložky s informacemi o připomínkovém řízení:</a:t>
            </a: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/>
                <a:ea typeface="Calibri"/>
                <a:cs typeface="Calibri"/>
              </a:rPr>
              <a:t>„Uplatněné připomínky“</a:t>
            </a: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solidFill>
                  <a:srgbClr val="00B0F0"/>
                </a:solidFill>
                <a:latin typeface="Calibri"/>
                <a:ea typeface="Calibri"/>
                <a:cs typeface="Calibri"/>
              </a:rPr>
              <a:t>„Informace o připomínkovém řízení“</a:t>
            </a:r>
          </a:p>
          <a:p>
            <a:pPr marL="1007745" lvl="2" indent="-25146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>
                <a:effectLst/>
                <a:latin typeface="Calibri"/>
                <a:ea typeface="Calibri"/>
                <a:cs typeface="Calibri"/>
              </a:rPr>
              <a:t>zobrazuje jeho detaily připomínkového řízení:</a:t>
            </a:r>
          </a:p>
          <a:p>
            <a:pPr marL="1195705" lvl="4" indent="-234315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alibri" panose="020F0502020204030204" pitchFamily="34" charset="0"/>
              <a:buChar char="−"/>
            </a:pPr>
            <a:r>
              <a:rPr lang="cs-CZ" sz="1800">
                <a:effectLst/>
                <a:latin typeface="Calibri"/>
                <a:ea typeface="Calibri"/>
                <a:cs typeface="Calibri"/>
              </a:rPr>
              <a:t>stav, </a:t>
            </a:r>
          </a:p>
          <a:p>
            <a:pPr marL="1195705" lvl="4" indent="-234315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alibri" panose="020F0502020204030204" pitchFamily="34" charset="0"/>
              <a:buChar char="−"/>
            </a:pPr>
            <a:r>
              <a:rPr lang="cs-CZ" sz="1800">
                <a:effectLst/>
                <a:latin typeface="Calibri"/>
                <a:ea typeface="Calibri"/>
                <a:cs typeface="Calibri"/>
              </a:rPr>
              <a:t>vlastník </a:t>
            </a:r>
            <a:r>
              <a:rPr lang="cs-CZ" sz="1800" i="1">
                <a:effectLst/>
                <a:latin typeface="Calibri"/>
                <a:ea typeface="Calibri"/>
                <a:cs typeface="Calibri"/>
              </a:rPr>
              <a:t>(</a:t>
            </a:r>
            <a:r>
              <a:rPr lang="cs-CZ" sz="1800" i="1">
                <a:latin typeface="Calibri"/>
                <a:ea typeface="Calibri"/>
                <a:cs typeface="Calibri"/>
              </a:rPr>
              <a:t>pozn.: </a:t>
            </a:r>
            <a:r>
              <a:rPr lang="cs-CZ" sz="1800" i="1">
                <a:effectLst/>
                <a:latin typeface="Calibri"/>
                <a:ea typeface="Calibri"/>
                <a:cs typeface="Calibri"/>
              </a:rPr>
              <a:t>je viditelný jen autorovi návrhu, pro PM je pole zobrazeno bez údaje)</a:t>
            </a:r>
            <a:r>
              <a:rPr lang="cs-CZ" sz="1800">
                <a:effectLst/>
                <a:latin typeface="Calibri"/>
                <a:ea typeface="Calibri"/>
                <a:cs typeface="Calibri"/>
              </a:rPr>
              <a:t>, </a:t>
            </a:r>
          </a:p>
          <a:p>
            <a:pPr marL="1195705" lvl="4" indent="-234315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alibri" panose="020F0502020204030204" pitchFamily="34" charset="0"/>
              <a:buChar char="−"/>
            </a:pPr>
            <a:r>
              <a:rPr lang="cs-CZ" sz="1800">
                <a:effectLst/>
                <a:latin typeface="Calibri"/>
                <a:ea typeface="Calibri"/>
                <a:cs typeface="Calibri"/>
              </a:rPr>
              <a:t>lhůtu pro uplatnění připomínek, </a:t>
            </a:r>
          </a:p>
          <a:p>
            <a:pPr marL="1195705" lvl="4" indent="-234315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alibri" panose="020F0502020204030204" pitchFamily="34" charset="0"/>
              <a:buChar char="−"/>
            </a:pPr>
            <a:r>
              <a:rPr lang="cs-CZ" sz="1800">
                <a:effectLst/>
                <a:latin typeface="Calibri"/>
                <a:ea typeface="Calibri"/>
                <a:cs typeface="Calibri"/>
              </a:rPr>
              <a:t>připomínkované dokumenty</a:t>
            </a:r>
            <a:endParaRPr lang="cs-CZ" sz="1800">
              <a:latin typeface="Calibri"/>
              <a:ea typeface="Calibri"/>
              <a:cs typeface="Calibri"/>
            </a:endParaRP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latin typeface="Calibri"/>
                <a:ea typeface="Calibri"/>
                <a:cs typeface="Calibri"/>
              </a:rPr>
              <a:t>„Připomínková místa“</a:t>
            </a: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„Přidat připomínkové místo“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Prohlížení připomínkového řízení</a:t>
            </a:r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2E601319-9608-4C04-85C1-18723796294C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6"/>
          </a:solidFill>
          <a:ln w="12700">
            <a:solidFill>
              <a:schemeClr val="accent6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308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241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>
            <a:normAutofit/>
          </a:bodyPr>
          <a:lstStyle/>
          <a:p>
            <a:r>
              <a:rPr lang="cs-CZ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Informace o připomínkovém řízení</a:t>
            </a:r>
            <a:endParaRPr lang="cs-CZ" sz="2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Prohlížení připomínkového řízení</a:t>
            </a:r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81030465-2D6C-C2A3-CAA7-E89BD789C2F0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8" name="Obrázek 7" descr="Obsah obrázku text, snímek obrazovky, software, číslo&#10;&#10;Popis se vygeneroval automaticky.">
            <a:extLst>
              <a:ext uri="{FF2B5EF4-FFF2-40B4-BE49-F238E27FC236}">
                <a16:creationId xmlns:a16="http://schemas.microsoft.com/office/drawing/2014/main" id="{9BBC2DBA-5D69-984E-8278-2E0874CAE1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3" b="17910"/>
          <a:stretch/>
        </p:blipFill>
        <p:spPr>
          <a:xfrm>
            <a:off x="530361" y="2069910"/>
            <a:ext cx="7423649" cy="437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1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242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905000"/>
            <a:ext cx="11234629" cy="4078998"/>
          </a:xfrm>
          <a:noFill/>
        </p:spPr>
        <p:txBody>
          <a:bodyPr>
            <a:no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 podprostoru Meziresortní připomínkové řízení jsou dostupné 4 záložky s informacemi o připomínkovém řízení: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„Uplatněné připomínky“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„Informace o připomínkovém řízení“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„Připomínková místa“</a:t>
            </a:r>
          </a:p>
          <a:p>
            <a:pPr marL="1214787" lvl="4" indent="-342900" algn="just">
              <a:lnSpc>
                <a:spcPct val="107000"/>
              </a:lnSpc>
              <a:spcBef>
                <a:spcPts val="300"/>
              </a:spcBef>
              <a:buClr>
                <a:schemeClr val="accent4"/>
              </a:buClr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Předkladatel vidí připomínková místa, která již připomínky uplatnila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14787" lvl="4" indent="-342900" algn="just">
              <a:lnSpc>
                <a:spcPct val="107000"/>
              </a:lnSpc>
              <a:buClr>
                <a:schemeClr val="accent4"/>
              </a:buClr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Ostatní uživatelé vidí všechna připomínková místa, kde mají přístup alespoň do jedné sady (buď jsou vlastníci anebo jim byla sada sdílena)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14787" lvl="4" indent="-34290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výběru připomínkového místa je možné</a:t>
            </a:r>
          </a:p>
          <a:p>
            <a:pPr marL="1438275" lvl="5" indent="-303213" algn="just">
              <a:lnSpc>
                <a:spcPct val="11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Font typeface="Calibri" panose="020F0502020204030204" pitchFamily="34" charset="0"/>
              <a:buChar char="−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zobrazit detail připomínkového místa</a:t>
            </a:r>
          </a:p>
          <a:p>
            <a:pPr marL="1438275" lvl="5" indent="-303213" algn="just">
              <a:lnSpc>
                <a:spcPct val="11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Font typeface="Calibri" panose="020F0502020204030204" pitchFamily="34" charset="0"/>
              <a:buChar char="−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otevřít poslední sadu v editoru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„Přidat připomínkové místo“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Prohlížení připomínkového řízení</a:t>
            </a:r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02F383B7-52DB-7D64-54F5-70774DC72314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6"/>
          </a:solidFill>
          <a:ln w="12700">
            <a:solidFill>
              <a:schemeClr val="accent6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83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243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>
            <a:normAutofit/>
          </a:bodyPr>
          <a:lstStyle/>
          <a:p>
            <a:r>
              <a:rPr lang="cs-CZ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Připomínková místa</a:t>
            </a:r>
            <a:endParaRPr lang="cs-CZ" sz="2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Prohlížení připomínkového řízení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FBCFE6E-63F1-AA27-ACFF-4ABA410A9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6" y="2066462"/>
            <a:ext cx="11271859" cy="4200988"/>
          </a:xfrm>
          <a:prstGeom prst="rect">
            <a:avLst/>
          </a:prstGeom>
        </p:spPr>
      </p:pic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679EDA64-2BFA-F3D9-9F16-E5D1E131F9F7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956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244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905000"/>
            <a:ext cx="11234629" cy="4078998"/>
          </a:xfrm>
          <a:noFill/>
        </p:spPr>
        <p:txBody>
          <a:bodyPr vert="horz" lIns="0" tIns="0" rIns="0" bIns="0" rtlCol="0" anchor="t">
            <a:noAutofit/>
          </a:bodyPr>
          <a:lstStyle/>
          <a:p>
            <a:pPr marL="323850" indent="-3238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 podprostoru Meziresortní připomínkové řízení jsou dostupné 4 záložky s informacemi o připomínkovém řízení: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„Uplatněné připomínky“</a:t>
            </a: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„Informace o připomínkovém řízení“</a:t>
            </a: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„Připomínková místa“</a:t>
            </a: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„Přidat připomínkové místo“</a:t>
            </a:r>
          </a:p>
          <a:p>
            <a:pPr marL="1007745" lvl="2" indent="-25146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pokud je uživatel Kontaktní administrátor připomínkového místa, které nebylo v rámci připomínkového řízení osloveno,, může své připomínkové místo dodatečně do řízení přidat</a:t>
            </a:r>
          </a:p>
          <a:p>
            <a:pPr marL="1007745" lvl="2" indent="-25146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Prohlížení připomínkového řízení</a:t>
            </a:r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2720FE81-392D-4064-AB70-502D67D59CF5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6"/>
          </a:solidFill>
          <a:ln w="12700">
            <a:solidFill>
              <a:schemeClr val="accent6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820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245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>
            <a:normAutofit/>
          </a:bodyPr>
          <a:lstStyle/>
          <a:p>
            <a:r>
              <a:rPr lang="cs-CZ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Přidat připomínkové místo</a:t>
            </a:r>
            <a:endParaRPr lang="cs-CZ" sz="2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Prohlížení připomínkového řízení</a:t>
            </a:r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8C4C2739-2EA2-5BBD-7CB9-290E76EB2F74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9" name="Obrázek 8" descr="Obsah obrázku text, snímek obrazovky, software, Počítačová ikona&#10;&#10;Popis se vygeneroval automaticky.">
            <a:extLst>
              <a:ext uri="{FF2B5EF4-FFF2-40B4-BE49-F238E27FC236}">
                <a16:creationId xmlns:a16="http://schemas.microsoft.com/office/drawing/2014/main" id="{8DCB7697-C388-3013-95AA-EA2E04F7C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163" y="2463389"/>
            <a:ext cx="10861344" cy="311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0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246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905000"/>
            <a:ext cx="11234629" cy="4078998"/>
          </a:xfrm>
          <a:noFill/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Pokud uživatel na záložce Připomínková místa zvolí možnost zobrazit detail připomínkového místa, zobrazí se poslední záložka Připomínkové místo</a:t>
            </a: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Prohlížení připomínkového řízení</a:t>
            </a:r>
          </a:p>
        </p:txBody>
      </p:sp>
      <p:sp>
        <p:nvSpPr>
          <p:cNvPr id="8" name="Zástupný obsah 3">
            <a:extLst>
              <a:ext uri="{FF2B5EF4-FFF2-40B4-BE49-F238E27FC236}">
                <a16:creationId xmlns:a16="http://schemas.microsoft.com/office/drawing/2014/main" id="{F8B6F9B1-0668-C3FB-E6E1-38F123BA1581}"/>
              </a:ext>
            </a:extLst>
          </p:cNvPr>
          <p:cNvSpPr txBox="1">
            <a:spLocks/>
          </p:cNvSpPr>
          <p:nvPr/>
        </p:nvSpPr>
        <p:spPr>
          <a:xfrm>
            <a:off x="526628" y="2564690"/>
            <a:ext cx="3654847" cy="3988013"/>
          </a:xfrm>
          <a:prstGeom prst="rect">
            <a:avLst/>
          </a:prstGeom>
          <a:noFill/>
          <a:effectLst/>
        </p:spPr>
        <p:txBody>
          <a:bodyPr vert="horz" lIns="0" tIns="0" rIns="0" bIns="0" rtlCol="0">
            <a:norm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zobrazeny všechny údaje o připomínkovém místu a jeho sadách</a:t>
            </a: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závislosti na roli lze nastavovat </a:t>
            </a:r>
          </a:p>
          <a:p>
            <a:pPr lvl="2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hlavního zpracovatele za připomínkové místo, </a:t>
            </a:r>
          </a:p>
          <a:p>
            <a:pPr lvl="2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vlastníky sad, </a:t>
            </a:r>
          </a:p>
          <a:p>
            <a:pPr lvl="2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případně vytvářet novou (opravnou) sadu z již uplatněné sady připomínek</a:t>
            </a:r>
          </a:p>
        </p:txBody>
      </p:sp>
      <p:pic>
        <p:nvPicPr>
          <p:cNvPr id="9" name="Obrázek 8" descr="Obsah obrázku text, snímek obrazovky, software, Počítačová ikona&#10;&#10;Popis se vygeneroval automaticky.">
            <a:extLst>
              <a:ext uri="{FF2B5EF4-FFF2-40B4-BE49-F238E27FC236}">
                <a16:creationId xmlns:a16="http://schemas.microsoft.com/office/drawing/2014/main" id="{9E41F0AC-10B3-2E43-A5E2-BF93834DA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954" y="2568109"/>
            <a:ext cx="7529016" cy="2745362"/>
          </a:xfrm>
          <a:prstGeom prst="rect">
            <a:avLst/>
          </a:prstGeom>
        </p:spPr>
      </p:pic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FCDB07B5-A207-F388-F2B3-4A7594A2994A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820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247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>
            <a:normAutofit/>
          </a:bodyPr>
          <a:lstStyle/>
          <a:p>
            <a:r>
              <a:rPr lang="cs-CZ" sz="22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Detail připomínkového místa</a:t>
            </a:r>
            <a:endParaRPr lang="cs-CZ" sz="2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Prohlížení připomínkového řízení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A3315E5-CDF2-0EDF-8EE5-363CFA1FE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6" y="2066462"/>
            <a:ext cx="11409429" cy="4381963"/>
          </a:xfrm>
          <a:prstGeom prst="rect">
            <a:avLst/>
          </a:prstGeom>
        </p:spPr>
      </p:pic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D741651D-A1A6-69C3-4355-5E7C7FF42BDA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247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248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905000"/>
            <a:ext cx="11234629" cy="4078998"/>
          </a:xfrm>
          <a:noFill/>
        </p:spPr>
        <p:txBody>
          <a:bodyPr>
            <a:normAutofit/>
          </a:bodyPr>
          <a:lstStyle/>
          <a:p>
            <a:pPr marL="342900" lvl="0" indent="-342900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Autor návrhu, tj. Předkladatel má možnost v případě rozsáhlých změn opakovat MPŘ</a:t>
            </a:r>
          </a:p>
          <a:p>
            <a:pPr marL="342900" lvl="0" indent="-342900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Každé opakování MPŘ v rámci stejné fáze Tvorby u návrhu znamená</a:t>
            </a:r>
          </a:p>
          <a:p>
            <a:pPr marL="738900" lvl="1" indent="-342900"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založení nového podprostoru připomínek ve stejném prostoru fáze </a:t>
            </a:r>
          </a:p>
          <a:p>
            <a:pPr marL="738900" lvl="1" indent="-342900"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pokud v prostoru fáze existuje schválená částečná výjimka, je použita pro nabídku parametrů PŘ při přípravě nové žádosti o vyhlášení PŘ</a:t>
            </a:r>
          </a:p>
          <a:p>
            <a:pPr marL="342900" indent="-342900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Pokud dojde k opakování MPŘ po zpětném převzetí návrhu z jiné instituce (tzn. z Legislativní rady vlády):</a:t>
            </a:r>
          </a:p>
          <a:p>
            <a:pPr marL="738900" lvl="1" indent="-342900"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založí se nový prostor fáze s kopií postoupené verze návrhu</a:t>
            </a:r>
          </a:p>
          <a:p>
            <a:pPr marL="738900" lvl="1" indent="-342900"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nový prostor fáze neobsahuje původní schválené žádosti o úplnou nebo částečnou výjimku</a:t>
            </a:r>
          </a:p>
          <a:p>
            <a:pPr marL="1026900" lvl="2" indent="-342900">
              <a:buFont typeface="Wingdings" panose="05000000000000000000" pitchFamily="2" charset="2"/>
              <a:buChar char="§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je-li zapotřebí žádost o výjimku, je třeba ji v novém prostoru fáze znovu spustit</a:t>
            </a:r>
          </a:p>
          <a:p>
            <a:pPr marL="1026900" lvl="2" indent="-342900">
              <a:buFont typeface="Wingdings" panose="05000000000000000000" pitchFamily="2" charset="2"/>
              <a:buChar char="§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 přípravu vyhlášení PŘ se v novém prostoru fáze založí nový podprostor připomínek</a:t>
            </a:r>
          </a:p>
          <a:p>
            <a:pPr marL="738900" lvl="1" indent="-342900">
              <a:buFont typeface="Courier New" panose="02070309020205020404" pitchFamily="49" charset="0"/>
              <a:buChar char="o"/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38900" lvl="1" indent="-342900">
              <a:buFont typeface="Courier New" panose="02070309020205020404" pitchFamily="49" charset="0"/>
              <a:buChar char="o"/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Opakování mezirezortního připomínkového řízení</a:t>
            </a:r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2B946F76-51AA-BF17-C44F-944830FC9B1D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073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DD468FC-5A1F-4D93-9266-BF44BB17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249</a:t>
            </a:fld>
            <a:endParaRPr lang="pl-PL"/>
          </a:p>
        </p:txBody>
      </p:sp>
      <p:pic>
        <p:nvPicPr>
          <p:cNvPr id="8" name="Symbol zastępczy obrazu 8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744A9715-BFBD-4CD0-B460-B81896994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2AD50B7D-FE5C-4529-8057-8AD9C6AA0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Vypořádání připomínek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95267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DD468FC-5A1F-4D93-9266-BF44BB17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25</a:t>
            </a:fld>
            <a:endParaRPr lang="pl-PL"/>
          </a:p>
        </p:txBody>
      </p:sp>
      <p:pic>
        <p:nvPicPr>
          <p:cNvPr id="8" name="Symbol zastępczy obrazu 8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744A9715-BFBD-4CD0-B460-B81896994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2AD50B7D-FE5C-4529-8057-8AD9C6AA0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0" i="0">
                <a:effectLst/>
                <a:latin typeface="Aptos Narrow"/>
              </a:rPr>
              <a:t>Editor 2 čistá</a:t>
            </a:r>
            <a:r>
              <a:rPr lang="cs-CZ">
                <a:latin typeface="Aptos Narrow"/>
              </a:rPr>
              <a:t> novelizace</a:t>
            </a:r>
            <a:endParaRPr lang="en-US">
              <a:solidFill>
                <a:schemeClr val="accent5"/>
              </a:solidFill>
              <a:latin typeface="Aptos Narrow"/>
            </a:endParaRPr>
          </a:p>
        </p:txBody>
      </p:sp>
    </p:spTree>
    <p:extLst>
      <p:ext uri="{BB962C8B-B14F-4D97-AF65-F5344CB8AC3E}">
        <p14:creationId xmlns:p14="http://schemas.microsoft.com/office/powerpoint/2010/main" val="3042892025"/>
      </p:ext>
    </p:extLst>
  </p:cSld>
  <p:clrMapOvr>
    <a:masterClrMapping/>
  </p:clrMapOvr>
  <p:transition spd="slow">
    <p:push dir="u"/>
  </p:transition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250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Zahájení vypořádání připomínek předkladatelem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372474"/>
            <a:ext cx="4986984" cy="1462925"/>
          </a:xfrm>
        </p:spPr>
        <p:txBody>
          <a:bodyPr/>
          <a:lstStyle/>
          <a:p>
            <a:endParaRPr lang="cs-CZ" u="sng">
              <a:solidFill>
                <a:schemeClr val="accent1"/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  <p:sp>
        <p:nvSpPr>
          <p:cNvPr id="2" name="Vývojový diagram: spojnice 1">
            <a:extLst>
              <a:ext uri="{FF2B5EF4-FFF2-40B4-BE49-F238E27FC236}">
                <a16:creationId xmlns:a16="http://schemas.microsoft.com/office/drawing/2014/main" id="{FE153A56-AE6A-C964-1967-2F46794FAC59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070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251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905000"/>
            <a:ext cx="11234629" cy="4078998"/>
          </a:xfrm>
          <a:noFill/>
        </p:spPr>
        <p:txBody>
          <a:bodyPr>
            <a:normAutofit fontScale="85000" lnSpcReduction="20000"/>
          </a:bodyPr>
          <a:lstStyle/>
          <a:p>
            <a:pPr marL="342900" indent="-342900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Vypořádány musí být sady od povinných a nepovinných míst předložené ve lhůtě</a:t>
            </a:r>
          </a:p>
          <a:p>
            <a:pPr marL="342900" indent="-342900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Připomínky externích míst nejsou vypořádány, ale lze z nich zapracovat text do návrhu</a:t>
            </a:r>
          </a:p>
          <a:p>
            <a:pPr marL="342900" indent="-342900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Vypořádány musí být pouze zásadní připomínky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okud předkladatel neakceptuje zásadní připomínku, vzniká tak rozpor</a:t>
            </a:r>
          </a:p>
          <a:p>
            <a:pPr lvl="2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řešen konzultacemi s oprávněnou osobou k řešení za dané připomínkové místo</a:t>
            </a:r>
          </a:p>
          <a:p>
            <a:pPr lvl="2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ystém e-Legislativa poskytuje možnost pro zaznamenávání průběhu řešení tohoto rozporu </a:t>
            </a:r>
          </a:p>
          <a:p>
            <a:pPr lvl="4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alibri" panose="020F0502020204030204" pitchFamily="34" charset="0"/>
              <a:buChar char="−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tj. umožňuje zaznamenání výsledku konzultací, respektive změny ve znění připomínky, odvolání připomínky, respektive změnu kategorie připomínky ze „Zásadní“ na „Doporučující“ včetně odůvodnění</a:t>
            </a:r>
          </a:p>
          <a:p>
            <a:pPr lvl="4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alibri" panose="020F0502020204030204" pitchFamily="34" charset="0"/>
              <a:buChar char="−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aplikaci se dají na kartě v detailu připomínky zaznamenávat konzultace, pokud se nevysvětlí je rozpor projednán na vládě, tento proces probíhá mimo e-Legislativu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rámci vypořádání připomínek jsou připomínky označovány uživatelem za Akceptované a Akceptované částečně, nebo Neakceptované, případně jako Rozpor</a:t>
            </a:r>
          </a:p>
          <a:p>
            <a:pPr marL="342900" indent="-342900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Verzi návrhu, do které bude provedeno vypořádání, vybírá Předkladatel</a:t>
            </a:r>
          </a:p>
          <a:p>
            <a:pPr marL="738900" lvl="1" indent="-342900">
              <a:lnSpc>
                <a:spcPct val="105000"/>
              </a:lnSpc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primárně se nabízí verze návrhu, na kterou bylo zahájeno připomínkové řízení</a:t>
            </a:r>
          </a:p>
          <a:p>
            <a:pPr marL="738900" lvl="1" indent="-342900">
              <a:lnSpc>
                <a:spcPct val="105000"/>
              </a:lnSpc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Předkladatel má na výběr jakoukoliv z prostoru fáze</a:t>
            </a:r>
          </a:p>
          <a:p>
            <a:pPr marL="342900" indent="-342900">
              <a:lnSpc>
                <a:spcPct val="105000"/>
              </a:lnSpc>
              <a:buFont typeface="Symbol" panose="05050102010706020507" pitchFamily="18" charset="2"/>
              <a:buChar char=""/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96000" lvl="1" indent="0">
              <a:buNone/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38900" lvl="1" indent="-342900">
              <a:buFont typeface="Courier New" panose="02070309020205020404" pitchFamily="49" charset="0"/>
              <a:buChar char="o"/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Principy vypořádání připomínek</a:t>
            </a:r>
          </a:p>
        </p:txBody>
      </p:sp>
    </p:spTree>
    <p:extLst>
      <p:ext uri="{BB962C8B-B14F-4D97-AF65-F5344CB8AC3E}">
        <p14:creationId xmlns:p14="http://schemas.microsoft.com/office/powerpoint/2010/main" val="209455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252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/>
              </a:rPr>
              <a:t>Přihlásíme se jako autor návrhu, tj. Předkladatel (</a:t>
            </a:r>
            <a:r>
              <a:rPr lang="cs-CZ" sz="1800" b="1" err="1">
                <a:ea typeface="Aptos" panose="020B0004020202020204" pitchFamily="34" charset="0"/>
                <a:cs typeface="Arial"/>
              </a:rPr>
              <a:t>MF_pracovnik</a:t>
            </a:r>
            <a:r>
              <a:rPr lang="cs-CZ" sz="1800">
                <a:ea typeface="Aptos" panose="020B0004020202020204" pitchFamily="34" charset="0"/>
                <a:cs typeface="Arial"/>
              </a:rPr>
              <a:t>) a otevřeme náš právní akt</a:t>
            </a:r>
            <a:endParaRPr lang="cs-CZ"/>
          </a:p>
          <a:p>
            <a:pPr marL="0" indent="0" algn="just">
              <a:lnSpc>
                <a:spcPct val="115000"/>
              </a:lnSpc>
              <a:buNone/>
            </a:pPr>
            <a:r>
              <a:rPr lang="cs-CZ" sz="1800">
                <a:ea typeface="Aptos" panose="020B0004020202020204" pitchFamily="34" charset="0"/>
                <a:cs typeface="Arial"/>
              </a:rPr>
              <a:t> </a:t>
            </a:r>
          </a:p>
          <a:p>
            <a:pPr marL="0" indent="0" algn="just">
              <a:lnSpc>
                <a:spcPct val="115000"/>
              </a:lnSpc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Zahájení vypořádání připomínek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A31C27F-C735-3B8C-8BA6-9F014B55B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077683"/>
            <a:ext cx="7484896" cy="200060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B1E9C49-9E31-2F42-E39F-113D524CEB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4994"/>
          <a:stretch/>
        </p:blipFill>
        <p:spPr>
          <a:xfrm>
            <a:off x="526630" y="4230084"/>
            <a:ext cx="6706323" cy="175391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1AEA047-ED31-031F-C801-3A21778FD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5846" y="1194181"/>
            <a:ext cx="809524" cy="819048"/>
          </a:xfrm>
          <a:prstGeom prst="rect">
            <a:avLst/>
          </a:prstGeom>
        </p:spPr>
      </p:pic>
      <p:sp>
        <p:nvSpPr>
          <p:cNvPr id="8" name="Vývojový diagram: spojnice 7">
            <a:extLst>
              <a:ext uri="{FF2B5EF4-FFF2-40B4-BE49-F238E27FC236}">
                <a16:creationId xmlns:a16="http://schemas.microsoft.com/office/drawing/2014/main" id="{F90A281D-7201-742D-BFD2-A9A839C52F97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0412953"/>
      </p:ext>
    </p:extLst>
  </p:cSld>
  <p:clrMapOvr>
    <a:masterClrMapping/>
  </p:clrMapOvr>
  <p:transition spd="slow">
    <p:push dir="u"/>
  </p:transition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253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905000"/>
            <a:ext cx="11234629" cy="4078998"/>
          </a:xfrm>
          <a:noFill/>
        </p:spPr>
        <p:txBody>
          <a:bodyPr>
            <a:normAutofit/>
          </a:bodyPr>
          <a:lstStyle/>
          <a:p>
            <a:pPr marL="342900" lvl="0" indent="-342900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 zahájení vypořádání Předkladatel (= autor návrhu):</a:t>
            </a:r>
          </a:p>
          <a:p>
            <a:pPr marL="738900" lvl="1" indent="-342900">
              <a:lnSpc>
                <a:spcPct val="105000"/>
              </a:lnSpc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podprostoru Mezirezortní připomínkové řízení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</a:p>
          <a:p>
            <a:pPr marL="738900" lvl="1" indent="-342900">
              <a:lnSpc>
                <a:spcPct val="105000"/>
              </a:lnSpc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záložce Uplatněné připomínky </a:t>
            </a:r>
            <a:r>
              <a:rPr lang="cs-CZ" sz="18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</a:t>
            </a:r>
          </a:p>
          <a:p>
            <a:pPr marL="360000" lvl="1" indent="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klikne na Zahájení vypořádání připomínek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(3)</a:t>
            </a: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Otevře se okno Výběr verze návrhu pro vypořádání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(4)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kde vybere verzi návrhu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(5)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kterou chce použít jako výchozí pro zapracování připomínek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ásledně klikne na Potvrdit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(6)</a:t>
            </a:r>
            <a:endParaRPr lang="cs-CZ" sz="18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 potvrzení se připraví vypořádání, do kterého se zahrnou všechny uplatněné sady připomínek</a:t>
            </a: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96000" lvl="1" indent="0">
              <a:buNone/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38900" lvl="1" indent="-342900">
              <a:buFont typeface="Courier New" panose="02070309020205020404" pitchFamily="49" charset="0"/>
              <a:buChar char="o"/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Zahájení vypořádání připomínek</a:t>
            </a:r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68E7A5BC-1769-C9BE-15C7-D4B9BD807289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6"/>
          </a:solidFill>
          <a:ln w="12700">
            <a:solidFill>
              <a:schemeClr val="accent6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197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30" y="6526948"/>
            <a:ext cx="8375063" cy="19452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254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905000"/>
            <a:ext cx="11234629" cy="4078998"/>
          </a:xfrm>
          <a:noFill/>
        </p:spPr>
        <p:txBody>
          <a:bodyPr>
            <a:normAutofit/>
          </a:bodyPr>
          <a:lstStyle/>
          <a:p>
            <a:pPr marL="396000" lvl="1" indent="0">
              <a:buNone/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38900" lvl="1" indent="-342900">
              <a:buFont typeface="Courier New" panose="02070309020205020404" pitchFamily="49" charset="0"/>
              <a:buChar char="o"/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Zahájení vypořádání připomínek</a:t>
            </a:r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258B6D23-0823-05B7-F134-E525564FAEB1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8" name="Obrázek 7" descr="Obsah obrázku text, snímek obrazovky, software, Webová stránka&#10;&#10;Popis se vygeneroval automaticky.">
            <a:extLst>
              <a:ext uri="{FF2B5EF4-FFF2-40B4-BE49-F238E27FC236}">
                <a16:creationId xmlns:a16="http://schemas.microsoft.com/office/drawing/2014/main" id="{95B85F10-C3C4-E962-7AE8-9BA02FB92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56" y="1630126"/>
            <a:ext cx="9204420" cy="489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47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255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cs-CZ" sz="180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Po zahájení vypořádání se uživateli zpřístupní odkaz pro přechod do editoru v režimu vypořádání připomínek s názvem Vypořádat připomínky </a:t>
            </a:r>
            <a:r>
              <a:rPr lang="cs-CZ" sz="1800">
                <a:solidFill>
                  <a:srgbClr val="FF0000"/>
                </a:solidFill>
                <a:effectLst/>
                <a:latin typeface="Calibri"/>
                <a:ea typeface="Calibri"/>
                <a:cs typeface="Calibri"/>
              </a:rPr>
              <a:t>(1)</a:t>
            </a:r>
          </a:p>
          <a:p>
            <a:pPr marL="342900" lvl="0" indent="-342900">
              <a:lnSpc>
                <a:spcPct val="12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38505" lvl="1" indent="-342900">
              <a:lnSpc>
                <a:spcPct val="12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95605" lvl="1" indent="0">
              <a:lnSpc>
                <a:spcPct val="120000"/>
              </a:lnSpc>
              <a:spcAft>
                <a:spcPts val="0"/>
              </a:spcAft>
              <a:buNone/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38505" lvl="1" indent="-342900">
              <a:lnSpc>
                <a:spcPct val="12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Vypořádání připomínek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EDE01879-CBBA-360B-0B9F-072C0B4471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A03EC45-E0E0-8FE8-AFAD-0AC109AB0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7" y="2087245"/>
            <a:ext cx="9093623" cy="4375353"/>
          </a:xfrm>
          <a:prstGeom prst="rect">
            <a:avLst/>
          </a:prstGeom>
        </p:spPr>
      </p:pic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4D7FC173-8733-E758-623D-D5E74E8D37FF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913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256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>
            <a:normAutofit/>
          </a:bodyPr>
          <a:lstStyle/>
          <a:p>
            <a:pPr marL="738900" lvl="1" indent="-342900">
              <a:buFont typeface="Courier New" panose="02070309020205020404" pitchFamily="49" charset="0"/>
              <a:buChar char="o"/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Vypořádání připomínek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EDE01879-CBBA-360B-0B9F-072C0B4471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 režimu vypořádání se v editoru zobrazuje okno rozdělené na dvě části (čtyři okna)</a:t>
            </a:r>
          </a:p>
          <a:p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Vpravo je sloučený pohled všech připomínek k vypořádání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zde i identifikace připomínkového místa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které konkrétní připomínku uplatnilo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 levé části okna je cílová vrstva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(3)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do které uživatel připomínky zapracovává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Pravý panel Připomínky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obsahuje všechny připomínky, které mají být vypořádány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/>
          </a:p>
        </p:txBody>
      </p:sp>
      <p:sp>
        <p:nvSpPr>
          <p:cNvPr id="8" name="Vývojový diagram: spojnice 7">
            <a:extLst>
              <a:ext uri="{FF2B5EF4-FFF2-40B4-BE49-F238E27FC236}">
                <a16:creationId xmlns:a16="http://schemas.microsoft.com/office/drawing/2014/main" id="{E1F83C50-A64A-8C22-2BD0-DA4DEB0B77D1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6"/>
          </a:solidFill>
          <a:ln w="12700">
            <a:solidFill>
              <a:schemeClr val="accent6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282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257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905000"/>
            <a:ext cx="11234629" cy="4078998"/>
          </a:xfrm>
          <a:noFill/>
        </p:spPr>
        <p:txBody>
          <a:bodyPr>
            <a:normAutofit/>
          </a:bodyPr>
          <a:lstStyle/>
          <a:p>
            <a:pPr marL="396000" lvl="1" indent="0">
              <a:buNone/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38900" lvl="1" indent="-342900">
              <a:buFont typeface="Courier New" panose="02070309020205020404" pitchFamily="49" charset="0"/>
              <a:buChar char="o"/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Vypořádání připomínek</a:t>
            </a:r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EC0664BF-98E4-0E44-089C-000397728290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F83D199-50A4-9205-E218-FCF8337AC7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3"/>
          <a:stretch/>
        </p:blipFill>
        <p:spPr>
          <a:xfrm>
            <a:off x="526630" y="1572767"/>
            <a:ext cx="10555224" cy="459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258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Vypořádání připomínek - Akceptováno částečně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EDE01879-CBBA-360B-0B9F-072C0B4471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5"/>
            <a:ext cx="11233584" cy="3983876"/>
          </a:xfrm>
        </p:spPr>
        <p:txBody>
          <a:bodyPr/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Uživatel 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vybere konkrétní připomínku v panelu Připomínky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ásledně klikne na Změnit způsob vypořádání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 pravé horní části </a:t>
            </a: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otevře se okno, kde 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vybere akceptováno částečně </a:t>
            </a:r>
            <a:r>
              <a:rPr lang="cs-CZ" sz="18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(3)</a:t>
            </a: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Vývojový diagram: spojnice 8">
            <a:extLst>
              <a:ext uri="{FF2B5EF4-FFF2-40B4-BE49-F238E27FC236}">
                <a16:creationId xmlns:a16="http://schemas.microsoft.com/office/drawing/2014/main" id="{F5F4A2EB-E0A9-F3C2-4F30-6F8BF7D9A112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6"/>
          </a:solidFill>
          <a:ln w="12700">
            <a:solidFill>
              <a:schemeClr val="accent6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361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259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905000"/>
            <a:ext cx="11234629" cy="4078998"/>
          </a:xfrm>
          <a:noFill/>
        </p:spPr>
        <p:txBody>
          <a:bodyPr>
            <a:normAutofit/>
          </a:bodyPr>
          <a:lstStyle/>
          <a:p>
            <a:pPr marL="396000" lvl="1" indent="0">
              <a:buNone/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38900" lvl="1" indent="-342900">
              <a:buFont typeface="Courier New" panose="02070309020205020404" pitchFamily="49" charset="0"/>
              <a:buChar char="o"/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Vypořádání připomínek - Akceptováno částečně</a:t>
            </a:r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0A8B22F3-93F1-452F-8093-6BFE938CDB9A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12A3737-F031-2946-E607-F8BDD35CE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1451268"/>
            <a:ext cx="10536936" cy="464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84DCA39-906F-821F-2235-C4B9978C4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26</a:t>
            </a:fld>
            <a:endParaRPr lang="pl-PL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535A74-C9F1-4D20-0611-1E3592DA9FE0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cs-CZ">
                <a:cs typeface="Calibri"/>
              </a:rPr>
              <a:t>Prezentace </a:t>
            </a:r>
          </a:p>
          <a:p>
            <a:r>
              <a:rPr lang="pt-BR">
                <a:cs typeface="Calibri"/>
              </a:rPr>
              <a:t>TVORBA - Editor č.2 - </a:t>
            </a:r>
            <a:r>
              <a:rPr lang="cs-CZ">
                <a:cs typeface="Calibri"/>
              </a:rPr>
              <a:t>novelizace</a:t>
            </a:r>
            <a:endParaRPr lang="cs-CZ">
              <a:ea typeface="Calibri"/>
              <a:cs typeface="Calibri"/>
            </a:endParaRPr>
          </a:p>
          <a:p>
            <a:r>
              <a:rPr lang="cs-CZ">
                <a:cs typeface="Calibri"/>
              </a:rPr>
              <a:t>Jana Obstová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715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260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>
            <a:noAutofit/>
          </a:bodyPr>
          <a:lstStyle/>
          <a:p>
            <a:pPr marL="285750" indent="-28575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Změna způsobu vypořádání se projeví v panelu Připomínky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(1)</a:t>
            </a:r>
            <a:r>
              <a:rPr lang="cs-CZ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změnou piktogramu připomínky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(2)</a:t>
            </a:r>
            <a:r>
              <a:rPr lang="cs-CZ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textovou informací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(3)</a:t>
            </a:r>
            <a:r>
              <a:rPr lang="cs-CZ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při najetí na piktogram</a:t>
            </a:r>
            <a:endParaRPr lang="cs-CZ" sz="18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Vypořádání připomínek - Akceptováno částečně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EDE01879-CBBA-360B-0B9F-072C0B4471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5"/>
            <a:ext cx="11233584" cy="3983876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203260C0-8A04-AE83-A419-BAACDBCBEC54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5AA2C6B-379F-5C3D-BE1B-5EA8E19AE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81" y="2372475"/>
            <a:ext cx="8949960" cy="39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2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261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>
            <a:noAutofit/>
          </a:bodyPr>
          <a:lstStyle/>
          <a:p>
            <a:pPr marL="285750" indent="-28575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Uživatel na vybrané připomínce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(1) </a:t>
            </a:r>
            <a:r>
              <a:rPr lang="cs-CZ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provede ve vypořádání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(2) </a:t>
            </a:r>
            <a:r>
              <a:rPr lang="cs-CZ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označení jako zapracované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(3)</a:t>
            </a:r>
            <a:endParaRPr lang="cs-CZ" sz="18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Vypořádání připomínek - Akceptováno částečně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EDE01879-CBBA-360B-0B9F-072C0B4471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5"/>
            <a:ext cx="11233584" cy="3983876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203260C0-8A04-AE83-A419-BAACDBCBEC54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6238609-881F-44E1-836B-0F63D98AB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43" y="2370897"/>
            <a:ext cx="11342751" cy="398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7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262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>
            <a:noAutofit/>
          </a:bodyPr>
          <a:lstStyle/>
          <a:p>
            <a:pPr marL="285750" indent="-28575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Změna zapracování se projeví v panelu Připomínky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(1)</a:t>
            </a:r>
            <a:r>
              <a:rPr lang="cs-CZ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změnou piktogramu připomínky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(2)</a:t>
            </a:r>
            <a:r>
              <a:rPr lang="cs-CZ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textovou informací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(3)</a:t>
            </a:r>
            <a:r>
              <a:rPr lang="cs-CZ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při najetí na piktogram</a:t>
            </a:r>
            <a:endParaRPr lang="cs-CZ" sz="18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Vypořádání připomínek - Akceptováno částečně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EDE01879-CBBA-360B-0B9F-072C0B4471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5"/>
            <a:ext cx="11233584" cy="3983876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203260C0-8A04-AE83-A419-BAACDBCBEC54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5DE99B6-28CE-7DB9-3AEE-A0E60B4F4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81" y="2413688"/>
            <a:ext cx="9283559" cy="351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8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263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>
            <a:noAutofit/>
          </a:bodyPr>
          <a:lstStyle/>
          <a:p>
            <a:pPr marL="285750" indent="-28575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Uživatel na vybrané připomínce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(1) </a:t>
            </a:r>
            <a:r>
              <a:rPr lang="cs-CZ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provede ve vypořádání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(2) </a:t>
            </a:r>
            <a:r>
              <a:rPr lang="cs-CZ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označení jako vypořádané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(3)</a:t>
            </a:r>
            <a:endParaRPr lang="cs-CZ" sz="18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Vypořádání připomínek - Akceptováno částečně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EDE01879-CBBA-360B-0B9F-072C0B4471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5"/>
            <a:ext cx="11233584" cy="3983876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203260C0-8A04-AE83-A419-BAACDBCBEC54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700C0E5-6036-1F80-7BEE-120B4F8B7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81" y="2110084"/>
            <a:ext cx="10710672" cy="427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3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7" y="6528069"/>
            <a:ext cx="8306825" cy="19340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264</a:t>
            </a:fld>
            <a:endParaRPr lang="pl-PL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627904"/>
            <a:ext cx="11233584" cy="4172821"/>
          </a:xfrm>
        </p:spPr>
        <p:txBody>
          <a:bodyPr/>
          <a:lstStyle/>
          <a:p>
            <a:pPr marL="342900" lvl="5" indent="-342900">
              <a:buClr>
                <a:schemeClr val="accent4"/>
              </a:buClr>
              <a:buFont typeface="Arial"/>
              <a:buChar char="•"/>
            </a:pPr>
            <a:r>
              <a:rPr lang="cs-CZ" sz="1800">
                <a:ea typeface="Calibri"/>
                <a:cs typeface="Calibri"/>
              </a:rPr>
              <a:t>Uživatel přejde na vypořádání připomínek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(1)</a:t>
            </a:r>
            <a:r>
              <a:rPr lang="cs-CZ" sz="1800">
                <a:ea typeface="Calibri"/>
                <a:cs typeface="Calibri"/>
              </a:rPr>
              <a:t> zvolí dokumenty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(2)</a:t>
            </a:r>
            <a:r>
              <a:rPr lang="cs-CZ" sz="1800">
                <a:ea typeface="Calibri"/>
                <a:cs typeface="Calibri"/>
              </a:rPr>
              <a:t> a aktualizuje generovaný obsah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(3)</a:t>
            </a:r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D620F986-1546-D642-C068-BE6BC2BB11BC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FC6CCA16-A92F-A3BC-6A0F-09ABFA7FC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Vypořádání připomínek - Akceptováno částečně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CBA2E81A-C11D-4C88-EBEC-D26910A73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84" y="2196502"/>
            <a:ext cx="11234632" cy="412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7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265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>
            <a:normAutofit fontScale="70000" lnSpcReduction="20000"/>
          </a:bodyPr>
          <a:lstStyle/>
          <a:p>
            <a:pPr marL="19050" indent="-34290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Pro připomínky změnou textu systém po výběru připomínky zobrazí náhled zapracování připomínky v cílové vrstvě</a:t>
            </a:r>
            <a:endParaRPr lang="cs-CZ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Zapracování připomínky změnou textu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EDE01879-CBBA-360B-0B9F-072C0B4471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155804"/>
            <a:ext cx="11233584" cy="4200547"/>
          </a:xfrm>
        </p:spPr>
        <p:txBody>
          <a:bodyPr/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7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Náhled je zobrazen modrou barvou </a:t>
            </a:r>
            <a:r>
              <a:rPr lang="cs-CZ" sz="17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(1)</a:t>
            </a:r>
            <a:endParaRPr lang="cs-CZ" sz="17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086746C3-C8F5-E1B4-C48B-1862BE59CAC5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EE14AA3-B605-7DE2-501C-295A19EB7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80" y="2489794"/>
            <a:ext cx="9187117" cy="395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1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266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>
            <a:normAutofit/>
          </a:bodyPr>
          <a:lstStyle/>
          <a:p>
            <a:pPr indent="-32385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Připomínku se změnou textu je možné zapracovat automaticky volbou „Zapracovat vybrané“ </a:t>
            </a:r>
            <a:r>
              <a:rPr lang="cs-CZ" sz="1800">
                <a:solidFill>
                  <a:srgbClr val="FF0000"/>
                </a:solidFill>
                <a:effectLst/>
                <a:latin typeface="Calibri"/>
                <a:ea typeface="Calibri"/>
                <a:cs typeface="Calibri"/>
              </a:rPr>
              <a:t>(1) </a:t>
            </a:r>
            <a:r>
              <a:rPr lang="cs-CZ" sz="180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ve vypořádání </a:t>
            </a:r>
            <a:r>
              <a:rPr lang="cs-CZ" sz="1800">
                <a:solidFill>
                  <a:srgbClr val="FF0000"/>
                </a:solidFill>
                <a:effectLst/>
                <a:latin typeface="Calibri"/>
                <a:ea typeface="Calibri"/>
                <a:cs typeface="Calibri"/>
              </a:rPr>
              <a:t>(2)</a:t>
            </a:r>
            <a:endParaRPr lang="cs-CZ" sz="2400">
              <a:solidFill>
                <a:srgbClr val="FF0000"/>
              </a:solidFill>
              <a:effectLst/>
              <a:latin typeface="Calibri"/>
              <a:ea typeface="Calibri"/>
              <a:cs typeface="Calibri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Zapracování připomínky změnou textu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EDE01879-CBBA-360B-0B9F-072C0B4471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155804"/>
            <a:ext cx="11233584" cy="4200547"/>
          </a:xfrm>
        </p:spPr>
        <p:txBody>
          <a:bodyPr/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cs-CZ" sz="18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271B01D7-4B9F-5ECE-9B03-CBDDEAD3AD61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0430D34-A014-85A1-C300-82027D692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68" y="2217961"/>
            <a:ext cx="11103864" cy="420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03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267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Zapracování připomínky změnou textu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EDE01879-CBBA-360B-0B9F-072C0B4471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7673" y="1460860"/>
            <a:ext cx="11233584" cy="4200547"/>
          </a:xfrm>
        </p:spPr>
        <p:txBody>
          <a:bodyPr/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spuštění automatického zapracování je:</a:t>
            </a:r>
          </a:p>
          <a:p>
            <a:pPr marL="738900" lvl="1" indent="-342900" algn="just">
              <a:lnSpc>
                <a:spcPct val="107000"/>
              </a:lnSpc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připomínka označena jako akceptována</a:t>
            </a:r>
          </a:p>
          <a:p>
            <a:pPr marL="738900" lvl="1" indent="-342900" algn="just">
              <a:lnSpc>
                <a:spcPct val="107000"/>
              </a:lnSpc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připomínka označena jako zapracovaná a vypořádáno</a:t>
            </a:r>
          </a:p>
          <a:p>
            <a:pPr marL="738900" lvl="1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doplněna vazba na vypořádání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cs-CZ" sz="18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BDBA5ED-6F3E-01C8-07DD-1DB804683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7" y="2999232"/>
            <a:ext cx="10222315" cy="353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49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7" y="6528069"/>
            <a:ext cx="8306825" cy="19340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268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Vypořádání připomínek - změnou textu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627904"/>
            <a:ext cx="11233584" cy="4172821"/>
          </a:xfrm>
        </p:spPr>
        <p:txBody>
          <a:bodyPr/>
          <a:lstStyle/>
          <a:p>
            <a:pPr marL="342900" lvl="5" indent="-342900">
              <a:buClr>
                <a:schemeClr val="accent4"/>
              </a:buClr>
              <a:buFont typeface="Arial"/>
              <a:buChar char="•"/>
            </a:pPr>
            <a:r>
              <a:rPr lang="cs-CZ" sz="1800">
                <a:ea typeface="Calibri"/>
                <a:cs typeface="Calibri"/>
              </a:rPr>
              <a:t>Uživatel přejde na vypořádání připomínek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(1)</a:t>
            </a:r>
            <a:r>
              <a:rPr lang="cs-CZ" sz="1800">
                <a:ea typeface="Calibri"/>
                <a:cs typeface="Calibri"/>
              </a:rPr>
              <a:t> zvolí dokumenty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(2)</a:t>
            </a:r>
            <a:r>
              <a:rPr lang="cs-CZ" sz="1800">
                <a:ea typeface="Calibri"/>
                <a:cs typeface="Calibri"/>
              </a:rPr>
              <a:t> a aktualizuje generovaný obsah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(3)</a:t>
            </a:r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D620F986-1546-D642-C068-BE6BC2BB11BC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85248DD-01F4-BB9A-DBE9-D0C57022C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76" y="1970252"/>
            <a:ext cx="10612563" cy="455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9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  <a:endParaRPr lang="cs-CZ" sz="900">
              <a:ea typeface="Calibri"/>
              <a:cs typeface="Calibri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269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Zapracování ostatních typů připomínek (principy)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EDE01879-CBBA-360B-0B9F-072C0B4471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730218"/>
            <a:ext cx="11233584" cy="4626133"/>
          </a:xfrm>
          <a:noFill/>
        </p:spPr>
        <p:txBody>
          <a:bodyPr/>
          <a:lstStyle/>
          <a:p>
            <a:pPr marL="323850" indent="-3238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/>
                <a:ea typeface="Calibri"/>
                <a:cs typeface="Calibri"/>
              </a:rPr>
              <a:t>Pro ostatní typy připomínek je nutné změny do cílové vrstvy zapracovat ručně </a:t>
            </a:r>
            <a:endParaRPr lang="cs-CZ">
              <a:latin typeface="Calibri"/>
              <a:ea typeface="Calibri"/>
              <a:cs typeface="Calibri"/>
            </a:endParaRP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/>
                <a:ea typeface="Calibri"/>
                <a:cs typeface="Calibri"/>
              </a:rPr>
              <a:t>přímou editací výstupní vrstvy (přepsat text návrhu).</a:t>
            </a:r>
          </a:p>
          <a:p>
            <a:pPr marL="323850" indent="-3238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/>
                <a:ea typeface="Calibri"/>
                <a:cs typeface="Calibri"/>
              </a:rPr>
              <a:t>Nastavení příznaku zapracování / vypořádání, případně přidání vazby na vypořádání </a:t>
            </a: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/>
                <a:ea typeface="Calibri"/>
                <a:cs typeface="Calibri"/>
              </a:rPr>
              <a:t>provádí se ručně pomocí nástrojů z menu:</a:t>
            </a:r>
          </a:p>
          <a:p>
            <a:pPr marL="1007745" lvl="2" indent="-25146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>
                <a:latin typeface="Calibri"/>
                <a:ea typeface="Calibri"/>
                <a:cs typeface="Calibri"/>
              </a:rPr>
              <a:t>Označit jako zapracované (tzn. promítnutá do výstupní verze návrhu)</a:t>
            </a:r>
          </a:p>
          <a:p>
            <a:pPr marL="1007745" lvl="2" indent="-25146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>
                <a:latin typeface="Calibri"/>
                <a:ea typeface="Calibri"/>
                <a:cs typeface="Calibri"/>
              </a:rPr>
              <a:t>Označit jako nezapracované</a:t>
            </a:r>
          </a:p>
          <a:p>
            <a:pPr marL="1007745" lvl="2" indent="-25146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>
                <a:latin typeface="Calibri"/>
                <a:ea typeface="Calibri"/>
                <a:cs typeface="Calibri"/>
              </a:rPr>
              <a:t>Označit jako vypořádané (tzn. vyřešená a ukončená z pohledu vypořádání)</a:t>
            </a:r>
          </a:p>
          <a:p>
            <a:pPr marL="1287072" lvl="4" indent="-34290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Tx/>
              <a:buChar char="−"/>
            </a:pPr>
            <a:r>
              <a:rPr lang="cs-CZ" sz="1600" i="1">
                <a:solidFill>
                  <a:srgbClr val="1D1C1D"/>
                </a:solidFill>
              </a:rPr>
              <a:t>př. připomínka, která není akceptovaná, není zapracovaná, protože nemění výstupní text, ale je vypořádaná, protože práce na ní jsou dokončené</a:t>
            </a:r>
          </a:p>
          <a:p>
            <a:pPr marL="1007745" lvl="2" indent="-25146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>
                <a:latin typeface="Calibri"/>
                <a:ea typeface="Calibri"/>
                <a:cs typeface="Calibri"/>
              </a:rPr>
              <a:t>Označit jako nevypořádané</a:t>
            </a:r>
          </a:p>
          <a:p>
            <a:pPr marL="1007745" lvl="2" indent="-25146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>
                <a:latin typeface="Calibri"/>
                <a:ea typeface="Calibri"/>
                <a:cs typeface="Calibri"/>
              </a:rPr>
              <a:t>Přidat / editovat vazbu na vypořádání</a:t>
            </a:r>
          </a:p>
          <a:p>
            <a:pPr marL="1007745" lvl="2" indent="-25146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>
                <a:latin typeface="Calibri"/>
                <a:ea typeface="Calibri"/>
                <a:cs typeface="Calibri"/>
              </a:rPr>
              <a:t>Zrušit vazbu na vypořádání</a:t>
            </a:r>
            <a:endParaRPr lang="cs-CZ" sz="18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23850" indent="-3238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cs-CZ" sz="18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72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DD468FC-5A1F-4D93-9266-BF44BB17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27</a:t>
            </a:fld>
            <a:endParaRPr lang="pl-PL"/>
          </a:p>
        </p:txBody>
      </p:sp>
      <p:pic>
        <p:nvPicPr>
          <p:cNvPr id="8" name="Symbol zastępczy obrazu 8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744A9715-BFBD-4CD0-B460-B81896994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2AD50B7D-FE5C-4529-8057-8AD9C6AA0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0" i="0">
                <a:effectLst/>
                <a:latin typeface="Aptos Narrow" panose="020B0004020202020204" pitchFamily="34" charset="0"/>
              </a:rPr>
              <a:t>Editor 3 novelizace smíšená</a:t>
            </a:r>
            <a:endParaRPr lang="en-US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523454"/>
      </p:ext>
    </p:extLst>
  </p:cSld>
  <p:clrMapOvr>
    <a:masterClrMapping/>
  </p:clrMapOvr>
  <p:transition spd="slow">
    <p:push dir="u"/>
  </p:transition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  <a:endParaRPr lang="cs-CZ" sz="900">
              <a:ea typeface="Calibri"/>
              <a:cs typeface="Calibri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270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Zapracování ostatních typů připomínek (principy)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EDE01879-CBBA-360B-0B9F-072C0B4471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730218"/>
            <a:ext cx="11233584" cy="4626133"/>
          </a:xfrm>
          <a:noFill/>
        </p:spPr>
        <p:txBody>
          <a:bodyPr/>
          <a:lstStyle/>
          <a:p>
            <a:pPr marL="0" indent="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sz="18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23850" indent="-3238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cs-CZ" sz="18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Obrázek 17" descr="Obsah obrázku text, Písmo, snímek obrazovky, řada/pruh&#10;&#10;Popis se vygeneroval automaticky.">
            <a:extLst>
              <a:ext uri="{FF2B5EF4-FFF2-40B4-BE49-F238E27FC236}">
                <a16:creationId xmlns:a16="http://schemas.microsoft.com/office/drawing/2014/main" id="{5C2A662F-FD96-2924-860B-B13982847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98" y="1831855"/>
            <a:ext cx="3143250" cy="534607"/>
          </a:xfrm>
          <a:prstGeom prst="rect">
            <a:avLst/>
          </a:prstGeom>
        </p:spPr>
      </p:pic>
      <p:pic>
        <p:nvPicPr>
          <p:cNvPr id="19" name="Obrázek 18" descr="Obsah obrázku text, Písmo, snímek obrazovky, číslo&#10;&#10;Popis se vygeneroval automaticky.">
            <a:extLst>
              <a:ext uri="{FF2B5EF4-FFF2-40B4-BE49-F238E27FC236}">
                <a16:creationId xmlns:a16="http://schemas.microsoft.com/office/drawing/2014/main" id="{683412DF-2F89-4439-71F6-400DBB7A1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074" y="1828020"/>
            <a:ext cx="3190875" cy="523741"/>
          </a:xfrm>
          <a:prstGeom prst="rect">
            <a:avLst/>
          </a:prstGeom>
        </p:spPr>
      </p:pic>
      <p:pic>
        <p:nvPicPr>
          <p:cNvPr id="22" name="Obrázek 21" descr="Obsah obrázku text, snímek obrazovky, Písmo, číslo&#10;&#10;Popis se vygeneroval automaticky.">
            <a:extLst>
              <a:ext uri="{FF2B5EF4-FFF2-40B4-BE49-F238E27FC236}">
                <a16:creationId xmlns:a16="http://schemas.microsoft.com/office/drawing/2014/main" id="{AA15D0F0-4A7D-32D4-8791-E2C91364F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482" y="4274462"/>
            <a:ext cx="3243867" cy="660446"/>
          </a:xfrm>
          <a:prstGeom prst="rect">
            <a:avLst/>
          </a:prstGeom>
        </p:spPr>
      </p:pic>
      <p:pic>
        <p:nvPicPr>
          <p:cNvPr id="23" name="Obrázek 22" descr="Obsah obrázku text, Písmo, snímek obrazovky, řada/pruh&#10;&#10;Popis se vygeneroval automaticky.">
            <a:extLst>
              <a:ext uri="{FF2B5EF4-FFF2-40B4-BE49-F238E27FC236}">
                <a16:creationId xmlns:a16="http://schemas.microsoft.com/office/drawing/2014/main" id="{4D6F6CAC-D147-2C6D-D619-F2043EE1EB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7121" y="1832368"/>
            <a:ext cx="3320736" cy="528704"/>
          </a:xfrm>
          <a:prstGeom prst="rect">
            <a:avLst/>
          </a:prstGeom>
        </p:spPr>
      </p:pic>
      <p:pic>
        <p:nvPicPr>
          <p:cNvPr id="24" name="Obrázek 23" descr="Obsah obrázku text, snímek obrazovky, Písmo, řada/pruh&#10;&#10;Popis se vygeneroval automaticky.">
            <a:extLst>
              <a:ext uri="{FF2B5EF4-FFF2-40B4-BE49-F238E27FC236}">
                <a16:creationId xmlns:a16="http://schemas.microsoft.com/office/drawing/2014/main" id="{1A57E683-8E8E-F2E0-F298-701144EEF1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710" y="3122853"/>
            <a:ext cx="3623122" cy="543999"/>
          </a:xfrm>
          <a:prstGeom prst="rect">
            <a:avLst/>
          </a:prstGeom>
        </p:spPr>
      </p:pic>
      <p:pic>
        <p:nvPicPr>
          <p:cNvPr id="25" name="Obrázek 24" descr="Obsah obrázku text, Písmo, snímek obrazovky, řada/pruh&#10;&#10;Popis se vygeneroval automaticky.">
            <a:extLst>
              <a:ext uri="{FF2B5EF4-FFF2-40B4-BE49-F238E27FC236}">
                <a16:creationId xmlns:a16="http://schemas.microsoft.com/office/drawing/2014/main" id="{F2B9CEC2-7828-B598-B605-77E1BD5F6D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2604" y="3124852"/>
            <a:ext cx="3238500" cy="542925"/>
          </a:xfrm>
          <a:prstGeom prst="rect">
            <a:avLst/>
          </a:prstGeom>
        </p:spPr>
      </p:pic>
      <p:pic>
        <p:nvPicPr>
          <p:cNvPr id="26" name="Obrázek 25" descr="Obsah obrázku text, Písmo, snímek obrazovky, řada/pruh&#10;&#10;Popis se vygeneroval automaticky.">
            <a:extLst>
              <a:ext uri="{FF2B5EF4-FFF2-40B4-BE49-F238E27FC236}">
                <a16:creationId xmlns:a16="http://schemas.microsoft.com/office/drawing/2014/main" id="{AF3B21DD-58FB-14D4-843D-1C461DBCD8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1847" y="3124688"/>
            <a:ext cx="3314700" cy="545206"/>
          </a:xfrm>
          <a:prstGeom prst="rect">
            <a:avLst/>
          </a:prstGeom>
        </p:spPr>
      </p:pic>
      <p:pic>
        <p:nvPicPr>
          <p:cNvPr id="27" name="Obrázek 26" descr="Obsah obrázku text, Písmo, snímek obrazovky, řada/pruh&#10;&#10;Popis se vygeneroval automaticky.">
            <a:extLst>
              <a:ext uri="{FF2B5EF4-FFF2-40B4-BE49-F238E27FC236}">
                <a16:creationId xmlns:a16="http://schemas.microsoft.com/office/drawing/2014/main" id="{1244F0BA-C9CC-A10A-4378-94673E2A38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528" y="4280115"/>
            <a:ext cx="3513920" cy="671579"/>
          </a:xfrm>
          <a:prstGeom prst="rect">
            <a:avLst/>
          </a:prstGeom>
        </p:spPr>
      </p:pic>
      <p:pic>
        <p:nvPicPr>
          <p:cNvPr id="28" name="Obrázek 27" descr="Obsah obrázku text, Písmo, snímek obrazovky, řada/pruh&#10;&#10;Popis se vygeneroval automaticky.">
            <a:extLst>
              <a:ext uri="{FF2B5EF4-FFF2-40B4-BE49-F238E27FC236}">
                <a16:creationId xmlns:a16="http://schemas.microsoft.com/office/drawing/2014/main" id="{7C98E306-C286-5E68-33E9-D82D39C327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4930" y="5854204"/>
            <a:ext cx="3209925" cy="495300"/>
          </a:xfrm>
          <a:prstGeom prst="rect">
            <a:avLst/>
          </a:prstGeom>
        </p:spPr>
      </p:pic>
      <p:pic>
        <p:nvPicPr>
          <p:cNvPr id="29" name="Obrázek 28" descr="Obsah obrázku text, snímek obrazovky, Písmo, řada/pruh&#10;&#10;Popis se vygeneroval automaticky.">
            <a:extLst>
              <a:ext uri="{FF2B5EF4-FFF2-40B4-BE49-F238E27FC236}">
                <a16:creationId xmlns:a16="http://schemas.microsoft.com/office/drawing/2014/main" id="{3589C418-E2E1-7EED-69DB-B1F0821559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42212" y="4278628"/>
            <a:ext cx="3312017" cy="666750"/>
          </a:xfrm>
          <a:prstGeom prst="rect">
            <a:avLst/>
          </a:prstGeom>
        </p:spPr>
      </p:pic>
      <p:pic>
        <p:nvPicPr>
          <p:cNvPr id="30" name="Obrázek 29" descr="Obsah obrázku text, snímek obrazovky, software, Písmo&#10;&#10;Popis se vygeneroval automaticky.">
            <a:extLst>
              <a:ext uri="{FF2B5EF4-FFF2-40B4-BE49-F238E27FC236}">
                <a16:creationId xmlns:a16="http://schemas.microsoft.com/office/drawing/2014/main" id="{12806C12-E5B8-A8DD-F639-38EA39124EC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r="-306" b="67918"/>
          <a:stretch/>
        </p:blipFill>
        <p:spPr>
          <a:xfrm>
            <a:off x="4477183" y="5850283"/>
            <a:ext cx="3525476" cy="499289"/>
          </a:xfrm>
          <a:prstGeom prst="rect">
            <a:avLst/>
          </a:prstGeom>
        </p:spPr>
      </p:pic>
      <p:pic>
        <p:nvPicPr>
          <p:cNvPr id="31" name="Obrázek 30" descr="Obsah obrázku text, snímek obrazovky, Písmo, číslo&#10;&#10;Popis se vygeneroval automaticky.">
            <a:extLst>
              <a:ext uri="{FF2B5EF4-FFF2-40B4-BE49-F238E27FC236}">
                <a16:creationId xmlns:a16="http://schemas.microsoft.com/office/drawing/2014/main" id="{B12C78A5-0980-489D-2EB6-A199717EA6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44394" y="5853478"/>
            <a:ext cx="3309603" cy="50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8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271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>
            <a:normAutofit fontScale="92500" lnSpcReduction="20000"/>
          </a:bodyPr>
          <a:lstStyle/>
          <a:p>
            <a:pPr indent="-324000">
              <a:lnSpc>
                <a:spcPct val="120000"/>
              </a:lnSpc>
              <a:spcAft>
                <a:spcPts val="0"/>
              </a:spcAft>
            </a:pPr>
            <a:endParaRPr lang="cs-CZ" sz="24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Zapracování ostatních typů připomínek (principy)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EDE01879-CBBA-360B-0B9F-072C0B4471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155804"/>
            <a:ext cx="11233584" cy="4200547"/>
          </a:xfrm>
        </p:spPr>
        <p:txBody>
          <a:bodyPr/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cs-CZ" sz="18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Vývojový diagram: spojnice 7">
            <a:extLst>
              <a:ext uri="{FF2B5EF4-FFF2-40B4-BE49-F238E27FC236}">
                <a16:creationId xmlns:a16="http://schemas.microsoft.com/office/drawing/2014/main" id="{51901FEF-96A8-489D-765E-A75DAC379A39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CE1099E-C0ED-5B8E-A449-ADA756060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81" y="1693461"/>
            <a:ext cx="11193705" cy="468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1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272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Zapracování ostatních typů připomínek (principy)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EDE01879-CBBA-360B-0B9F-072C0B4471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155804"/>
            <a:ext cx="5569373" cy="4200547"/>
          </a:xfrm>
        </p:spPr>
        <p:txBody>
          <a:bodyPr/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 vypořádaným připomínkám může 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uživatel: 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v detailu připomínky </a:t>
            </a:r>
            <a:r>
              <a:rPr lang="cs-CZ" sz="180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(1)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na záložce Vypořádání </a:t>
            </a:r>
            <a:r>
              <a:rPr lang="cs-CZ" sz="180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(2)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doplnit 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strukturovaný text </a:t>
            </a:r>
            <a:r>
              <a:rPr lang="cs-CZ" sz="180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(3)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uložit klikem na Změnit </a:t>
            </a:r>
            <a:r>
              <a:rPr lang="cs-CZ" sz="180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(4)</a:t>
            </a:r>
            <a:endParaRPr lang="cs-CZ" sz="180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cs-CZ" sz="18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D92CE3C-F3E1-9E46-E905-FF6D00685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841" y="1719486"/>
            <a:ext cx="3768736" cy="4696620"/>
          </a:xfrm>
          <a:prstGeom prst="rect">
            <a:avLst/>
          </a:prstGeom>
        </p:spPr>
      </p:pic>
      <p:sp>
        <p:nvSpPr>
          <p:cNvPr id="8" name="Vývojový diagram: spojnice 7">
            <a:extLst>
              <a:ext uri="{FF2B5EF4-FFF2-40B4-BE49-F238E27FC236}">
                <a16:creationId xmlns:a16="http://schemas.microsoft.com/office/drawing/2014/main" id="{9A4A6338-DE69-9E77-1798-01A856C3AD57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328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273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Zapracování zásadní připomínky s rozporem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EDE01879-CBBA-360B-0B9F-072C0B4471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730218"/>
            <a:ext cx="11233584" cy="4626133"/>
          </a:xfrm>
        </p:spPr>
        <p:txBody>
          <a:bodyPr/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Otevřeme záložku „Připomínky“ a označíme zásadní připomínku označenou vykřičníkem</a:t>
            </a: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cs-CZ" sz="18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Vývojový diagram: spojnice 7">
            <a:extLst>
              <a:ext uri="{FF2B5EF4-FFF2-40B4-BE49-F238E27FC236}">
                <a16:creationId xmlns:a16="http://schemas.microsoft.com/office/drawing/2014/main" id="{5B20E824-D776-1E22-8E96-AFD6FF9F5BEE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1494461-485F-9515-BA36-65CF561B2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7" y="2220303"/>
            <a:ext cx="11350752" cy="378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5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274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V  Detail připomínky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(1)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se přepneme do Vypořádání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(2)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a provedeme Přidat text vypořádání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(3)</a:t>
            </a:r>
          </a:p>
          <a:p>
            <a:pPr marL="0" indent="0" algn="just">
              <a:lnSpc>
                <a:spcPct val="115000"/>
              </a:lnSpc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Zapracování zásadní připomínky s rozporem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B75EB29-8D70-4226-AF39-0E91D27A1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090432"/>
            <a:ext cx="11266072" cy="4424668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0885C50A-56DD-A6B4-6429-77AB474CB94F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3552595"/>
      </p:ext>
    </p:extLst>
  </p:cSld>
  <p:clrMapOvr>
    <a:masterClrMapping/>
  </p:clrMapOvr>
  <p:transition spd="slow">
    <p:push dir="u"/>
  </p:transition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275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481328"/>
            <a:ext cx="11234629" cy="4255782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V  Detail připomínky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(1)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se přepneme do Vypořádání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(2)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a provedeme Změnit způsob vypořádání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(3) 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na rozpor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(6)</a:t>
            </a:r>
          </a:p>
          <a:p>
            <a:pPr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Nebo ve Vypořádáni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(4)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zvolíme změnit způsob vypořádání </a:t>
            </a:r>
            <a:r>
              <a:rPr lang="en-US" sz="1800">
                <a:solidFill>
                  <a:srgbClr val="FF0000"/>
                </a:solidFill>
                <a:cs typeface="Arial" panose="020B0604020202020204" pitchFamily="34" charset="0"/>
              </a:rPr>
              <a:t>(5) </a:t>
            </a:r>
            <a:r>
              <a:rPr lang="cs-CZ" sz="1800">
                <a:cs typeface="Arial" panose="020B0604020202020204" pitchFamily="34" charset="0"/>
              </a:rPr>
              <a:t>na rozpor </a:t>
            </a:r>
            <a:r>
              <a:rPr lang="cs-CZ" sz="1800">
                <a:solidFill>
                  <a:srgbClr val="FF0000"/>
                </a:solidFill>
                <a:cs typeface="Arial" panose="020B0604020202020204" pitchFamily="34" charset="0"/>
              </a:rPr>
              <a:t>(6)</a:t>
            </a:r>
          </a:p>
          <a:p>
            <a:pPr marL="0" indent="0" algn="just">
              <a:lnSpc>
                <a:spcPct val="115000"/>
              </a:lnSpc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Zapracování zásadní připomínky s rozporem</a:t>
            </a:r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0885C50A-56DD-A6B4-6429-77AB474CB94F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FB4FC76-D147-8FA1-39F3-846383DDE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382361"/>
            <a:ext cx="11234631" cy="383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96496"/>
      </p:ext>
    </p:extLst>
  </p:cSld>
  <p:clrMapOvr>
    <a:masterClrMapping/>
  </p:clrMapOvr>
  <p:transition spd="slow">
    <p:push dir="u"/>
  </p:transition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276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640876"/>
            <a:ext cx="11234629" cy="4096234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V  Detail připomínky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(1)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se přepneme do Konzultace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(2)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a přidáme text konzultace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(3)</a:t>
            </a: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Zapracování zásadní připomínky s rozporem</a:t>
            </a:r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0885C50A-56DD-A6B4-6429-77AB474CB94F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40E980E-9175-88F3-4215-4F5E4E6400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50"/>
          <a:stretch/>
        </p:blipFill>
        <p:spPr>
          <a:xfrm>
            <a:off x="526630" y="1985449"/>
            <a:ext cx="11328742" cy="454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93670"/>
      </p:ext>
    </p:extLst>
  </p:cSld>
  <p:clrMapOvr>
    <a:masterClrMapping/>
  </p:clrMapOvr>
  <p:transition spd="slow">
    <p:push dir="u"/>
  </p:transition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277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640876"/>
            <a:ext cx="11234629" cy="4096234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Ve vypořádání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(1)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označíme připomínku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(2)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jako zapracovanou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(3)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a vypořádanou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(4)</a:t>
            </a: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Zapracování zásadní připomínky s rozporem</a:t>
            </a:r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0885C50A-56DD-A6B4-6429-77AB474CB94F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4722305-B753-D770-9A4A-3D6DC3070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165594"/>
            <a:ext cx="11234632" cy="366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38952"/>
      </p:ext>
    </p:extLst>
  </p:cSld>
  <p:clrMapOvr>
    <a:masterClrMapping/>
  </p:clrMapOvr>
  <p:transition spd="slow">
    <p:push dir="u"/>
  </p:transition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7" y="6528069"/>
            <a:ext cx="8306825" cy="19340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278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Vypořádání připomínek - s rozporem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627904"/>
            <a:ext cx="11233584" cy="4172821"/>
          </a:xfrm>
        </p:spPr>
        <p:txBody>
          <a:bodyPr/>
          <a:lstStyle/>
          <a:p>
            <a:pPr marL="342900" lvl="5" indent="-342900">
              <a:buClr>
                <a:schemeClr val="accent4"/>
              </a:buClr>
              <a:buFont typeface="Arial"/>
              <a:buChar char="•"/>
            </a:pPr>
            <a:r>
              <a:rPr lang="cs-CZ" sz="1800">
                <a:ea typeface="Calibri"/>
                <a:cs typeface="Calibri"/>
              </a:rPr>
              <a:t>Uživatel přejde na vypořádání připomínek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(1)</a:t>
            </a:r>
            <a:r>
              <a:rPr lang="cs-CZ" sz="1800">
                <a:ea typeface="Calibri"/>
                <a:cs typeface="Calibri"/>
              </a:rPr>
              <a:t> zvolí dokumenty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(2)</a:t>
            </a:r>
            <a:r>
              <a:rPr lang="cs-CZ" sz="1800">
                <a:ea typeface="Calibri"/>
                <a:cs typeface="Calibri"/>
              </a:rPr>
              <a:t> a aktualizuje generovaný obsah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(3)</a:t>
            </a:r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D620F986-1546-D642-C068-BE6BC2BB11BC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D40E64A-7AE2-F74A-67CE-528D5689A7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67"/>
          <a:stretch/>
        </p:blipFill>
        <p:spPr>
          <a:xfrm>
            <a:off x="525577" y="2169122"/>
            <a:ext cx="11059871" cy="418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0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279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Zapracování ostatních připomínek ve vyhlášce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EDE01879-CBBA-360B-0B9F-072C0B4471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730218"/>
            <a:ext cx="11233584" cy="4626133"/>
          </a:xfrm>
        </p:spPr>
        <p:txBody>
          <a:bodyPr/>
          <a:lstStyle/>
          <a:p>
            <a:pPr marL="323850" indent="-3238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800">
                <a:latin typeface="Calibri"/>
                <a:ea typeface="Calibri"/>
                <a:cs typeface="Calibri"/>
              </a:rPr>
              <a:t>Při vyhledávání připomínek </a:t>
            </a:r>
            <a:r>
              <a:rPr lang="cs-CZ" sz="180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(1)</a:t>
            </a:r>
            <a:r>
              <a:rPr lang="cs-CZ" sz="1800">
                <a:latin typeface="Calibri"/>
                <a:ea typeface="Calibri"/>
                <a:cs typeface="Calibri"/>
              </a:rPr>
              <a:t> lze použít filtr </a:t>
            </a:r>
            <a:r>
              <a:rPr lang="cs-CZ" sz="180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(2)</a:t>
            </a:r>
            <a:endParaRPr lang="cs-CZ">
              <a:solidFill>
                <a:srgbClr val="FF0000"/>
              </a:solidFill>
            </a:endParaRPr>
          </a:p>
          <a:p>
            <a:pPr marL="323850" indent="-3238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cs-CZ" sz="18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Vývojový diagram: spojnice 7">
            <a:extLst>
              <a:ext uri="{FF2B5EF4-FFF2-40B4-BE49-F238E27FC236}">
                <a16:creationId xmlns:a16="http://schemas.microsoft.com/office/drawing/2014/main" id="{8CF15261-7EAA-B56B-1A09-7E3AAD559E6E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7" name="Obrázek 6" descr="Obsah obrázku text, snímek obrazovky, software, Počítačová ikona&#10;&#10;Popis se vygeneroval automaticky.">
            <a:extLst>
              <a:ext uri="{FF2B5EF4-FFF2-40B4-BE49-F238E27FC236}">
                <a16:creationId xmlns:a16="http://schemas.microsoft.com/office/drawing/2014/main" id="{82BE1CD5-BEFE-FD8D-71EB-314CE2D6F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73" y="3194337"/>
            <a:ext cx="5718590" cy="3170961"/>
          </a:xfrm>
          <a:prstGeom prst="rect">
            <a:avLst/>
          </a:prstGeom>
        </p:spPr>
      </p:pic>
      <p:pic>
        <p:nvPicPr>
          <p:cNvPr id="9" name="Obrázek 8" descr="Obsah obrázku text, snímek obrazovky, software, Počítačová ikona&#10;&#10;Popis se vygeneroval automaticky.">
            <a:extLst>
              <a:ext uri="{FF2B5EF4-FFF2-40B4-BE49-F238E27FC236}">
                <a16:creationId xmlns:a16="http://schemas.microsoft.com/office/drawing/2014/main" id="{8AB4A555-1DAB-218B-7A1D-FC1E2025E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895" y="1538596"/>
            <a:ext cx="5652779" cy="283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2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28</a:t>
            </a:fld>
            <a:endParaRPr lang="pl-PL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231BF77-8A93-3545-DB89-D92E1A58BC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627" y="1730218"/>
            <a:ext cx="11233584" cy="336244"/>
          </a:xfrm>
        </p:spPr>
        <p:txBody>
          <a:bodyPr/>
          <a:lstStyle/>
          <a:p>
            <a:endParaRPr lang="cs-CZ"/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30" y="848201"/>
            <a:ext cx="11234631" cy="792675"/>
          </a:xfrm>
        </p:spPr>
        <p:txBody>
          <a:bodyPr anchor="t">
            <a:normAutofit/>
          </a:bodyPr>
          <a:lstStyle/>
          <a:p>
            <a:r>
              <a:rPr lang="cs-CZ"/>
              <a:t>Editor - smíšená novela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85649F3-5D05-0EB2-BE66-BD624C168BE2}"/>
              </a:ext>
            </a:extLst>
          </p:cNvPr>
          <p:cNvSpPr txBox="1"/>
          <p:nvPr/>
        </p:nvSpPr>
        <p:spPr>
          <a:xfrm>
            <a:off x="8206144" y="1470279"/>
            <a:ext cx="3556833" cy="40872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Bef>
                <a:spcPts val="300"/>
              </a:spcBef>
            </a:pPr>
            <a:r>
              <a:rPr lang="cs-CZ" sz="1800">
                <a:latin typeface="Calibri"/>
                <a:ea typeface="Calibri"/>
                <a:cs typeface="Calibri"/>
              </a:rPr>
              <a:t>Smíšená novela je kombinací nového předpisu a čisté novely.</a:t>
            </a: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>
              <a:lnSpc>
                <a:spcPct val="107000"/>
              </a:lnSpc>
              <a:spcBef>
                <a:spcPts val="300"/>
              </a:spcBef>
            </a:pPr>
            <a:endParaRPr lang="cs-CZ" sz="1800">
              <a:latin typeface="Calibri"/>
              <a:ea typeface="Calibri"/>
              <a:cs typeface="Calibri"/>
            </a:endParaRPr>
          </a:p>
          <a:p>
            <a:pPr>
              <a:lnSpc>
                <a:spcPct val="107000"/>
              </a:lnSpc>
              <a:spcBef>
                <a:spcPts val="300"/>
              </a:spcBef>
            </a:pPr>
            <a:r>
              <a:rPr lang="cs-CZ" sz="1800">
                <a:latin typeface="Calibri"/>
                <a:ea typeface="Calibri"/>
                <a:cs typeface="Calibri"/>
              </a:rPr>
              <a:t>Novému předpisu odpovídá ve strukturovaném textu </a:t>
            </a:r>
            <a:r>
              <a:rPr lang="cs-CZ" sz="1800" i="1">
                <a:latin typeface="Calibri"/>
                <a:ea typeface="Calibri"/>
                <a:cs typeface="Calibri"/>
              </a:rPr>
              <a:t>Normativní část</a:t>
            </a:r>
            <a:r>
              <a:rPr lang="cs-CZ" sz="1800">
                <a:latin typeface="Calibri"/>
                <a:ea typeface="Calibri"/>
                <a:cs typeface="Calibri"/>
              </a:rPr>
              <a:t>. Novelizovaným textům odpovídá </a:t>
            </a:r>
            <a:r>
              <a:rPr lang="cs-CZ" sz="1800" i="1">
                <a:latin typeface="Calibri"/>
                <a:ea typeface="Calibri"/>
                <a:cs typeface="Calibri"/>
              </a:rPr>
              <a:t>Novelizační část. </a:t>
            </a:r>
            <a:endParaRPr lang="cs-CZ" sz="1800" i="1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>
              <a:lnSpc>
                <a:spcPct val="107000"/>
              </a:lnSpc>
              <a:spcBef>
                <a:spcPts val="300"/>
              </a:spcBef>
            </a:pPr>
            <a:endParaRPr lang="cs-CZ" sz="1800" i="1">
              <a:latin typeface="Calibri"/>
              <a:ea typeface="Calibri"/>
              <a:cs typeface="Calibri"/>
            </a:endParaRPr>
          </a:p>
          <a:p>
            <a:pPr>
              <a:lnSpc>
                <a:spcPct val="107000"/>
              </a:lnSpc>
              <a:spcBef>
                <a:spcPts val="300"/>
              </a:spcBef>
            </a:pPr>
            <a:r>
              <a:rPr lang="cs-CZ" sz="1800">
                <a:latin typeface="Calibri"/>
                <a:ea typeface="Calibri"/>
                <a:cs typeface="Calibri"/>
              </a:rPr>
              <a:t>Práce se smíšenou novelou je kombinací prezentované práce s vyhláškou (nový předpis) a nařízením vlády (čistá novela).</a:t>
            </a: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endParaRPr lang="cs-CZ" sz="16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 descr="Obsah obrázku text, elektronika, snímek obrazovky, software&#10;&#10;Popis se vygeneroval automaticky.">
            <a:extLst>
              <a:ext uri="{FF2B5EF4-FFF2-40B4-BE49-F238E27FC236}">
                <a16:creationId xmlns:a16="http://schemas.microsoft.com/office/drawing/2014/main" id="{09635E97-A3A0-13C3-7CD1-CD8B04A8C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75" y="1474033"/>
            <a:ext cx="7164125" cy="478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55468"/>
      </p:ext>
    </p:extLst>
  </p:cSld>
  <p:clrMapOvr>
    <a:masterClrMapping/>
  </p:clrMapOvr>
  <p:transition spd="slow">
    <p:push dir="u"/>
  </p:transition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280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Zapracování obecné připomínky - v panelu Připomínky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(1) 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klikneme na Přidat text vypořádání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(2)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a doplníme text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(3)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vypořádání</a:t>
            </a:r>
          </a:p>
          <a:p>
            <a:pPr marL="0" indent="0" algn="just">
              <a:lnSpc>
                <a:spcPct val="115000"/>
              </a:lnSpc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Zapracování obecné připomínky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8744A19-2B91-7CA3-17E4-BA9806CD4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66" y="2037842"/>
            <a:ext cx="2760969" cy="449334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F00F07B-593A-8313-0397-29A0B63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047" y="2056923"/>
            <a:ext cx="2508768" cy="4491890"/>
          </a:xfrm>
          <a:prstGeom prst="rect">
            <a:avLst/>
          </a:prstGeom>
        </p:spPr>
      </p:pic>
      <p:sp>
        <p:nvSpPr>
          <p:cNvPr id="8" name="Vývojový diagram: spojnice 7">
            <a:extLst>
              <a:ext uri="{FF2B5EF4-FFF2-40B4-BE49-F238E27FC236}">
                <a16:creationId xmlns:a16="http://schemas.microsoft.com/office/drawing/2014/main" id="{411CF68F-DAEC-1F2E-1CD0-D9FE28D36C1B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7959623"/>
      </p:ext>
    </p:extLst>
  </p:cSld>
  <p:clrMapOvr>
    <a:masterClrMapping/>
  </p:clrMapOvr>
  <p:transition spd="slow">
    <p:push dir="u"/>
  </p:transition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281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V Připomínky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(1)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vyberme Obecnou připomínku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(2)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V horní části editoru v záložce Vypořádání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(3)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klikneme na akci Přidat/editovat vazbu na vypořádání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(4)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Vybereme fragment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(5)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, na kterém je zapracována a potvrdíme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(6)</a:t>
            </a: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Zapracování obecné připomínky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DBB85AC-BBE2-8F04-1BC7-6820FB26A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578912"/>
            <a:ext cx="9359080" cy="3955237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5042D564-4BF3-C62E-5619-D28AB627AA71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84783"/>
      </p:ext>
    </p:extLst>
  </p:cSld>
  <p:clrMapOvr>
    <a:masterClrMapping/>
  </p:clrMapOvr>
  <p:transition spd="slow">
    <p:push dir="u"/>
  </p:transition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282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Opakovaně označíme stejnou připomínku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(1)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a ve Vypořádání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(2) 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klikneme na Změnit způsob vypořádání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(3)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, kde vybereme  Akceptováno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(4)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a potvrdíme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(5)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Zapracování obecné připomínky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5C7D1D5-0ADB-2B22-81C2-2D6180548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9" y="2451867"/>
            <a:ext cx="10983149" cy="3987033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6C3CCFCD-1116-A9B3-0C53-0A6DF52310C8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9616131"/>
      </p:ext>
    </p:extLst>
  </p:cSld>
  <p:clrMapOvr>
    <a:masterClrMapping/>
  </p:clrMapOvr>
  <p:transition spd="slow">
    <p:push dir="u"/>
  </p:transition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MV_pracovnik2MPR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283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Označíme připomínku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(1) 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a ve Vypořádání přes Označit jako vypořádané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(2)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a potvrdíme Označit jako zapracované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(3)</a:t>
            </a: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Zapracování obecné připomínky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23FDDE0-FD09-2C0A-187D-B0982AB53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9" y="2086204"/>
            <a:ext cx="10274367" cy="271439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091B3EC-D466-F26B-8BEB-6930989C6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28" y="4725588"/>
            <a:ext cx="1834252" cy="1850110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AEE681C4-74E1-A1FF-5E62-029CE08BF791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9469384"/>
      </p:ext>
    </p:extLst>
  </p:cSld>
  <p:clrMapOvr>
    <a:masterClrMapping/>
  </p:clrMapOvr>
  <p:transition spd="slow">
    <p:push dir="u"/>
  </p:transition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7" y="6528069"/>
            <a:ext cx="8306825" cy="19340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284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Vypořádání připomínek - obecné připomínky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627904"/>
            <a:ext cx="11233584" cy="4172821"/>
          </a:xfrm>
        </p:spPr>
        <p:txBody>
          <a:bodyPr/>
          <a:lstStyle/>
          <a:p>
            <a:pPr marL="342900" lvl="5" indent="-342900">
              <a:buClr>
                <a:schemeClr val="accent4"/>
              </a:buClr>
              <a:buFont typeface="Arial"/>
              <a:buChar char="•"/>
            </a:pPr>
            <a:r>
              <a:rPr lang="cs-CZ" sz="1800">
                <a:ea typeface="Calibri"/>
                <a:cs typeface="Calibri"/>
              </a:rPr>
              <a:t>Uživatel přejde na vypořádání připomínek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(1)</a:t>
            </a:r>
            <a:r>
              <a:rPr lang="cs-CZ" sz="1800">
                <a:ea typeface="Calibri"/>
                <a:cs typeface="Calibri"/>
              </a:rPr>
              <a:t> zvolí dokumenty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(2)</a:t>
            </a:r>
            <a:r>
              <a:rPr lang="cs-CZ" sz="1800">
                <a:ea typeface="Calibri"/>
                <a:cs typeface="Calibri"/>
              </a:rPr>
              <a:t> a aktualizuje generovaný obsah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(3)</a:t>
            </a:r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D620F986-1546-D642-C068-BE6BC2BB11BC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8" name="Obrázek 7" descr="Obsah obrázku text, elektronika, snímek obrazovky, software&#10;&#10;Popis se vygeneroval automaticky.">
            <a:extLst>
              <a:ext uri="{FF2B5EF4-FFF2-40B4-BE49-F238E27FC236}">
                <a16:creationId xmlns:a16="http://schemas.microsoft.com/office/drawing/2014/main" id="{FC7111F3-BFDC-75AC-828C-425DF36A09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" t="1176" b="-410"/>
          <a:stretch/>
        </p:blipFill>
        <p:spPr>
          <a:xfrm>
            <a:off x="526338" y="2011771"/>
            <a:ext cx="8549425" cy="452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2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285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Označíme připomínku k fragmentu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(1)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, ve Vypořádání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(2) 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zvolíme Změnit způsob vypořádání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(3) 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a neakceptujeme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(4)</a:t>
            </a:r>
            <a:endParaRPr lang="cs-CZ" sz="1800"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cs-CZ" sz="1800"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Zapracování připomínky k fragmentu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5282F6E-0EFE-F354-A832-13170C36A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88" y="2194204"/>
            <a:ext cx="7904034" cy="302494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A354F62-543A-BD4D-82EE-93B333BE9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5979" y="2194204"/>
            <a:ext cx="3265278" cy="2418812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89117CDA-3120-482E-3D73-2D4217574D73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7273962"/>
      </p:ext>
    </p:extLst>
  </p:cSld>
  <p:clrMapOvr>
    <a:masterClrMapping/>
  </p:clrMapOvr>
  <p:transition spd="slow">
    <p:push dir="u"/>
  </p:transition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ea typeface="Calibri"/>
                <a:cs typeface="Calibri"/>
              </a:rPr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286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V záložce Vypořádání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(1)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klikneme na akci Označit jako vypořádané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(2)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, připomínka je označena zelenou fajfkou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(3)</a:t>
            </a: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Zapracování připomínky k fragmentu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F2BE5DE-BD1E-B380-7D58-AE4C01007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126009"/>
            <a:ext cx="11072448" cy="3655665"/>
          </a:xfrm>
          <a:prstGeom prst="rect">
            <a:avLst/>
          </a:prstGeom>
        </p:spPr>
      </p:pic>
      <p:sp>
        <p:nvSpPr>
          <p:cNvPr id="8" name="Vývojový diagram: spojnice 7">
            <a:extLst>
              <a:ext uri="{FF2B5EF4-FFF2-40B4-BE49-F238E27FC236}">
                <a16:creationId xmlns:a16="http://schemas.microsoft.com/office/drawing/2014/main" id="{C6172837-4F3F-0836-BE0E-17B0AFBE28A9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4542814"/>
      </p:ext>
    </p:extLst>
  </p:cSld>
  <p:clrMapOvr>
    <a:masterClrMapping/>
  </p:clrMapOvr>
  <p:transition spd="slow">
    <p:push dir="u"/>
  </p:transition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7" y="6528069"/>
            <a:ext cx="8306825" cy="19340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287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Vypořádání připomínek - k fragmentu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627904"/>
            <a:ext cx="11233584" cy="4172821"/>
          </a:xfrm>
        </p:spPr>
        <p:txBody>
          <a:bodyPr/>
          <a:lstStyle/>
          <a:p>
            <a:pPr marL="342900" lvl="5" indent="-342900">
              <a:buClr>
                <a:schemeClr val="accent4"/>
              </a:buClr>
              <a:buFont typeface="Arial"/>
              <a:buChar char="•"/>
            </a:pPr>
            <a:r>
              <a:rPr lang="cs-CZ" sz="1800">
                <a:ea typeface="Calibri"/>
                <a:cs typeface="Calibri"/>
              </a:rPr>
              <a:t>Uživatel přejde na vypořádání připomínek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(1)</a:t>
            </a:r>
            <a:r>
              <a:rPr lang="cs-CZ" sz="1800">
                <a:ea typeface="Calibri"/>
                <a:cs typeface="Calibri"/>
              </a:rPr>
              <a:t> zvolí dokumenty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(2)</a:t>
            </a:r>
            <a:r>
              <a:rPr lang="cs-CZ" sz="1800">
                <a:ea typeface="Calibri"/>
                <a:cs typeface="Calibri"/>
              </a:rPr>
              <a:t> a aktualizuje generovaný obsah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(3)</a:t>
            </a:r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D620F986-1546-D642-C068-BE6BC2BB11BC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9" name="Obrázek 8" descr="Obsah obrázku text, snímek obrazovky, číslo, Písmo&#10;&#10;Popis se vygeneroval automaticky.">
            <a:extLst>
              <a:ext uri="{FF2B5EF4-FFF2-40B4-BE49-F238E27FC236}">
                <a16:creationId xmlns:a16="http://schemas.microsoft.com/office/drawing/2014/main" id="{17007ED2-86EE-7E8E-C233-82956637F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93" y="2008014"/>
            <a:ext cx="8975767" cy="452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30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ea typeface="Calibri"/>
                <a:cs typeface="Calibri"/>
              </a:rPr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288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/>
              </a:rPr>
              <a:t>Ostatní připomínky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/>
              </a:rPr>
              <a:t>(1)</a:t>
            </a:r>
            <a:r>
              <a:rPr lang="cs-CZ" sz="1800">
                <a:ea typeface="Aptos" panose="020B0004020202020204" pitchFamily="34" charset="0"/>
                <a:cs typeface="Arial"/>
              </a:rPr>
              <a:t> označíme (</a:t>
            </a:r>
            <a:r>
              <a:rPr lang="cs-CZ" sz="1800" err="1">
                <a:ea typeface="Aptos" panose="020B0004020202020204" pitchFamily="34" charset="0"/>
                <a:cs typeface="Arial"/>
              </a:rPr>
              <a:t>Ctrl+klik</a:t>
            </a:r>
            <a:r>
              <a:rPr lang="cs-CZ" sz="1800">
                <a:ea typeface="Aptos" panose="020B0004020202020204" pitchFamily="34" charset="0"/>
                <a:cs typeface="Arial"/>
              </a:rPr>
              <a:t>) a ve vypořádání klikneme na Zapracovat vybrané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/>
              </a:rPr>
              <a:t>(2)</a:t>
            </a:r>
          </a:p>
          <a:p>
            <a:pPr marL="0" indent="0" algn="just">
              <a:lnSpc>
                <a:spcPct val="115000"/>
              </a:lnSpc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Zapracování připomínek ve vyhlášce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2AACA13-5A08-9494-9EC7-CB4EE5A531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07"/>
          <a:stretch/>
        </p:blipFill>
        <p:spPr>
          <a:xfrm>
            <a:off x="526630" y="2109774"/>
            <a:ext cx="7862520" cy="305451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59CC3E6-5933-B464-DFA8-B77DAB4A0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8972" y="2109774"/>
            <a:ext cx="3136398" cy="2393567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84D15079-45BD-6BFB-884A-9AB343B8263B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374110"/>
      </p:ext>
    </p:extLst>
  </p:cSld>
  <p:clrMapOvr>
    <a:masterClrMapping/>
  </p:clrMapOvr>
  <p:transition spd="slow">
    <p:push dir="u"/>
  </p:transition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7" y="6528069"/>
            <a:ext cx="8306825" cy="19340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289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Vypořádání připomínek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99928E8-7B2F-7B52-C5BF-25838F7102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627904"/>
            <a:ext cx="11233584" cy="4172821"/>
          </a:xfrm>
        </p:spPr>
        <p:txBody>
          <a:bodyPr/>
          <a:lstStyle/>
          <a:p>
            <a:pPr marL="342900" lvl="5" indent="-342900">
              <a:buClr>
                <a:schemeClr val="accent4"/>
              </a:buClr>
              <a:buFont typeface="Arial"/>
              <a:buChar char="•"/>
            </a:pPr>
            <a:r>
              <a:rPr lang="cs-CZ" sz="1800">
                <a:ea typeface="Calibri"/>
                <a:cs typeface="Calibri"/>
              </a:rPr>
              <a:t>Uživatel přejde na vypořádání připomínek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(1)</a:t>
            </a:r>
            <a:r>
              <a:rPr lang="cs-CZ" sz="1800">
                <a:ea typeface="Calibri"/>
                <a:cs typeface="Calibri"/>
              </a:rPr>
              <a:t> zvolí dokumenty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(2)</a:t>
            </a:r>
            <a:r>
              <a:rPr lang="cs-CZ" sz="1800">
                <a:ea typeface="Calibri"/>
                <a:cs typeface="Calibri"/>
              </a:rPr>
              <a:t> a aktualizuje generovaný obsah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(3)</a:t>
            </a:r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D620F986-1546-D642-C068-BE6BC2BB11BC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8" name="Obrázek 7" descr="Obsah obrázku text, elektronika, snímek obrazovky, software&#10;&#10;Popis se vygeneroval automaticky.">
            <a:extLst>
              <a:ext uri="{FF2B5EF4-FFF2-40B4-BE49-F238E27FC236}">
                <a16:creationId xmlns:a16="http://schemas.microsoft.com/office/drawing/2014/main" id="{1169B68C-9C78-047D-2A1F-C54F5C306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422" y="1959427"/>
            <a:ext cx="7859650" cy="455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8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DD468FC-5A1F-4D93-9266-BF44BB17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29</a:t>
            </a:fld>
            <a:endParaRPr lang="pl-PL"/>
          </a:p>
        </p:txBody>
      </p:sp>
      <p:pic>
        <p:nvPicPr>
          <p:cNvPr id="8" name="Symbol zastępczy obrazu 8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744A9715-BFBD-4CD0-B460-B81896994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2AD50B7D-FE5C-4529-8057-8AD9C6AA0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0" i="0">
                <a:effectLst/>
                <a:latin typeface="Aptos Narrow"/>
              </a:rPr>
              <a:t>Interní portál e-Legislativa</a:t>
            </a:r>
            <a:br>
              <a:rPr lang="cs-CZ" b="0" i="0">
                <a:effectLst/>
                <a:latin typeface="Aptos Narrow" panose="020B0004020202020204" pitchFamily="34" charset="0"/>
              </a:rPr>
            </a:br>
            <a:br>
              <a:rPr lang="cs-CZ" b="0" i="0">
                <a:effectLst/>
                <a:latin typeface="Aptos Narrow" panose="020B0004020202020204" pitchFamily="34" charset="0"/>
              </a:rPr>
            </a:br>
            <a:endParaRPr lang="en-US">
              <a:latin typeface="Aptos Narrow"/>
            </a:endParaRPr>
          </a:p>
        </p:txBody>
      </p:sp>
    </p:spTree>
    <p:extLst>
      <p:ext uri="{BB962C8B-B14F-4D97-AF65-F5344CB8AC3E}">
        <p14:creationId xmlns:p14="http://schemas.microsoft.com/office/powerpoint/2010/main" val="3900877269"/>
      </p:ext>
    </p:extLst>
  </p:cSld>
  <p:clrMapOvr>
    <a:masterClrMapping/>
  </p:clrMapOvr>
  <p:transition spd="slow">
    <p:push dir="u"/>
  </p:transition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290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Ukončení vypořádání připomínek předkladatelem</a:t>
            </a: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412365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291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Ukončení vypořádání připomínek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EDE01879-CBBA-360B-0B9F-072C0B4471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155804"/>
            <a:ext cx="11233584" cy="4200547"/>
          </a:xfrm>
        </p:spPr>
        <p:txBody>
          <a:bodyPr/>
          <a:lstStyle/>
          <a:p>
            <a:pPr algn="l">
              <a:lnSpc>
                <a:spcPct val="107000"/>
              </a:lnSpc>
              <a:spcBef>
                <a:spcPts val="300"/>
              </a:spcBef>
              <a:spcAft>
                <a:spcPts val="8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dokončení prací na vypořádání uživatel ukončí vypořádání</a:t>
            </a:r>
          </a:p>
          <a:p>
            <a:pPr lvl="1">
              <a:lnSpc>
                <a:spcPct val="107000"/>
              </a:lnSpc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menu Vypořádání </a:t>
            </a:r>
            <a:r>
              <a:rPr lang="cs-CZ" sz="180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zvolením akce Ukončit vypořádání </a:t>
            </a:r>
            <a:r>
              <a:rPr lang="cs-CZ" sz="180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</a:t>
            </a:r>
            <a:endParaRPr lang="cs-CZ" sz="180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300"/>
              </a:spcBef>
              <a:spcAft>
                <a:spcPts val="8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Podmínkou dostupnosti ukončení vypořádání je ukončení lhůty připomínkového řízení</a:t>
            </a:r>
          </a:p>
          <a:p>
            <a:pPr lvl="1">
              <a:lnSpc>
                <a:spcPct val="107000"/>
              </a:lnSpc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ukončení lhůty probíhá z externího systému </a:t>
            </a:r>
            <a:r>
              <a:rPr lang="cs-CZ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oDok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okud lhůta ještě neuplynula, není možné vypořádání ukončit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300"/>
              </a:spcBef>
              <a:spcAft>
                <a:spcPts val="8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spuštění akce Ukončit vypořádání </a:t>
            </a:r>
            <a:r>
              <a:rPr lang="cs-CZ" sz="180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provede systém kontrolu správnosti vypořádání a na případně chyby upozorní v zobrazeném okně </a:t>
            </a:r>
            <a:r>
              <a:rPr lang="cs-CZ" sz="180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(3)</a:t>
            </a:r>
            <a:endParaRPr lang="cs-CZ" sz="180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cs-CZ" sz="18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C63E749D-9277-3A22-4BEB-B221604CAF81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6"/>
          </a:solidFill>
          <a:ln w="12700">
            <a:solidFill>
              <a:schemeClr val="accent6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627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292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Ukončení vypořádání připomínek</a:t>
            </a:r>
          </a:p>
        </p:txBody>
      </p:sp>
      <p:pic>
        <p:nvPicPr>
          <p:cNvPr id="7" name="Obrázek 6" descr="Obsah obrázku text, snímek obrazovky, software, Počítačová ikona&#10;&#10;Popis se vygeneroval automaticky.">
            <a:extLst>
              <a:ext uri="{FF2B5EF4-FFF2-40B4-BE49-F238E27FC236}">
                <a16:creationId xmlns:a16="http://schemas.microsoft.com/office/drawing/2014/main" id="{60963C87-8181-46E3-A0AD-EE67245EE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7" y="1562395"/>
            <a:ext cx="10024057" cy="4793956"/>
          </a:xfrm>
          <a:prstGeom prst="rect">
            <a:avLst/>
          </a:prstGeom>
        </p:spPr>
      </p:pic>
      <p:sp>
        <p:nvSpPr>
          <p:cNvPr id="4" name="Vývojový diagram: spojnice 3">
            <a:extLst>
              <a:ext uri="{FF2B5EF4-FFF2-40B4-BE49-F238E27FC236}">
                <a16:creationId xmlns:a16="http://schemas.microsoft.com/office/drawing/2014/main" id="{DDDBFD33-D3AA-A3D9-D53A-4E11E05E237D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002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293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/>
              </a:rPr>
              <a:t>Pokud nesplňujeme podmínky k ukončení vypořádání, musíme se vrátit a opravit. </a:t>
            </a:r>
            <a:endParaRPr lang="cs-CZ" sz="1800">
              <a:ea typeface="Calibri"/>
              <a:cs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Ukončení vypořádání připomínek</a:t>
            </a:r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07976B67-59F0-E74B-2353-68591D43406C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7" name="Obrázek 6" descr="Obsah obrázku text, elektronika, snímek obrazovky, software&#10;&#10;Popis se vygeneroval automaticky.">
            <a:extLst>
              <a:ext uri="{FF2B5EF4-FFF2-40B4-BE49-F238E27FC236}">
                <a16:creationId xmlns:a16="http://schemas.microsoft.com/office/drawing/2014/main" id="{5C406E06-ACF0-D5BA-9F24-C1E290FCB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14" y="2102364"/>
            <a:ext cx="7324478" cy="42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91879"/>
      </p:ext>
    </p:extLst>
  </p:cSld>
  <p:clrMapOvr>
    <a:masterClrMapping/>
  </p:clrMapOvr>
  <p:transition spd="slow">
    <p:push dir="u"/>
  </p:transition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294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Ukončení vypořádání připomínek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EDE01879-CBBA-360B-0B9F-072C0B4471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730218"/>
            <a:ext cx="5486368" cy="4626133"/>
          </a:xfrm>
        </p:spPr>
        <p:txBody>
          <a:bodyPr/>
          <a:lstStyle/>
          <a:p>
            <a:pPr marL="323850" indent="-323850" algn="l">
              <a:lnSpc>
                <a:spcPct val="107000"/>
              </a:lnSpc>
              <a:spcBef>
                <a:spcPts val="300"/>
              </a:spcBef>
              <a:spcAft>
                <a:spcPts val="800"/>
              </a:spcAft>
            </a:pPr>
            <a:r>
              <a:rPr lang="cs-CZ" sz="1800">
                <a:effectLst/>
                <a:latin typeface="Calibri"/>
                <a:ea typeface="Calibri"/>
                <a:cs typeface="Calibri"/>
              </a:rPr>
              <a:t>Po potvrzení Pokračovat v okně kontroly vypořádání systém zobrazí: </a:t>
            </a:r>
            <a:endParaRPr lang="cs-CZ">
              <a:latin typeface="Calibri"/>
              <a:ea typeface="Calibri"/>
              <a:cs typeface="Calibri"/>
            </a:endParaRPr>
          </a:p>
          <a:p>
            <a:pPr marL="719455" lvl="1" indent="-359410">
              <a:lnSpc>
                <a:spcPct val="107000"/>
              </a:lnSpc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/>
                <a:ea typeface="Calibri"/>
                <a:cs typeface="Calibri"/>
              </a:rPr>
              <a:t>náhled dokumentu vypořádání připomínek (tzv. </a:t>
            </a:r>
            <a:r>
              <a:rPr lang="cs-CZ" sz="1800">
                <a:latin typeface="Calibri"/>
                <a:ea typeface="Calibri"/>
                <a:cs typeface="Calibri"/>
              </a:rPr>
              <a:t>vypořádací</a:t>
            </a:r>
            <a:r>
              <a:rPr lang="cs-CZ" sz="1800">
                <a:effectLst/>
                <a:latin typeface="Calibri"/>
                <a:ea typeface="Calibri"/>
                <a:cs typeface="Calibri"/>
              </a:rPr>
              <a:t> tabulka) </a:t>
            </a:r>
            <a:r>
              <a:rPr lang="cs-CZ" sz="1800">
                <a:solidFill>
                  <a:schemeClr val="accent5"/>
                </a:solidFill>
                <a:effectLst/>
                <a:latin typeface="Calibri"/>
                <a:ea typeface="Calibri"/>
                <a:cs typeface="Calibri"/>
              </a:rPr>
              <a:t>(1)</a:t>
            </a:r>
          </a:p>
          <a:p>
            <a:pPr marL="719455" lvl="1" indent="-359410">
              <a:lnSpc>
                <a:spcPct val="107000"/>
              </a:lnSpc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/>
                <a:ea typeface="Calibri"/>
                <a:cs typeface="Calibri"/>
              </a:rPr>
              <a:t>a volbou </a:t>
            </a:r>
            <a:r>
              <a:rPr lang="cs-CZ" sz="1800">
                <a:solidFill>
                  <a:schemeClr val="accent5"/>
                </a:solidFill>
                <a:effectLst/>
                <a:latin typeface="Calibri"/>
                <a:ea typeface="Calibri"/>
                <a:cs typeface="Calibri"/>
              </a:rPr>
              <a:t>(2)</a:t>
            </a:r>
            <a:r>
              <a:rPr lang="cs-CZ" sz="1800">
                <a:effectLst/>
                <a:latin typeface="Calibri"/>
                <a:ea typeface="Calibri"/>
                <a:cs typeface="Calibri"/>
              </a:rPr>
              <a:t>, za chce uživatel vložit verzi návrhu a soubor s vypořádáním do prostoru tvorby</a:t>
            </a:r>
          </a:p>
          <a:p>
            <a:pPr marL="323850" indent="-323850">
              <a:lnSpc>
                <a:spcPct val="107000"/>
              </a:lnSpc>
              <a:spcBef>
                <a:spcPts val="300"/>
              </a:spcBef>
            </a:pPr>
            <a:r>
              <a:rPr lang="cs-CZ" sz="1800">
                <a:effectLst/>
                <a:latin typeface="Calibri"/>
                <a:ea typeface="Calibri"/>
                <a:cs typeface="Calibri"/>
              </a:rPr>
              <a:t>Případně může uživatel pojmenovat verzi </a:t>
            </a:r>
            <a:r>
              <a:rPr lang="cs-CZ" sz="1800">
                <a:solidFill>
                  <a:schemeClr val="accent5"/>
                </a:solidFill>
                <a:effectLst/>
                <a:latin typeface="Calibri"/>
                <a:ea typeface="Calibri"/>
                <a:cs typeface="Calibri"/>
              </a:rPr>
              <a:t>(3)</a:t>
            </a:r>
            <a:r>
              <a:rPr lang="cs-CZ" sz="1800">
                <a:effectLst/>
                <a:latin typeface="Calibri"/>
                <a:ea typeface="Calibri"/>
                <a:cs typeface="Calibri"/>
              </a:rPr>
              <a:t>, kterou do hlavního prostoru vkládá</a:t>
            </a:r>
          </a:p>
          <a:p>
            <a:pPr marL="323850" indent="-323850">
              <a:lnSpc>
                <a:spcPct val="107000"/>
              </a:lnSpc>
              <a:spcBef>
                <a:spcPts val="300"/>
              </a:spcBef>
            </a:pPr>
            <a:r>
              <a:rPr lang="cs-CZ" sz="1800">
                <a:latin typeface="Calibri"/>
                <a:ea typeface="Calibri"/>
                <a:cs typeface="Calibri"/>
              </a:rPr>
              <a:t>Následně klikne na Dokončit vypořádání </a:t>
            </a:r>
            <a:r>
              <a:rPr lang="cs-CZ" sz="1800">
                <a:solidFill>
                  <a:schemeClr val="accent5"/>
                </a:solidFill>
                <a:latin typeface="Calibri"/>
                <a:ea typeface="Calibri"/>
                <a:cs typeface="Calibri"/>
              </a:rPr>
              <a:t>(4)</a:t>
            </a:r>
            <a:endParaRPr lang="cs-CZ" sz="1800">
              <a:solidFill>
                <a:schemeClr val="accent5"/>
              </a:solidFill>
              <a:effectLst/>
              <a:latin typeface="Calibri"/>
              <a:ea typeface="Calibri"/>
              <a:cs typeface="Calibri"/>
            </a:endParaRPr>
          </a:p>
          <a:p>
            <a:pPr marL="323850" indent="-3238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cs-CZ" sz="18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DB5186D-2168-4F77-D414-1E9805BFA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61627"/>
            <a:ext cx="5665257" cy="4038429"/>
          </a:xfrm>
          <a:prstGeom prst="rect">
            <a:avLst/>
          </a:prstGeom>
        </p:spPr>
      </p:pic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6DDDDDF7-5997-426D-C57D-3132E87FC992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6"/>
          </a:solidFill>
          <a:ln w="12700">
            <a:solidFill>
              <a:schemeClr val="accent6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184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295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Autor návrhu se z Editoru vrátí zpět na PORTÁL </a:t>
            </a: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Ukončení vypořádání připomínek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5BC1D20-FE36-DCAF-C5CB-656D1915C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9" y="2293828"/>
            <a:ext cx="7957217" cy="2754422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07976B67-59F0-E74B-2353-68591D43406C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7273850"/>
      </p:ext>
    </p:extLst>
  </p:cSld>
  <p:clrMapOvr>
    <a:masterClrMapping/>
  </p:clrMapOvr>
  <p:transition spd="slow">
    <p:push dir="u"/>
  </p:transition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296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Ukončení vypořádání připomínek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EDE01879-CBBA-360B-0B9F-072C0B4471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730218"/>
            <a:ext cx="11233584" cy="4626133"/>
          </a:xfrm>
        </p:spPr>
        <p:txBody>
          <a:bodyPr/>
          <a:lstStyle/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dokončení prací na vypořádání předkladatel ukončí vypořádání</a:t>
            </a:r>
          </a:p>
          <a:p>
            <a:pPr lvl="1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potvrzení dojde k ukončení vypořádání připomínek a jeho stav se změní na ukončeno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 případě, že se vypořádávající chce k vypořádání vrátit, v podprostoru Mezirezortní připomínkové řízení </a:t>
            </a:r>
            <a:r>
              <a:rPr lang="cs-CZ" sz="180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klikne Obnovit vypořádání připomínek </a:t>
            </a:r>
            <a:r>
              <a:rPr lang="cs-CZ" sz="180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</a:t>
            </a:r>
            <a:endParaRPr lang="cs-CZ" sz="180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cs-CZ" sz="18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542080A-3089-7A6C-53B7-50242DA35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80" y="2988916"/>
            <a:ext cx="10675819" cy="3278093"/>
          </a:xfrm>
          <a:prstGeom prst="rect">
            <a:avLst/>
          </a:prstGeom>
        </p:spPr>
      </p:pic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EB824E6F-4183-9C25-B110-F920B079F290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204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  <a:cs typeface="Calibri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  <a:cs typeface="Calibri"/>
              </a:rPr>
              <a:t> </a:t>
            </a:r>
            <a:r>
              <a:rPr lang="cs-CZ" sz="1000">
                <a:latin typeface="Aptos"/>
                <a:cs typeface="Calibri"/>
              </a:rPr>
              <a:t>/ </a:t>
            </a:r>
            <a:r>
              <a:rPr lang="cs-CZ" sz="1000">
                <a:cs typeface="Calibri"/>
              </a:rPr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297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Ukončení vypořádání připomínek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EDE01879-CBBA-360B-0B9F-072C0B4471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730218"/>
            <a:ext cx="11233584" cy="4626133"/>
          </a:xfrm>
        </p:spPr>
        <p:txBody>
          <a:bodyPr/>
          <a:lstStyle/>
          <a:p>
            <a:pPr marL="323850" indent="-323850">
              <a:lnSpc>
                <a:spcPct val="107000"/>
              </a:lnSpc>
              <a:spcAft>
                <a:spcPts val="0"/>
              </a:spcAft>
            </a:pPr>
            <a:r>
              <a:rPr lang="cs-CZ" sz="1800">
                <a:effectLst/>
                <a:latin typeface="Calibri"/>
                <a:ea typeface="Calibri"/>
                <a:cs typeface="Calibri"/>
              </a:rPr>
              <a:t>Po </a:t>
            </a:r>
            <a:r>
              <a:rPr lang="cs-CZ" sz="1800">
                <a:latin typeface="Calibri"/>
                <a:ea typeface="Calibri"/>
                <a:cs typeface="Calibri"/>
              </a:rPr>
              <a:t>obnovení připomínkového řízení po kliknutí na připomínkové místo </a:t>
            </a:r>
            <a:r>
              <a:rPr lang="cs-CZ" sz="180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(1)</a:t>
            </a:r>
            <a:endParaRPr lang="cs-CZ">
              <a:solidFill>
                <a:srgbClr val="FF0000"/>
              </a:solidFill>
              <a:latin typeface="Calibri"/>
              <a:ea typeface="Calibri"/>
              <a:cs typeface="Calibri"/>
            </a:endParaRPr>
          </a:p>
          <a:p>
            <a:pPr marL="323850" indent="-323850">
              <a:lnSpc>
                <a:spcPct val="107000"/>
              </a:lnSpc>
              <a:spcAft>
                <a:spcPts val="0"/>
              </a:spcAft>
            </a:pPr>
            <a:r>
              <a:rPr lang="cs-CZ" sz="1800">
                <a:cs typeface="Calibri"/>
              </a:rPr>
              <a:t>Uživatel provede ukončit v vypořádání připomínkového řízení </a:t>
            </a:r>
            <a:r>
              <a:rPr lang="cs-CZ" sz="1800">
                <a:solidFill>
                  <a:srgbClr val="FF0000"/>
                </a:solidFill>
                <a:cs typeface="Calibri"/>
              </a:rPr>
              <a:t>(3)</a:t>
            </a:r>
            <a:r>
              <a:rPr lang="cs-CZ" sz="1800">
                <a:cs typeface="Calibri"/>
              </a:rPr>
              <a:t>, </a:t>
            </a:r>
            <a:r>
              <a:rPr lang="cs-CZ" sz="1800">
                <a:solidFill>
                  <a:srgbClr val="000000"/>
                </a:solidFill>
                <a:cs typeface="Calibri"/>
              </a:rPr>
              <a:t>dále může </a:t>
            </a:r>
            <a:r>
              <a:rPr lang="cs-CZ" sz="1800">
                <a:cs typeface="Calibri"/>
              </a:rPr>
              <a:t>vypořádat připomínky </a:t>
            </a:r>
            <a:r>
              <a:rPr lang="cs-CZ" sz="1800">
                <a:solidFill>
                  <a:srgbClr val="FF0000"/>
                </a:solidFill>
                <a:cs typeface="Calibri"/>
              </a:rPr>
              <a:t>(2)</a:t>
            </a:r>
            <a:r>
              <a:rPr lang="cs-CZ" sz="1800">
                <a:cs typeface="Calibri"/>
              </a:rPr>
              <a:t>, prohlédnou uplatněné připomínky </a:t>
            </a:r>
            <a:r>
              <a:rPr lang="cs-CZ" sz="1800">
                <a:solidFill>
                  <a:srgbClr val="FF0000"/>
                </a:solidFill>
                <a:cs typeface="Calibri"/>
              </a:rPr>
              <a:t>(4)</a:t>
            </a:r>
            <a:r>
              <a:rPr lang="cs-CZ" sz="1800">
                <a:cs typeface="Calibri"/>
              </a:rPr>
              <a:t>, otevřít text </a:t>
            </a:r>
            <a:r>
              <a:rPr lang="cs-CZ" sz="1800">
                <a:solidFill>
                  <a:srgbClr val="FF0000"/>
                </a:solidFill>
                <a:cs typeface="Calibri"/>
              </a:rPr>
              <a:t>(5) </a:t>
            </a:r>
            <a:r>
              <a:rPr lang="cs-CZ" sz="1800">
                <a:cs typeface="Calibri"/>
              </a:rPr>
              <a:t>a stáhnout dokument souhrnu </a:t>
            </a:r>
            <a:r>
              <a:rPr lang="cs-CZ" sz="1800">
                <a:solidFill>
                  <a:srgbClr val="FF0000"/>
                </a:solidFill>
                <a:cs typeface="Calibri"/>
              </a:rPr>
              <a:t>(6)</a:t>
            </a:r>
            <a:endParaRPr lang="cs-CZ" sz="1800">
              <a:solidFill>
                <a:srgbClr val="FF0000"/>
              </a:solidFill>
              <a:ea typeface="Calibri"/>
              <a:cs typeface="Calibri"/>
            </a:endParaRPr>
          </a:p>
          <a:p>
            <a:pPr marL="323850" indent="-3238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cs-CZ" sz="18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EB824E6F-4183-9C25-B110-F920B079F290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4" name="Obrázek 3" descr="Obsah obrázku text, snímek obrazovky, software, Počítačová ikona&#10;&#10;Popis se vygeneroval automaticky.">
            <a:extLst>
              <a:ext uri="{FF2B5EF4-FFF2-40B4-BE49-F238E27FC236}">
                <a16:creationId xmlns:a16="http://schemas.microsoft.com/office/drawing/2014/main" id="{4A74C2EA-985A-6A87-8924-719AE3DAF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627" y="2687667"/>
            <a:ext cx="9591057" cy="384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9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  <a:cs typeface="Calibri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  <a:cs typeface="Calibri"/>
              </a:rPr>
              <a:t> </a:t>
            </a:r>
            <a:r>
              <a:rPr lang="cs-CZ" sz="1000">
                <a:latin typeface="Aptos"/>
                <a:cs typeface="Calibri"/>
              </a:rPr>
              <a:t>/ </a:t>
            </a:r>
            <a:r>
              <a:rPr lang="cs-CZ" sz="1000">
                <a:cs typeface="Calibri"/>
              </a:rPr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298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Ukončení vypořádání připomínek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EDE01879-CBBA-360B-0B9F-072C0B4471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730218"/>
            <a:ext cx="11233584" cy="4626133"/>
          </a:xfrm>
        </p:spPr>
        <p:txBody>
          <a:bodyPr/>
          <a:lstStyle/>
          <a:p>
            <a:pPr marL="323850" indent="-323850">
              <a:lnSpc>
                <a:spcPct val="107000"/>
              </a:lnSpc>
              <a:spcAft>
                <a:spcPts val="0"/>
              </a:spcAft>
            </a:pPr>
            <a:r>
              <a:rPr lang="cs-CZ" sz="1800">
                <a:cs typeface="Calibri"/>
              </a:rPr>
              <a:t>Přejde na připomínkové místo ministerstva vnitra </a:t>
            </a:r>
            <a:r>
              <a:rPr lang="cs-CZ" sz="1800">
                <a:solidFill>
                  <a:srgbClr val="FF0000"/>
                </a:solidFill>
                <a:cs typeface="Calibri"/>
              </a:rPr>
              <a:t>(1)</a:t>
            </a:r>
            <a:r>
              <a:rPr lang="cs-CZ" sz="1800">
                <a:cs typeface="Calibri"/>
              </a:rPr>
              <a:t> a provede stáhnutí dokumentu souhrnu </a:t>
            </a:r>
            <a:r>
              <a:rPr lang="cs-CZ" sz="1800">
                <a:solidFill>
                  <a:srgbClr val="FF0000"/>
                </a:solidFill>
                <a:cs typeface="Calibri"/>
              </a:rPr>
              <a:t>(2)</a:t>
            </a:r>
            <a:endParaRPr lang="cs-CZ">
              <a:solidFill>
                <a:srgbClr val="FF0000"/>
              </a:solidFill>
            </a:endParaRPr>
          </a:p>
          <a:p>
            <a:pPr marL="323850" indent="-3238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cs-CZ" sz="18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EB824E6F-4183-9C25-B110-F920B079F290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8" name="Obrázek 7" descr="Obsah obrázku text, snímek obrazovky, software, Počítačová ikona&#10;&#10;Popis se vygeneroval automaticky.">
            <a:extLst>
              <a:ext uri="{FF2B5EF4-FFF2-40B4-BE49-F238E27FC236}">
                <a16:creationId xmlns:a16="http://schemas.microsoft.com/office/drawing/2014/main" id="{1A27A74F-2B21-E381-A7CA-31704F39D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93" y="2206269"/>
            <a:ext cx="10311741" cy="391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6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299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Ukončení vypořádání připomínek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EDE01879-CBBA-360B-0B9F-072C0B4471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730218"/>
            <a:ext cx="11233584" cy="4626133"/>
          </a:xfrm>
        </p:spPr>
        <p:txBody>
          <a:bodyPr/>
          <a:lstStyle/>
          <a:p>
            <a:pPr marL="323850" indent="-323850">
              <a:lnSpc>
                <a:spcPct val="107000"/>
              </a:lnSpc>
              <a:spcAft>
                <a:spcPts val="0"/>
              </a:spcAft>
            </a:pPr>
            <a:r>
              <a:rPr lang="cs-CZ" sz="1800">
                <a:latin typeface="Calibri"/>
                <a:ea typeface="Calibri" panose="020F0502020204030204" pitchFamily="34" charset="0"/>
                <a:cs typeface="Calibri"/>
              </a:rPr>
              <a:t>Uživateli se stáhne dokument</a:t>
            </a:r>
            <a:endParaRPr lang="cs-CZ" sz="1800">
              <a:solidFill>
                <a:schemeClr val="accent5"/>
              </a:solidFill>
              <a:effectLst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23850" indent="-3238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cs-CZ" sz="18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9EE2A8DC-AA44-95EC-1888-F4AD68963F0F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8" name="Obrázek 7" descr="Obsah obrázku text, snímek obrazovky, Písmo, diagram&#10;&#10;Popis se vygeneroval automaticky.">
            <a:extLst>
              <a:ext uri="{FF2B5EF4-FFF2-40B4-BE49-F238E27FC236}">
                <a16:creationId xmlns:a16="http://schemas.microsoft.com/office/drawing/2014/main" id="{4E90B17B-B64C-63F7-C63E-E4C87989D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980" y="1545464"/>
            <a:ext cx="5721223" cy="499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2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4C7DFAD-3676-4D93-55AE-238CC4C563E0}"/>
              </a:ext>
            </a:extLst>
          </p:cNvPr>
          <p:cNvSpPr/>
          <p:nvPr/>
        </p:nvSpPr>
        <p:spPr bwMode="auto">
          <a:xfrm>
            <a:off x="3962326" y="1878468"/>
            <a:ext cx="7004077" cy="115401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>
                <a:ea typeface="Calibri"/>
                <a:cs typeface="Calibri"/>
              </a:rPr>
              <a:t>Veřejná část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D45418-A611-CE26-ACC3-2F2B2CD16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cs-CZ" smtClean="0"/>
              <a:pPr/>
              <a:t>3</a:t>
            </a:fld>
            <a:endParaRPr lang="cs-CZ">
              <a:ea typeface="Calibri"/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E4688B-690D-46FD-C8FF-4836D5E0C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"/>
                <a:cs typeface="Calibri"/>
              </a:rPr>
              <a:t>Elektronická sbírka a elektronická legislativa (</a:t>
            </a:r>
            <a:r>
              <a:rPr lang="cs-CZ" err="1">
                <a:ea typeface="Calibri"/>
                <a:cs typeface="Calibri"/>
              </a:rPr>
              <a:t>eSeL</a:t>
            </a:r>
            <a:r>
              <a:rPr lang="cs-CZ">
                <a:ea typeface="Calibri"/>
                <a:cs typeface="Calibri"/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3F6CE5-6B25-1825-AE19-D12F6364E4ED}"/>
              </a:ext>
            </a:extLst>
          </p:cNvPr>
          <p:cNvSpPr/>
          <p:nvPr/>
        </p:nvSpPr>
        <p:spPr bwMode="auto">
          <a:xfrm>
            <a:off x="5317851" y="3288745"/>
            <a:ext cx="1224676" cy="63150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1800">
                <a:ea typeface="Calibri"/>
                <a:cs typeface="Calibri"/>
              </a:rPr>
              <a:t>Editor </a:t>
            </a:r>
            <a:r>
              <a:rPr lang="cs-CZ" sz="1800" err="1">
                <a:ea typeface="Calibri"/>
                <a:cs typeface="Calibri"/>
              </a:rPr>
              <a:t>eŠablona</a:t>
            </a:r>
            <a:r>
              <a:rPr lang="cs-CZ" sz="1800">
                <a:ea typeface="Calibri"/>
                <a:cs typeface="Calibri"/>
              </a:rPr>
              <a:t>+</a:t>
            </a:r>
          </a:p>
        </p:txBody>
      </p:sp>
      <p:sp>
        <p:nvSpPr>
          <p:cNvPr id="7" name="Flowchart: Magnetic Disk 6">
            <a:extLst>
              <a:ext uri="{FF2B5EF4-FFF2-40B4-BE49-F238E27FC236}">
                <a16:creationId xmlns:a16="http://schemas.microsoft.com/office/drawing/2014/main" id="{F543476B-57AA-26DD-062D-2A5A05EC0CCE}"/>
              </a:ext>
            </a:extLst>
          </p:cNvPr>
          <p:cNvSpPr/>
          <p:nvPr/>
        </p:nvSpPr>
        <p:spPr bwMode="auto">
          <a:xfrm>
            <a:off x="9366680" y="4700400"/>
            <a:ext cx="1785908" cy="612648"/>
          </a:xfrm>
          <a:prstGeom prst="flowChartMagneticDisk">
            <a:avLst/>
          </a:prstGeom>
          <a:solidFill>
            <a:schemeClr val="tx2"/>
          </a:solidFill>
          <a:ln>
            <a:solidFill>
              <a:schemeClr val="tx1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1800">
                <a:ea typeface="Calibri"/>
                <a:cs typeface="Calibri"/>
              </a:rPr>
              <a:t>Data eSbírka</a:t>
            </a:r>
          </a:p>
        </p:txBody>
      </p:sp>
      <p:sp>
        <p:nvSpPr>
          <p:cNvPr id="8" name="Flowchart: Magnetic Disk 7">
            <a:extLst>
              <a:ext uri="{FF2B5EF4-FFF2-40B4-BE49-F238E27FC236}">
                <a16:creationId xmlns:a16="http://schemas.microsoft.com/office/drawing/2014/main" id="{CFE86EA0-911A-6B82-3504-F857700A4591}"/>
              </a:ext>
            </a:extLst>
          </p:cNvPr>
          <p:cNvSpPr/>
          <p:nvPr/>
        </p:nvSpPr>
        <p:spPr bwMode="auto">
          <a:xfrm>
            <a:off x="4105552" y="4700400"/>
            <a:ext cx="1881728" cy="612648"/>
          </a:xfrm>
          <a:prstGeom prst="flowChartMagneticDisk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1800">
                <a:solidFill>
                  <a:srgbClr val="000000"/>
                </a:solidFill>
                <a:ea typeface="Calibri"/>
                <a:cs typeface="Calibri"/>
              </a:rPr>
              <a:t>Data e-Legislativy</a:t>
            </a:r>
            <a:endParaRPr lang="cs-CZ" sz="1800">
              <a:ea typeface="Calibri"/>
              <a:cs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71C814-E64E-926C-0210-065EDA34FACB}"/>
              </a:ext>
            </a:extLst>
          </p:cNvPr>
          <p:cNvSpPr/>
          <p:nvPr/>
        </p:nvSpPr>
        <p:spPr bwMode="auto">
          <a:xfrm>
            <a:off x="3306824" y="3288745"/>
            <a:ext cx="1594268" cy="63150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1800">
                <a:ea typeface="Calibri"/>
                <a:cs typeface="Calibri"/>
              </a:rPr>
              <a:t>Interní portál e-Legislativa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1F13B1-F20F-9FE0-FF4D-1E9B6E77B0E9}"/>
              </a:ext>
            </a:extLst>
          </p:cNvPr>
          <p:cNvSpPr/>
          <p:nvPr/>
        </p:nvSpPr>
        <p:spPr bwMode="auto">
          <a:xfrm>
            <a:off x="9513426" y="5687562"/>
            <a:ext cx="1361561" cy="41315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1800">
                <a:ea typeface="Calibri"/>
                <a:cs typeface="Calibri"/>
              </a:rPr>
              <a:t>Digitalizace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EE23E6-CFE0-D2BB-5340-1B52F41EAFD6}"/>
              </a:ext>
            </a:extLst>
          </p:cNvPr>
          <p:cNvSpPr/>
          <p:nvPr/>
        </p:nvSpPr>
        <p:spPr bwMode="auto">
          <a:xfrm>
            <a:off x="4188793" y="2139729"/>
            <a:ext cx="1594268" cy="63150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1800">
                <a:ea typeface="Calibri"/>
                <a:cs typeface="Calibri"/>
              </a:rPr>
              <a:t>Veřejný portál e-Legislativa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C1DD3D-892D-1084-9496-2C2E074237C2}"/>
              </a:ext>
            </a:extLst>
          </p:cNvPr>
          <p:cNvSpPr/>
          <p:nvPr/>
        </p:nvSpPr>
        <p:spPr bwMode="auto">
          <a:xfrm>
            <a:off x="9136896" y="2139729"/>
            <a:ext cx="1594268" cy="63150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1800">
                <a:ea typeface="Calibri"/>
                <a:cs typeface="Calibri"/>
              </a:rPr>
              <a:t>Veřejný portál eSbírka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662718-ECAB-D9C7-9ABA-E42834252D7F}"/>
              </a:ext>
            </a:extLst>
          </p:cNvPr>
          <p:cNvSpPr/>
          <p:nvPr/>
        </p:nvSpPr>
        <p:spPr bwMode="auto">
          <a:xfrm>
            <a:off x="10308114" y="3212991"/>
            <a:ext cx="1224676" cy="63150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1800">
                <a:ea typeface="Calibri"/>
                <a:cs typeface="Calibri"/>
              </a:rPr>
              <a:t>Editor eŠablona-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28B49F-4621-A8AE-FEC1-57CE3532E2C6}"/>
              </a:ext>
            </a:extLst>
          </p:cNvPr>
          <p:cNvSpPr/>
          <p:nvPr/>
        </p:nvSpPr>
        <p:spPr bwMode="auto">
          <a:xfrm>
            <a:off x="6972706" y="3284289"/>
            <a:ext cx="1763094" cy="110147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1800">
                <a:ea typeface="Calibri"/>
                <a:cs typeface="Calibri"/>
              </a:rPr>
              <a:t>Portál správy systému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114176-3322-AADA-97B9-83941D494ABC}"/>
              </a:ext>
            </a:extLst>
          </p:cNvPr>
          <p:cNvSpPr/>
          <p:nvPr/>
        </p:nvSpPr>
        <p:spPr bwMode="auto">
          <a:xfrm>
            <a:off x="7068526" y="4014349"/>
            <a:ext cx="722759" cy="2938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1800">
                <a:ea typeface="Calibri"/>
                <a:cs typeface="Calibri"/>
              </a:rPr>
              <a:t>RIO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B60986-789C-4C22-B66C-CC98B2F9C89A}"/>
              </a:ext>
            </a:extLst>
          </p:cNvPr>
          <p:cNvSpPr/>
          <p:nvPr/>
        </p:nvSpPr>
        <p:spPr bwMode="auto">
          <a:xfrm>
            <a:off x="7885280" y="4014349"/>
            <a:ext cx="699945" cy="2984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1800">
                <a:ea typeface="Calibri"/>
                <a:cs typeface="Calibri"/>
              </a:rPr>
              <a:t>...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B900B3D-3C0F-72FC-A811-00CCD6B7B59F}"/>
              </a:ext>
            </a:extLst>
          </p:cNvPr>
          <p:cNvCxnSpPr/>
          <p:nvPr/>
        </p:nvCxnSpPr>
        <p:spPr bwMode="gray">
          <a:xfrm flipH="1" flipV="1">
            <a:off x="6144204" y="4891002"/>
            <a:ext cx="3119208" cy="7190"/>
          </a:xfrm>
          <a:prstGeom prst="straightConnector1">
            <a:avLst/>
          </a:prstGeom>
          <a:noFill/>
          <a:ln w="9525">
            <a:solidFill>
              <a:srgbClr val="808080"/>
            </a:solidFill>
            <a:prstDash val="solid"/>
            <a:round/>
            <a:headEnd/>
            <a:tailEnd type="triangle"/>
          </a:ln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94A1B8A-130A-A47F-8B6E-D6693C841942}"/>
              </a:ext>
            </a:extLst>
          </p:cNvPr>
          <p:cNvCxnSpPr>
            <a:cxnSpLocks/>
          </p:cNvCxnSpPr>
          <p:nvPr/>
        </p:nvCxnSpPr>
        <p:spPr bwMode="gray">
          <a:xfrm flipV="1">
            <a:off x="6178028" y="5067219"/>
            <a:ext cx="3113947" cy="11221"/>
          </a:xfrm>
          <a:prstGeom prst="straightConnector1">
            <a:avLst/>
          </a:prstGeom>
          <a:noFill/>
          <a:ln w="9525">
            <a:solidFill>
              <a:srgbClr val="808080"/>
            </a:solidFill>
            <a:prstDash val="solid"/>
            <a:round/>
            <a:headEnd/>
            <a:tailEnd type="triangle"/>
          </a:ln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31AEE92-6933-8A9B-0EB5-1B45AA4F127D}"/>
              </a:ext>
            </a:extLst>
          </p:cNvPr>
          <p:cNvCxnSpPr/>
          <p:nvPr/>
        </p:nvCxnSpPr>
        <p:spPr bwMode="gray">
          <a:xfrm flipH="1" flipV="1">
            <a:off x="10193866" y="5356724"/>
            <a:ext cx="3566" cy="284304"/>
          </a:xfrm>
          <a:prstGeom prst="straightConnector1">
            <a:avLst/>
          </a:prstGeom>
          <a:noFill/>
          <a:ln w="9525">
            <a:solidFill>
              <a:srgbClr val="808080"/>
            </a:solidFill>
            <a:prstDash val="solid"/>
            <a:round/>
            <a:headEnd/>
            <a:tailEnd type="triangle"/>
          </a:ln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42C78D2-B290-4881-2BFA-54B082643ADF}"/>
              </a:ext>
            </a:extLst>
          </p:cNvPr>
          <p:cNvCxnSpPr>
            <a:cxnSpLocks/>
          </p:cNvCxnSpPr>
          <p:nvPr/>
        </p:nvCxnSpPr>
        <p:spPr bwMode="gray">
          <a:xfrm>
            <a:off x="4043502" y="3969973"/>
            <a:ext cx="589100" cy="718328"/>
          </a:xfrm>
          <a:prstGeom prst="straightConnector1">
            <a:avLst/>
          </a:prstGeom>
          <a:noFill/>
          <a:ln w="9525">
            <a:solidFill>
              <a:srgbClr val="808080"/>
            </a:solidFill>
            <a:prstDash val="solid"/>
            <a:round/>
            <a:headEnd/>
            <a:tailEnd type="triangle"/>
          </a:ln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8CCD023-1D68-DFCB-03CB-8F1BA1D6501D}"/>
              </a:ext>
            </a:extLst>
          </p:cNvPr>
          <p:cNvCxnSpPr>
            <a:cxnSpLocks/>
          </p:cNvCxnSpPr>
          <p:nvPr/>
        </p:nvCxnSpPr>
        <p:spPr bwMode="gray">
          <a:xfrm flipH="1">
            <a:off x="5577303" y="3961061"/>
            <a:ext cx="275391" cy="736152"/>
          </a:xfrm>
          <a:prstGeom prst="straightConnector1">
            <a:avLst/>
          </a:prstGeom>
          <a:noFill/>
          <a:ln w="9525">
            <a:solidFill>
              <a:srgbClr val="808080"/>
            </a:solidFill>
            <a:prstDash val="solid"/>
            <a:round/>
            <a:headEnd/>
            <a:tailEnd type="triangle"/>
          </a:ln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C6F75E8-A307-514F-C72F-88C0B89F8D5A}"/>
              </a:ext>
            </a:extLst>
          </p:cNvPr>
          <p:cNvCxnSpPr>
            <a:cxnSpLocks/>
          </p:cNvCxnSpPr>
          <p:nvPr/>
        </p:nvCxnSpPr>
        <p:spPr bwMode="gray">
          <a:xfrm>
            <a:off x="5068413" y="2842569"/>
            <a:ext cx="9804" cy="1823451"/>
          </a:xfrm>
          <a:prstGeom prst="straightConnector1">
            <a:avLst/>
          </a:prstGeom>
          <a:noFill/>
          <a:ln w="9525">
            <a:solidFill>
              <a:srgbClr val="808080"/>
            </a:solidFill>
            <a:prstDash val="solid"/>
            <a:round/>
            <a:headEnd/>
            <a:tailEnd type="triangle"/>
          </a:ln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E99D38B-D22E-9388-E0E5-C43B929BABEB}"/>
              </a:ext>
            </a:extLst>
          </p:cNvPr>
          <p:cNvCxnSpPr>
            <a:cxnSpLocks/>
          </p:cNvCxnSpPr>
          <p:nvPr/>
        </p:nvCxnSpPr>
        <p:spPr bwMode="gray">
          <a:xfrm flipH="1">
            <a:off x="10626110" y="3916500"/>
            <a:ext cx="275391" cy="736152"/>
          </a:xfrm>
          <a:prstGeom prst="straightConnector1">
            <a:avLst/>
          </a:prstGeom>
          <a:noFill/>
          <a:ln w="9525">
            <a:solidFill>
              <a:srgbClr val="808080"/>
            </a:solidFill>
            <a:prstDash val="solid"/>
            <a:round/>
            <a:headEnd/>
            <a:tailEnd type="triangle"/>
          </a:ln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124C740-BCA6-5988-DFCE-29AC83B20C7E}"/>
              </a:ext>
            </a:extLst>
          </p:cNvPr>
          <p:cNvCxnSpPr>
            <a:cxnSpLocks/>
          </p:cNvCxnSpPr>
          <p:nvPr/>
        </p:nvCxnSpPr>
        <p:spPr bwMode="gray">
          <a:xfrm>
            <a:off x="10041466" y="2842569"/>
            <a:ext cx="14258" cy="1818994"/>
          </a:xfrm>
          <a:prstGeom prst="straightConnector1">
            <a:avLst/>
          </a:prstGeom>
          <a:noFill/>
          <a:ln w="9525">
            <a:solidFill>
              <a:srgbClr val="808080"/>
            </a:solidFill>
            <a:prstDash val="solid"/>
            <a:round/>
            <a:headEnd/>
            <a:tailEnd type="triangle"/>
          </a:ln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40C7F15-E54B-06CE-A275-0F165A9CDCC4}"/>
              </a:ext>
            </a:extLst>
          </p:cNvPr>
          <p:cNvSpPr txBox="1"/>
          <p:nvPr/>
        </p:nvSpPr>
        <p:spPr>
          <a:xfrm>
            <a:off x="6597871" y="5102837"/>
            <a:ext cx="2540760" cy="5704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1600">
                <a:ea typeface="Calibri"/>
                <a:cs typeface="Calibri"/>
              </a:rPr>
              <a:t>Publikace právního aktu </a:t>
            </a:r>
            <a:endParaRPr lang="cs-CZ">
              <a:ea typeface="Calibri"/>
              <a:cs typeface="Calibri"/>
            </a:endParaRPr>
          </a:p>
          <a:p>
            <a:pPr>
              <a:lnSpc>
                <a:spcPct val="95000"/>
              </a:lnSpc>
              <a:spcAft>
                <a:spcPts val="800"/>
              </a:spcAft>
            </a:pPr>
            <a:r>
              <a:rPr lang="cs-CZ" sz="1600">
                <a:ea typeface="Calibri"/>
                <a:cs typeface="Calibri"/>
              </a:rPr>
              <a:t>(všech jeho právních předpisů)</a:t>
            </a:r>
            <a:endParaRPr lang="cs-CZ">
              <a:ea typeface="Calibri"/>
              <a:cs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3CE5CBA-A558-A45D-2CB4-B5357A7F122A}"/>
              </a:ext>
            </a:extLst>
          </p:cNvPr>
          <p:cNvSpPr txBox="1"/>
          <p:nvPr/>
        </p:nvSpPr>
        <p:spPr>
          <a:xfrm>
            <a:off x="6597871" y="4617117"/>
            <a:ext cx="2171363" cy="2339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1600">
                <a:ea typeface="Calibri"/>
                <a:cs typeface="Calibri"/>
              </a:rPr>
              <a:t>Import právního předpisu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EACBA4-9CC4-0C05-37AA-9F96D3ED24BC}"/>
              </a:ext>
            </a:extLst>
          </p:cNvPr>
          <p:cNvSpPr txBox="1"/>
          <p:nvPr/>
        </p:nvSpPr>
        <p:spPr>
          <a:xfrm>
            <a:off x="10318747" y="5379117"/>
            <a:ext cx="1467325" cy="2339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1600">
                <a:ea typeface="Calibri"/>
                <a:cs typeface="Calibri"/>
              </a:rPr>
              <a:t>Přihrávání balíčků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F68BCA1-9D1F-A2D9-F788-5F952C1E37AC}"/>
              </a:ext>
            </a:extLst>
          </p:cNvPr>
          <p:cNvCxnSpPr>
            <a:cxnSpLocks/>
          </p:cNvCxnSpPr>
          <p:nvPr/>
        </p:nvCxnSpPr>
        <p:spPr bwMode="gray">
          <a:xfrm flipH="1">
            <a:off x="6009547" y="4032359"/>
            <a:ext cx="899251" cy="691590"/>
          </a:xfrm>
          <a:prstGeom prst="straightConnector1">
            <a:avLst/>
          </a:prstGeom>
          <a:noFill/>
          <a:ln w="9525">
            <a:solidFill>
              <a:srgbClr val="808080"/>
            </a:solidFill>
            <a:prstDash val="solid"/>
            <a:round/>
            <a:headEnd/>
            <a:tailEnd type="triangle"/>
          </a:ln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0AFF07D-E2A3-3984-85B5-2651108DCDEE}"/>
              </a:ext>
            </a:extLst>
          </p:cNvPr>
          <p:cNvCxnSpPr>
            <a:cxnSpLocks/>
          </p:cNvCxnSpPr>
          <p:nvPr/>
        </p:nvCxnSpPr>
        <p:spPr bwMode="gray">
          <a:xfrm>
            <a:off x="8789289" y="3983341"/>
            <a:ext cx="985696" cy="664853"/>
          </a:xfrm>
          <a:prstGeom prst="straightConnector1">
            <a:avLst/>
          </a:prstGeom>
          <a:noFill/>
          <a:ln w="9525">
            <a:solidFill>
              <a:srgbClr val="808080"/>
            </a:solidFill>
            <a:prstDash val="solid"/>
            <a:round/>
            <a:headEnd/>
            <a:tailEnd type="triangle"/>
          </a:ln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03531E6-BC60-3547-001E-8D0B272EA938}"/>
              </a:ext>
            </a:extLst>
          </p:cNvPr>
          <p:cNvSpPr txBox="1"/>
          <p:nvPr/>
        </p:nvSpPr>
        <p:spPr>
          <a:xfrm>
            <a:off x="314713" y="1827573"/>
            <a:ext cx="2844239" cy="42421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cs-CZ" sz="2000">
                <a:ea typeface="+mn-lt"/>
                <a:cs typeface="+mn-lt"/>
              </a:rPr>
              <a:t>Elektronická sbírka zákonů a mezinárodních smluv ČR</a:t>
            </a:r>
            <a:endParaRPr lang="en-US" sz="2000">
              <a:ea typeface="Calibri"/>
              <a:cs typeface="Calibri"/>
            </a:endParaRPr>
          </a:p>
          <a:p>
            <a:pPr>
              <a:lnSpc>
                <a:spcPct val="95000"/>
              </a:lnSpc>
              <a:spcAft>
                <a:spcPts val="800"/>
              </a:spcAft>
            </a:pPr>
            <a:endParaRPr lang="cs-CZ" sz="2000">
              <a:ea typeface="+mn-lt"/>
              <a:cs typeface="+mn-lt"/>
            </a:endParaRPr>
          </a:p>
          <a:p>
            <a:pPr marL="342900" indent="-342900">
              <a:lnSpc>
                <a:spcPct val="95000"/>
              </a:lnSpc>
              <a:spcAft>
                <a:spcPts val="800"/>
              </a:spcAft>
              <a:buFont typeface="Arial"/>
              <a:buChar char="•"/>
            </a:pPr>
            <a:r>
              <a:rPr lang="cs-CZ" sz="2000">
                <a:ea typeface="+mn-lt"/>
                <a:cs typeface="+mn-lt"/>
              </a:rPr>
              <a:t>Ve Sbírce zákonů a mezinárodních smluv se vyhlašují: ústavní zákon, zákon, zákonné opatření Senátu, nařízení vlády, prováděcí předpis vydaný ministerstvem, jiným ústředním správním úřadem nebo ČNB</a:t>
            </a:r>
            <a:endParaRPr lang="cs-CZ" sz="2000">
              <a:ea typeface="Calibri"/>
              <a:cs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D00FCBF-18C1-6582-5E13-23A4FE55FBF3}"/>
              </a:ext>
            </a:extLst>
          </p:cNvPr>
          <p:cNvSpPr txBox="1"/>
          <p:nvPr/>
        </p:nvSpPr>
        <p:spPr>
          <a:xfrm>
            <a:off x="4187099" y="5356836"/>
            <a:ext cx="2171363" cy="2339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1600">
                <a:ea typeface="Calibri"/>
                <a:cs typeface="Calibri"/>
              </a:rPr>
              <a:t>Návrhy právních aktů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B39EDC-E402-68CF-1742-4E229DC65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  <a:endParaRPr lang="cs-CZ" sz="10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380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30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Domovské stránky, přehledy a jejich ovládání</a:t>
            </a:r>
            <a:r>
              <a:rPr lang="cs-CZ">
                <a:solidFill>
                  <a:schemeClr val="tx1"/>
                </a:solidFill>
                <a:latin typeface="Aptos Narrow"/>
              </a:rPr>
              <a:t> </a:t>
            </a:r>
            <a:br>
              <a:rPr lang="cs-CZ" b="0" i="0">
                <a:effectLst/>
                <a:latin typeface="Aptos Narrow" panose="020B0004020202020204" pitchFamily="34" charset="0"/>
              </a:rPr>
            </a:br>
            <a:endParaRPr lang="cs-CZ">
              <a:latin typeface="Aptos Narrow"/>
              <a:ea typeface="Calibri"/>
              <a:cs typeface="Calibri"/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79020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300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Příprava postoupení vládě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372474"/>
            <a:ext cx="4986984" cy="1462925"/>
          </a:xfrm>
        </p:spPr>
        <p:txBody>
          <a:bodyPr/>
          <a:lstStyle/>
          <a:p>
            <a:endParaRPr lang="cs-CZ" u="sng">
              <a:solidFill>
                <a:schemeClr val="accent1"/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35929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301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/>
              </a:rPr>
              <a:t>Autor návrhu, tj. Předkladatel, v hlavním prostoru fáze Tvorba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/>
              </a:rPr>
              <a:t>(1)</a:t>
            </a:r>
            <a:r>
              <a:rPr lang="cs-CZ" sz="1800">
                <a:ea typeface="Aptos" panose="020B0004020202020204" pitchFamily="34" charset="0"/>
                <a:cs typeface="Arial"/>
              </a:rPr>
              <a:t> provede Ukončit MPŘ a připravit postoupení vládě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/>
              </a:rPr>
              <a:t>(2)</a:t>
            </a:r>
          </a:p>
          <a:p>
            <a:pPr marL="0" indent="0" algn="just">
              <a:lnSpc>
                <a:spcPct val="115000"/>
              </a:lnSpc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4000"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Ukončení MPŘ a příprava postoupení vládě</a:t>
            </a:r>
            <a:endParaRPr lang="cs-CZ">
              <a:latin typeface="+mn-lt"/>
            </a:endParaRPr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B5E0CB9E-A087-AFCF-EC34-9B6CE87C3455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7" name="Obrázek 6" descr="Obsah obrázku text, elektronika, snímek obrazovky, software&#10;&#10;Popis se vygeneroval automaticky.">
            <a:extLst>
              <a:ext uri="{FF2B5EF4-FFF2-40B4-BE49-F238E27FC236}">
                <a16:creationId xmlns:a16="http://schemas.microsoft.com/office/drawing/2014/main" id="{9E14292C-9B9E-DDE5-159B-AB76ACA7E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19" y="2790206"/>
            <a:ext cx="1035367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03297"/>
      </p:ext>
    </p:extLst>
  </p:cSld>
  <p:clrMapOvr>
    <a:masterClrMapping/>
  </p:clrMapOvr>
  <p:transition spd="slow">
    <p:push dir="u"/>
  </p:transition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302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Založí se PVD Postoupení návrhu vládě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(1)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Vyplníme ve Vlastnostech číslo jednací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(2) 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a klikneme na Uložit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(3)</a:t>
            </a: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4000"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Ukončení MPŘ a příprava postoupení vládě</a:t>
            </a:r>
            <a:endParaRPr lang="cs-CZ">
              <a:latin typeface="+mn-lt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318A0A2-252F-1308-D283-85C6DD6C2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472009"/>
            <a:ext cx="10360446" cy="3965209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EA1BA3B4-421A-E877-E179-8964A1A1B51A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2105962"/>
      </p:ext>
    </p:extLst>
  </p:cSld>
  <p:clrMapOvr>
    <a:masterClrMapping/>
  </p:clrMapOvr>
  <p:transition spd="slow">
    <p:push dir="u"/>
  </p:transition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303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Vytvoříme průvodní dopis</a:t>
            </a:r>
            <a:endParaRPr lang="en-US" sz="1800"/>
          </a:p>
          <a:p>
            <a:pPr algn="just">
              <a:lnSpc>
                <a:spcPct val="115000"/>
              </a:lnSpc>
            </a:pPr>
            <a:endParaRPr lang="en-US" sz="1800"/>
          </a:p>
          <a:p>
            <a:pPr algn="just">
              <a:lnSpc>
                <a:spcPct val="115000"/>
              </a:lnSpc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>
                <a:ea typeface="Aptos" panose="020B0004020202020204" pitchFamily="34" charset="0"/>
                <a:cs typeface="Arial" panose="020B0604020202020204" pitchFamily="34" charset="0"/>
              </a:rPr>
              <a:t>Ukončení MPŘ a příprava postoupení vládě</a:t>
            </a:r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638AE92-F290-BF61-E863-8D7639A77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074767"/>
            <a:ext cx="5434916" cy="256980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0E05EFE-4384-A496-79F7-780A89CFF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171" y="2145766"/>
            <a:ext cx="6902086" cy="4281583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4CDC7C2A-7F19-3A26-6750-2820ECE8C27B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55718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304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V Souborech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(1)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klikneme na Přidat nový soubor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(2)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a přidáme soubor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(3)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předkládací zprávu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(4,5,6)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a Vytvořit dokument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(7)</a:t>
            </a:r>
            <a:endParaRPr lang="en-US" sz="1800">
              <a:solidFill>
                <a:srgbClr val="FF0000"/>
              </a:solidFill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4000"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Ukončení MPŘ a příprava postoupení vládě</a:t>
            </a:r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7CE0ACE-78C6-3F6E-9C9E-F7F339F621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1660" b="11405"/>
          <a:stretch/>
        </p:blipFill>
        <p:spPr>
          <a:xfrm>
            <a:off x="526630" y="2324953"/>
            <a:ext cx="8442960" cy="3845221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CCA1EAF3-1A88-7B00-341A-11FF29BDF2E7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1735095"/>
      </p:ext>
    </p:extLst>
  </p:cSld>
  <p:clrMapOvr>
    <a:masterClrMapping/>
  </p:clrMapOvr>
  <p:transition spd="slow">
    <p:push dir="u"/>
  </p:transition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305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V Souborech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(1)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klikneme na Přidat nový soubor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(2)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a přidáme soubor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(3)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obálka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(4,5,6)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a Vytvořit dokument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(7)</a:t>
            </a: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4000"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Ukončení MPŘ a příprava postoupení vládě</a:t>
            </a:r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F7018D6-B67A-A433-76F1-8C26BBE373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822"/>
          <a:stretch/>
        </p:blipFill>
        <p:spPr>
          <a:xfrm>
            <a:off x="526630" y="2259238"/>
            <a:ext cx="8306826" cy="4097113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B181F2BB-97A6-1452-5588-BBC1C4273DCE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6341091"/>
      </p:ext>
    </p:extLst>
  </p:cSld>
  <p:clrMapOvr>
    <a:masterClrMapping/>
  </p:clrMapOvr>
  <p:transition spd="slow">
    <p:push dir="u"/>
  </p:transition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306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V PVD na záložce Schvalování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(1)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označíme Schvalovatele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(2)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a klikneme na Vybrat schvalovatele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(3) 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a vybereme ministra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(4)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(</a:t>
            </a:r>
            <a:r>
              <a:rPr lang="cs-CZ" sz="1800" err="1">
                <a:ea typeface="Aptos" panose="020B0004020202020204" pitchFamily="34" charset="0"/>
                <a:cs typeface="Arial" panose="020B0604020202020204" pitchFamily="34" charset="0"/>
              </a:rPr>
              <a:t>MF_ministr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) a Potvrdit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(5)</a:t>
            </a: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4000"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Ukončení MPŘ a příprava postoupení vládě</a:t>
            </a:r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726420A-5A99-FFD0-EB52-7128CB5EE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432329"/>
            <a:ext cx="8400719" cy="3997046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5CE01B4A-FAA1-7BC7-51B1-949F03379308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0088517"/>
      </p:ext>
    </p:extLst>
  </p:cSld>
  <p:clrMapOvr>
    <a:masterClrMapping/>
  </p:clrMapOvr>
  <p:transition spd="slow">
    <p:push dir="u"/>
  </p:transition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307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Ve Shrnutí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(1)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provedeme Spustit schvalování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 panose="020B0604020202020204" pitchFamily="34" charset="0"/>
              </a:rPr>
              <a:t> (2)</a:t>
            </a: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4000"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Ukončení MPŘ a příprava postoupení vládě</a:t>
            </a:r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149BDA0-0530-D283-B2EB-83DA510A7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134197"/>
            <a:ext cx="9893783" cy="4255782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ADA465C2-92E3-72DD-3973-F80C6D999ADB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8149574"/>
      </p:ext>
    </p:extLst>
  </p:cSld>
  <p:clrMapOvr>
    <a:masterClrMapping/>
  </p:clrMapOvr>
  <p:transition spd="slow">
    <p:push dir="u"/>
  </p:transition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MF_ministr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308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15000"/>
              </a:lnSpc>
            </a:pPr>
            <a:r>
              <a:rPr lang="cs-CZ" sz="1800">
                <a:latin typeface="Aptos"/>
                <a:ea typeface="Aptos" panose="020B0004020202020204" pitchFamily="34" charset="0"/>
                <a:cs typeface="Arial"/>
              </a:rPr>
              <a:t>Přihlásíme se jako </a:t>
            </a:r>
            <a:r>
              <a:rPr lang="cs-CZ" sz="1800">
                <a:latin typeface="Calibri"/>
                <a:ea typeface="Calibri"/>
                <a:cs typeface="Calibri"/>
              </a:rPr>
              <a:t>nejvyššího vedoucího organizace, tj. ministr (</a:t>
            </a:r>
            <a:r>
              <a:rPr lang="cs-CZ" sz="1800" b="1" err="1">
                <a:latin typeface="Calibri"/>
                <a:ea typeface="Calibri"/>
                <a:cs typeface="Calibri"/>
              </a:rPr>
              <a:t>MF_ministr</a:t>
            </a:r>
            <a:r>
              <a:rPr lang="cs-CZ" sz="1800">
                <a:latin typeface="Calibri"/>
                <a:ea typeface="Calibri"/>
                <a:cs typeface="Calibri"/>
              </a:rPr>
              <a:t>)</a:t>
            </a:r>
            <a:endParaRPr lang="cs-CZ" sz="1800">
              <a:latin typeface="Aptos"/>
              <a:cs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>
                <a:ea typeface="Calibri"/>
                <a:cs typeface="Calibri"/>
              </a:rPr>
              <a:t>Ukončení MPŘ a příprava postoupení vládě</a:t>
            </a:r>
            <a:endParaRPr lang="cs-CZ"/>
          </a:p>
        </p:txBody>
      </p:sp>
      <p:pic>
        <p:nvPicPr>
          <p:cNvPr id="6" name="Obrázek 5" descr="Obsah obrázku text, snímek obrazovky, Písmo, číslo&#10;&#10;Popis se vygeneroval automaticky.">
            <a:extLst>
              <a:ext uri="{FF2B5EF4-FFF2-40B4-BE49-F238E27FC236}">
                <a16:creationId xmlns:a16="http://schemas.microsoft.com/office/drawing/2014/main" id="{05198CD2-A0EA-9F5A-B99A-2B4FE401B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173679"/>
            <a:ext cx="9201150" cy="2990850"/>
          </a:xfrm>
          <a:prstGeom prst="rect">
            <a:avLst/>
          </a:prstGeom>
        </p:spPr>
      </p:pic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07DEC1B5-2651-0246-9336-224C6C28FD73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7A1D9E1-6D3C-486D-AB32-7DD27C013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5846" y="1194181"/>
            <a:ext cx="809524" cy="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42605"/>
      </p:ext>
    </p:extLst>
  </p:cSld>
  <p:clrMapOvr>
    <a:masterClrMapping/>
  </p:clrMapOvr>
  <p:transition spd="slow">
    <p:push dir="u"/>
  </p:transition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MF_ministr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309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algn="just">
              <a:lnSpc>
                <a:spcPct val="115000"/>
              </a:lnSpc>
            </a:pPr>
            <a:r>
              <a:rPr lang="cs-CZ" sz="1800">
                <a:latin typeface="Calibri"/>
                <a:ea typeface="Aptos" panose="020B0004020202020204" pitchFamily="34" charset="0"/>
                <a:cs typeface="Arial"/>
              </a:rPr>
              <a:t>V záložce přehledy </a:t>
            </a:r>
            <a:r>
              <a:rPr lang="cs-CZ" sz="1800">
                <a:solidFill>
                  <a:srgbClr val="FF0000"/>
                </a:solidFill>
                <a:latin typeface="Calibri"/>
                <a:ea typeface="Aptos" panose="020B0004020202020204" pitchFamily="34" charset="0"/>
                <a:cs typeface="Arial"/>
              </a:rPr>
              <a:t>(1)</a:t>
            </a:r>
            <a:r>
              <a:rPr lang="cs-CZ" sz="1800">
                <a:latin typeface="Calibri"/>
                <a:ea typeface="Aptos" panose="020B0004020202020204" pitchFamily="34" charset="0"/>
                <a:cs typeface="Arial"/>
              </a:rPr>
              <a:t> přejdeme na ke schválení </a:t>
            </a:r>
            <a:r>
              <a:rPr lang="cs-CZ" sz="1800">
                <a:solidFill>
                  <a:srgbClr val="FF0000"/>
                </a:solidFill>
                <a:latin typeface="Calibri"/>
                <a:ea typeface="Aptos" panose="020B0004020202020204" pitchFamily="34" charset="0"/>
                <a:cs typeface="Arial"/>
              </a:rPr>
              <a:t>(2)</a:t>
            </a:r>
            <a:r>
              <a:rPr lang="cs-CZ" sz="1800">
                <a:latin typeface="Calibri"/>
                <a:ea typeface="Aptos" panose="020B0004020202020204" pitchFamily="34" charset="0"/>
                <a:cs typeface="Arial"/>
              </a:rPr>
              <a:t>, vybereme právní akt </a:t>
            </a:r>
            <a:r>
              <a:rPr lang="cs-CZ" sz="1800">
                <a:solidFill>
                  <a:srgbClr val="FF0000"/>
                </a:solidFill>
                <a:latin typeface="Calibri"/>
                <a:ea typeface="Aptos" panose="020B0004020202020204" pitchFamily="34" charset="0"/>
                <a:cs typeface="Arial"/>
              </a:rPr>
              <a:t>(3) </a:t>
            </a:r>
            <a:r>
              <a:rPr lang="cs-CZ" sz="1800">
                <a:latin typeface="Calibri"/>
                <a:ea typeface="Aptos" panose="020B0004020202020204" pitchFamily="34" charset="0"/>
                <a:cs typeface="Arial"/>
              </a:rPr>
              <a:t>otevřeme </a:t>
            </a:r>
            <a:r>
              <a:rPr lang="cs-CZ" sz="1800">
                <a:solidFill>
                  <a:srgbClr val="FF0000"/>
                </a:solidFill>
                <a:latin typeface="Calibri"/>
                <a:ea typeface="Aptos" panose="020B0004020202020204" pitchFamily="34" charset="0"/>
                <a:cs typeface="Arial"/>
              </a:rPr>
              <a:t>(4)</a:t>
            </a:r>
          </a:p>
          <a:p>
            <a:pPr marL="0" indent="0" algn="just">
              <a:lnSpc>
                <a:spcPct val="115000"/>
              </a:lnSpc>
              <a:buNone/>
            </a:pPr>
            <a:endParaRPr lang="cs-CZ" sz="1800">
              <a:latin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Ukončení MPŘ a příprava postoupení vládě 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E395BF4-CBF4-5A7F-44EF-EB46DEDFB0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186"/>
          <a:stretch/>
        </p:blipFill>
        <p:spPr>
          <a:xfrm>
            <a:off x="526630" y="2202456"/>
            <a:ext cx="11137667" cy="2540994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6210209E-F4E5-AAD9-1800-CD731055417E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6238559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20EA61D-8831-01E4-7ED4-776EBA01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BD845BF-B1F9-B5A8-085C-4869225F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31</a:t>
            </a:fld>
            <a:endParaRPr lang="pl-PL"/>
          </a:p>
        </p:txBody>
      </p:sp>
      <p:sp>
        <p:nvSpPr>
          <p:cNvPr id="7" name="Zástupný objekt pre obsah 6">
            <a:extLst>
              <a:ext uri="{FF2B5EF4-FFF2-40B4-BE49-F238E27FC236}">
                <a16:creationId xmlns:a16="http://schemas.microsoft.com/office/drawing/2014/main" id="{A582F4F0-BF70-3D99-64C7-067DC3E881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vodní obrazovka po přihlášení do e-Legislativy</a:t>
            </a:r>
            <a:endParaRPr lang="sk-SK" sz="1800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9957087-E9B0-2C94-1C09-E394BF96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Domovská stránka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C951B2A-67C9-1003-10C7-361DB21254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53399" y="2372474"/>
            <a:ext cx="3606811" cy="4161675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Hlavní menu portálu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Identifikace otevřeného návrhu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Přihlášení / přihlášený uživatel - správa profilu, nastavení notifikací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Identifikace otevřené instituce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Jednoduché vyhledávání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Rozšířené vyhledávání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Změna instituce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Přehledy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Patička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sk-SK" sz="2000" dirty="0"/>
          </a:p>
          <a:p>
            <a:endParaRPr lang="cs-CZ" dirty="0"/>
          </a:p>
        </p:txBody>
      </p:sp>
      <p:pic>
        <p:nvPicPr>
          <p:cNvPr id="9" name="Zástupný objekt pre obsah 8">
            <a:extLst>
              <a:ext uri="{FF2B5EF4-FFF2-40B4-BE49-F238E27FC236}">
                <a16:creationId xmlns:a16="http://schemas.microsoft.com/office/drawing/2014/main" id="{AD8446C1-5A90-30AB-BAC2-E559CA30110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26627" y="2185147"/>
            <a:ext cx="7391861" cy="3577478"/>
          </a:xfrm>
        </p:spPr>
      </p:pic>
    </p:spTree>
    <p:extLst>
      <p:ext uri="{BB962C8B-B14F-4D97-AF65-F5344CB8AC3E}">
        <p14:creationId xmlns:p14="http://schemas.microsoft.com/office/powerpoint/2010/main" val="184120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MF_ministr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310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cs-CZ" sz="1800">
                <a:latin typeface="Calibri"/>
                <a:ea typeface="Aptos" panose="020B0004020202020204" pitchFamily="34" charset="0"/>
                <a:cs typeface="Arial"/>
              </a:rPr>
              <a:t>V postoupení návrhu vládě </a:t>
            </a:r>
            <a:r>
              <a:rPr lang="cs-CZ" sz="1800">
                <a:solidFill>
                  <a:srgbClr val="FF0000"/>
                </a:solidFill>
                <a:latin typeface="Calibri"/>
                <a:ea typeface="Aptos" panose="020B0004020202020204" pitchFamily="34" charset="0"/>
                <a:cs typeface="Arial"/>
              </a:rPr>
              <a:t>(1)</a:t>
            </a:r>
            <a:r>
              <a:rPr lang="cs-CZ" sz="1800">
                <a:latin typeface="Calibri"/>
                <a:ea typeface="Aptos" panose="020B0004020202020204" pitchFamily="34" charset="0"/>
                <a:cs typeface="Arial"/>
              </a:rPr>
              <a:t> provedeme zaznamenat schválení </a:t>
            </a:r>
            <a:r>
              <a:rPr lang="cs-CZ" sz="1800">
                <a:solidFill>
                  <a:srgbClr val="FF0000"/>
                </a:solidFill>
                <a:latin typeface="Calibri"/>
                <a:ea typeface="Aptos" panose="020B0004020202020204" pitchFamily="34" charset="0"/>
                <a:cs typeface="Arial"/>
              </a:rPr>
              <a:t>(2)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cs-CZ" sz="1800">
                <a:latin typeface="Calibri"/>
                <a:ea typeface="Aptos" panose="020B0004020202020204" pitchFamily="34" charset="0"/>
                <a:cs typeface="Arial"/>
              </a:rPr>
              <a:t>Následně zvolíme průvodní dopis </a:t>
            </a:r>
            <a:r>
              <a:rPr lang="cs-CZ" sz="1800">
                <a:solidFill>
                  <a:srgbClr val="FF0000"/>
                </a:solidFill>
                <a:latin typeface="Calibri"/>
                <a:ea typeface="Aptos" panose="020B0004020202020204" pitchFamily="34" charset="0"/>
                <a:cs typeface="Arial"/>
              </a:rPr>
              <a:t>(3)</a:t>
            </a:r>
            <a:r>
              <a:rPr lang="cs-CZ" sz="1800">
                <a:latin typeface="Calibri"/>
                <a:ea typeface="Aptos" panose="020B0004020202020204" pitchFamily="34" charset="0"/>
                <a:cs typeface="Arial"/>
              </a:rPr>
              <a:t>, stáhneme </a:t>
            </a:r>
            <a:r>
              <a:rPr lang="cs-CZ" sz="1800">
                <a:solidFill>
                  <a:srgbClr val="FF0000"/>
                </a:solidFill>
                <a:latin typeface="Calibri"/>
                <a:ea typeface="Aptos" panose="020B0004020202020204" pitchFamily="34" charset="0"/>
                <a:cs typeface="Arial"/>
              </a:rPr>
              <a:t>(4)</a:t>
            </a:r>
            <a:r>
              <a:rPr lang="cs-CZ" sz="1800">
                <a:latin typeface="Calibri"/>
                <a:ea typeface="Aptos" panose="020B0004020202020204" pitchFamily="34" charset="0"/>
                <a:cs typeface="Arial"/>
              </a:rPr>
              <a:t>, nahrajeme </a:t>
            </a:r>
            <a:r>
              <a:rPr lang="cs-CZ" sz="1800">
                <a:solidFill>
                  <a:srgbClr val="FF0000"/>
                </a:solidFill>
                <a:latin typeface="Calibri"/>
                <a:ea typeface="Aptos" panose="020B0004020202020204" pitchFamily="34" charset="0"/>
                <a:cs typeface="Arial"/>
              </a:rPr>
              <a:t>(5)</a:t>
            </a:r>
            <a:r>
              <a:rPr lang="cs-CZ" sz="1800">
                <a:latin typeface="Calibri"/>
                <a:ea typeface="Aptos" panose="020B0004020202020204" pitchFamily="34" charset="0"/>
                <a:cs typeface="Arial"/>
              </a:rPr>
              <a:t>, klikneme na podepsat </a:t>
            </a:r>
            <a:r>
              <a:rPr lang="cs-CZ" sz="1800">
                <a:solidFill>
                  <a:srgbClr val="FF0000"/>
                </a:solidFill>
                <a:latin typeface="Calibri"/>
                <a:ea typeface="Aptos" panose="020B0004020202020204" pitchFamily="34" charset="0"/>
                <a:cs typeface="Arial"/>
              </a:rPr>
              <a:t>(6)</a:t>
            </a:r>
            <a:r>
              <a:rPr lang="cs-CZ" sz="1800">
                <a:latin typeface="Calibri"/>
                <a:ea typeface="Aptos" panose="020B0004020202020204" pitchFamily="34" charset="0"/>
                <a:cs typeface="Arial"/>
              </a:rPr>
              <a:t> a potvrdíme </a:t>
            </a:r>
            <a:r>
              <a:rPr lang="cs-CZ" sz="1800">
                <a:solidFill>
                  <a:srgbClr val="FF0000"/>
                </a:solidFill>
                <a:latin typeface="Calibri"/>
                <a:ea typeface="Aptos" panose="020B0004020202020204" pitchFamily="34" charset="0"/>
                <a:cs typeface="Arial"/>
              </a:rPr>
              <a:t>(7)</a:t>
            </a:r>
            <a:endParaRPr lang="cs-CZ" sz="1800">
              <a:latin typeface="Calibri"/>
              <a:cs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Ukončení MPŘ a příprava postoupení vládě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2BB346E-1739-9D46-ECF4-3A4A0A288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493638"/>
            <a:ext cx="7110983" cy="3970769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C7201258-4646-2B92-61A9-537FA34BF2DF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2131642"/>
      </p:ext>
    </p:extLst>
  </p:cSld>
  <p:clrMapOvr>
    <a:masterClrMapping/>
  </p:clrMapOvr>
  <p:transition spd="slow">
    <p:push dir="u"/>
  </p:transition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  <a:ea typeface="Calibri"/>
                <a:cs typeface="Calibri"/>
              </a:rPr>
              <a:t>MF_ministr</a:t>
            </a:r>
            <a:r>
              <a:rPr lang="cs-CZ" sz="1000">
                <a:solidFill>
                  <a:srgbClr val="00B0F0"/>
                </a:solidFill>
                <a:latin typeface="Aptos"/>
                <a:ea typeface="Calibri"/>
                <a:cs typeface="Calibri"/>
              </a:rPr>
              <a:t> </a:t>
            </a:r>
            <a:r>
              <a:rPr lang="cs-CZ" sz="1000">
                <a:latin typeface="Aptos"/>
                <a:ea typeface="Calibri"/>
                <a:cs typeface="Calibri"/>
              </a:rPr>
              <a:t>/ </a:t>
            </a:r>
            <a:r>
              <a:rPr lang="cs-CZ" sz="1000">
                <a:ea typeface="Calibri"/>
                <a:cs typeface="Calibri"/>
              </a:rPr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311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Autofit/>
          </a:bodyPr>
          <a:lstStyle/>
          <a:p>
            <a:pPr marL="323850" indent="-32385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cs-CZ" sz="1800">
                <a:ea typeface="Times New Roman" panose="02020603050405020304" pitchFamily="18" charset="0"/>
                <a:cs typeface="Times New Roman"/>
              </a:rPr>
              <a:t>Nutné</a:t>
            </a:r>
            <a:r>
              <a:rPr lang="en-US" sz="1800">
                <a:ea typeface="Times New Roman" panose="02020603050405020304" pitchFamily="18" charset="0"/>
                <a:cs typeface="Times New Roman"/>
              </a:rPr>
              <a:t> </a:t>
            </a:r>
            <a:r>
              <a:rPr lang="cs-CZ" sz="1800">
                <a:ea typeface="Times New Roman" panose="02020603050405020304" pitchFamily="18" charset="0"/>
                <a:cs typeface="Times New Roman"/>
              </a:rPr>
              <a:t>autorizovat </a:t>
            </a:r>
            <a:r>
              <a:rPr lang="en-US" sz="1800">
                <a:ea typeface="Times New Roman" panose="02020603050405020304" pitchFamily="18" charset="0"/>
                <a:cs typeface="Times New Roman"/>
              </a:rPr>
              <a:t> </a:t>
            </a:r>
            <a:r>
              <a:rPr lang="cs-CZ" sz="1800">
                <a:ea typeface="Times New Roman" panose="02020603050405020304" pitchFamily="18" charset="0"/>
                <a:cs typeface="Times New Roman"/>
              </a:rPr>
              <a:t>systému</a:t>
            </a:r>
            <a:r>
              <a:rPr lang="en-US" sz="1800">
                <a:ea typeface="Times New Roman" panose="02020603050405020304" pitchFamily="18" charset="0"/>
                <a:cs typeface="Times New Roman"/>
              </a:rPr>
              <a:t> </a:t>
            </a:r>
            <a:r>
              <a:rPr lang="en-US" sz="1800" err="1">
                <a:ea typeface="Times New Roman" panose="02020603050405020304" pitchFamily="18" charset="0"/>
                <a:cs typeface="Times New Roman"/>
              </a:rPr>
              <a:t>oDok</a:t>
            </a:r>
            <a:endParaRPr lang="sk-SK" sz="180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9455" lvl="1" indent="-359410">
              <a:lnSpc>
                <a:spcPct val="107000"/>
              </a:lnSpc>
              <a:spcAft>
                <a:spcPts val="0"/>
              </a:spcAft>
              <a:buClr>
                <a:schemeClr val="accent4"/>
              </a:buClr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cs-CZ" sz="1800">
                <a:effectLst/>
                <a:ea typeface="Times New Roman" panose="02020603050405020304" pitchFamily="18" charset="0"/>
                <a:cs typeface="Times New Roman"/>
              </a:rPr>
              <a:t>za</a:t>
            </a:r>
            <a:r>
              <a:rPr lang="sk-SK" sz="1800">
                <a:effectLst/>
                <a:ea typeface="Times New Roman" panose="02020603050405020304" pitchFamily="18" charset="0"/>
                <a:cs typeface="Times New Roman"/>
              </a:rPr>
              <a:t> </a:t>
            </a:r>
            <a:r>
              <a:rPr lang="cs-CZ" sz="1800">
                <a:effectLst/>
                <a:ea typeface="Times New Roman" panose="02020603050405020304" pitchFamily="18" charset="0"/>
                <a:cs typeface="Times New Roman"/>
              </a:rPr>
              <a:t>ministerstvo</a:t>
            </a:r>
            <a:r>
              <a:rPr lang="sk-SK" sz="1800">
                <a:effectLst/>
                <a:ea typeface="Times New Roman" panose="02020603050405020304" pitchFamily="18" charset="0"/>
                <a:cs typeface="Times New Roman"/>
              </a:rPr>
              <a:t>, </a:t>
            </a:r>
            <a:r>
              <a:rPr lang="cs-CZ" sz="1800">
                <a:effectLst/>
                <a:ea typeface="Times New Roman" panose="02020603050405020304" pitchFamily="18" charset="0"/>
                <a:cs typeface="Times New Roman"/>
              </a:rPr>
              <a:t>za</a:t>
            </a:r>
            <a:r>
              <a:rPr lang="sk-SK" sz="1800">
                <a:effectLst/>
                <a:ea typeface="Times New Roman" panose="02020603050405020304" pitchFamily="18" charset="0"/>
                <a:cs typeface="Times New Roman"/>
              </a:rPr>
              <a:t> </a:t>
            </a:r>
            <a:r>
              <a:rPr lang="cs-CZ" sz="1800">
                <a:effectLst/>
                <a:ea typeface="Times New Roman" panose="02020603050405020304" pitchFamily="18" charset="0"/>
                <a:cs typeface="Times New Roman"/>
              </a:rPr>
              <a:t>které</a:t>
            </a:r>
            <a:r>
              <a:rPr lang="sk-SK" sz="1800">
                <a:effectLst/>
                <a:ea typeface="Times New Roman" panose="02020603050405020304" pitchFamily="18" charset="0"/>
                <a:cs typeface="Times New Roman"/>
              </a:rPr>
              <a:t> </a:t>
            </a:r>
            <a:r>
              <a:rPr lang="cs-CZ" sz="1800">
                <a:effectLst/>
                <a:ea typeface="Times New Roman" panose="02020603050405020304" pitchFamily="18" charset="0"/>
                <a:cs typeface="Times New Roman"/>
              </a:rPr>
              <a:t>jsme</a:t>
            </a:r>
            <a:r>
              <a:rPr lang="sk-SK" sz="1800">
                <a:effectLst/>
                <a:ea typeface="Times New Roman" panose="02020603050405020304" pitchFamily="18" charset="0"/>
                <a:cs typeface="Times New Roman"/>
              </a:rPr>
              <a:t> </a:t>
            </a:r>
            <a:r>
              <a:rPr lang="cs-CZ" sz="1800">
                <a:effectLst/>
                <a:ea typeface="Times New Roman" panose="02020603050405020304" pitchFamily="18" charset="0"/>
                <a:cs typeface="Times New Roman"/>
              </a:rPr>
              <a:t>návrh</a:t>
            </a:r>
            <a:r>
              <a:rPr lang="sk-SK" sz="1800">
                <a:effectLst/>
                <a:ea typeface="Times New Roman" panose="02020603050405020304" pitchFamily="18" charset="0"/>
                <a:cs typeface="Times New Roman"/>
              </a:rPr>
              <a:t> </a:t>
            </a:r>
            <a:r>
              <a:rPr lang="cs-CZ" sz="1800">
                <a:effectLst/>
                <a:ea typeface="Times New Roman" panose="02020603050405020304" pitchFamily="18" charset="0"/>
                <a:cs typeface="Times New Roman"/>
              </a:rPr>
              <a:t>podali</a:t>
            </a:r>
            <a:r>
              <a:rPr lang="sk-SK" sz="1800">
                <a:effectLst/>
                <a:ea typeface="Times New Roman" panose="02020603050405020304" pitchFamily="18" charset="0"/>
                <a:cs typeface="Times New Roman"/>
              </a:rPr>
              <a:t> (</a:t>
            </a:r>
            <a:r>
              <a:rPr lang="cs-CZ" sz="1800" b="1">
                <a:effectLst/>
                <a:ea typeface="Times New Roman" panose="02020603050405020304" pitchFamily="18" charset="0"/>
                <a:cs typeface="Times New Roman"/>
              </a:rPr>
              <a:t>mf1@eseltest.cz</a:t>
            </a:r>
            <a:r>
              <a:rPr lang="sk-SK" sz="1800">
                <a:effectLst/>
                <a:ea typeface="Times New Roman" panose="02020603050405020304" pitchFamily="18" charset="0"/>
                <a:cs typeface="Times New Roman"/>
              </a:rPr>
              <a:t>)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None/>
              <a:tabLst>
                <a:tab pos="457200" algn="l"/>
              </a:tabLst>
            </a:pPr>
            <a:endParaRPr lang="cs-CZ" sz="180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None/>
              <a:tabLst>
                <a:tab pos="457200" algn="l"/>
              </a:tabLst>
            </a:pPr>
            <a:endParaRPr lang="sk-SK" sz="180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None/>
              <a:tabLst>
                <a:tab pos="457200" algn="l"/>
              </a:tabLst>
            </a:pPr>
            <a:endParaRPr lang="sk-SK" sz="180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None/>
              <a:tabLst>
                <a:tab pos="457200" algn="l"/>
              </a:tabLst>
            </a:pPr>
            <a:endParaRPr lang="cs-CZ" sz="1800" kern="100"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sk-SK" sz="1800" kern="100"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cs-CZ" sz="1800" kern="100"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kern="100">
                <a:cs typeface="Arial"/>
              </a:rPr>
              <a:t>			</a:t>
            </a:r>
            <a:endParaRPr lang="cs-CZ" sz="1800" kern="100">
              <a:ea typeface="Calibri"/>
              <a:cs typeface="Arial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 kern="100"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>
              <a:ea typeface="Calibri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Probíhá autorizace v sytému </a:t>
            </a:r>
            <a:r>
              <a:rPr lang="cs-CZ" err="1"/>
              <a:t>oDok</a:t>
            </a:r>
          </a:p>
        </p:txBody>
      </p:sp>
      <p:pic>
        <p:nvPicPr>
          <p:cNvPr id="6" name="Obrázek 5" descr="Obsah obrázku text, snímek obrazovky, software, Počítačová ikona&#10;&#10;Popis se vygeneroval automaticky.">
            <a:extLst>
              <a:ext uri="{FF2B5EF4-FFF2-40B4-BE49-F238E27FC236}">
                <a16:creationId xmlns:a16="http://schemas.microsoft.com/office/drawing/2014/main" id="{DFB92E40-422E-5BA8-5558-ADAF988F3F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21" r="110" b="-248"/>
          <a:stretch/>
        </p:blipFill>
        <p:spPr>
          <a:xfrm>
            <a:off x="526630" y="2476360"/>
            <a:ext cx="8884070" cy="3889911"/>
          </a:xfrm>
          <a:prstGeom prst="rect">
            <a:avLst/>
          </a:prstGeom>
        </p:spPr>
      </p:pic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A1E8B362-554A-4167-6309-6AD2987A313B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2855231"/>
      </p:ext>
    </p:extLst>
  </p:cSld>
  <p:clrMapOvr>
    <a:masterClrMapping/>
  </p:clrMapOvr>
  <p:transition spd="slow">
    <p:push dir="u"/>
  </p:transition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hlinkClick r:id="rId2"/>
              </a:rPr>
              <a:t>mf1@eseltest.cz</a:t>
            </a:r>
            <a:r>
              <a:rPr lang="cs-CZ" sz="1000"/>
              <a:t> / 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312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Autofit/>
          </a:bodyPr>
          <a:lstStyle/>
          <a:p>
            <a:pPr marL="323850" indent="-32385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cs-CZ" sz="1800" kern="100">
                <a:ea typeface="Calibri"/>
                <a:cs typeface="Arial"/>
              </a:rPr>
              <a:t>Přihlásíme se do </a:t>
            </a:r>
            <a:r>
              <a:rPr lang="cs-CZ" sz="1800" kern="100" err="1">
                <a:ea typeface="Calibri"/>
                <a:cs typeface="Arial"/>
              </a:rPr>
              <a:t>oDok</a:t>
            </a:r>
            <a:r>
              <a:rPr lang="cs-CZ" sz="1800" kern="100">
                <a:ea typeface="Calibri"/>
                <a:cs typeface="Arial"/>
              </a:rPr>
              <a:t> </a:t>
            </a:r>
            <a:r>
              <a:rPr lang="cs-CZ" sz="1800" kern="100">
                <a:ea typeface="+mn-lt"/>
                <a:cs typeface="+mn-lt"/>
                <a:hlinkClick r:id="rId3"/>
              </a:rPr>
              <a:t>https://kormoran.odok.cz/ODOKTEST/eklep3-test.nsf</a:t>
            </a:r>
            <a:r>
              <a:rPr lang="cs-CZ">
                <a:ea typeface="+mn-lt"/>
                <a:cs typeface="+mn-lt"/>
              </a:rPr>
              <a:t> pod účtem </a:t>
            </a:r>
            <a:r>
              <a:rPr lang="cs-CZ">
                <a:ea typeface="+mn-lt"/>
                <a:cs typeface="+mn-lt"/>
                <a:hlinkClick r:id="rId2"/>
              </a:rPr>
              <a:t>mf1@eseltest.cz</a:t>
            </a:r>
            <a:r>
              <a:rPr lang="cs-CZ">
                <a:ea typeface="+mn-lt"/>
                <a:cs typeface="+mn-lt"/>
              </a:rPr>
              <a:t> </a:t>
            </a:r>
            <a:endParaRPr lang="cs-CZ"/>
          </a:p>
          <a:p>
            <a:pPr marL="323850" indent="-323850">
              <a:lnSpc>
                <a:spcPct val="107000"/>
              </a:lnSpc>
              <a:spcAft>
                <a:spcPts val="0"/>
              </a:spcAft>
            </a:pPr>
            <a:endParaRPr lang="cs-CZ" sz="1800" kern="100">
              <a:ea typeface="+mn-lt"/>
              <a:cs typeface="+mn-lt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cs-CZ" sz="1800"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Autorizace </a:t>
            </a:r>
            <a:r>
              <a:rPr lang="cs-CZ" err="1"/>
              <a:t>oDok</a:t>
            </a:r>
            <a:endParaRPr lang="cs-CZ" err="1">
              <a:ea typeface="Calibri"/>
              <a:cs typeface="Calibri"/>
            </a:endParaRPr>
          </a:p>
        </p:txBody>
      </p:sp>
      <p:pic>
        <p:nvPicPr>
          <p:cNvPr id="6" name="Obrázek 5" descr="Obsah obrázku text, snímek obrazovky&#10;&#10;Popis se vygeneroval automaticky.">
            <a:extLst>
              <a:ext uri="{FF2B5EF4-FFF2-40B4-BE49-F238E27FC236}">
                <a16:creationId xmlns:a16="http://schemas.microsoft.com/office/drawing/2014/main" id="{9AFA1C94-C21E-FE02-DF16-418DA916B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737" y="2133244"/>
            <a:ext cx="7905182" cy="363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42028"/>
      </p:ext>
    </p:extLst>
  </p:cSld>
  <p:clrMapOvr>
    <a:masterClrMapping/>
  </p:clrMapOvr>
  <p:transition spd="slow">
    <p:push dir="u"/>
  </p:transition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hlinkClick r:id="rId2"/>
              </a:rPr>
              <a:t>mf1@eseltest.cz</a:t>
            </a:r>
            <a:r>
              <a:rPr lang="cs-CZ" sz="1000"/>
              <a:t> / 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313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Autofit/>
          </a:bodyPr>
          <a:lstStyle/>
          <a:p>
            <a:pPr marL="323850" indent="-32385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cs-CZ" sz="1800" kern="100">
                <a:ea typeface="Calibri"/>
                <a:cs typeface="Arial"/>
              </a:rPr>
              <a:t>Přejdeme</a:t>
            </a:r>
            <a:r>
              <a:rPr lang="cs-CZ" sz="1800" kern="100">
                <a:ea typeface="+mn-lt"/>
                <a:cs typeface="Arial"/>
              </a:rPr>
              <a:t> na záložku moje organizace </a:t>
            </a:r>
            <a:r>
              <a:rPr lang="cs-CZ" sz="1800" kern="100">
                <a:solidFill>
                  <a:srgbClr val="FF0000"/>
                </a:solidFill>
                <a:ea typeface="+mn-lt"/>
                <a:cs typeface="Arial"/>
              </a:rPr>
              <a:t>(1)</a:t>
            </a:r>
            <a:r>
              <a:rPr lang="cs-CZ" sz="1800" kern="100">
                <a:ea typeface="+mn-lt"/>
                <a:cs typeface="Arial"/>
              </a:rPr>
              <a:t> , kde zvolíme k autorizaci </a:t>
            </a:r>
            <a:r>
              <a:rPr lang="cs-CZ" sz="1800" kern="100">
                <a:solidFill>
                  <a:srgbClr val="FF0000"/>
                </a:solidFill>
                <a:ea typeface="+mn-lt"/>
                <a:cs typeface="Arial"/>
              </a:rPr>
              <a:t>(2)</a:t>
            </a:r>
            <a:endParaRPr lang="cs-CZ">
              <a:solidFill>
                <a:srgbClr val="FF0000"/>
              </a:solidFill>
              <a:ea typeface="Calibri"/>
              <a:cs typeface="Calibri"/>
            </a:endParaRPr>
          </a:p>
          <a:p>
            <a:pPr marL="323850" indent="-323850">
              <a:lnSpc>
                <a:spcPct val="107000"/>
              </a:lnSpc>
              <a:spcAft>
                <a:spcPts val="0"/>
              </a:spcAft>
            </a:pPr>
            <a:endParaRPr lang="cs-CZ" sz="1800" kern="100">
              <a:ea typeface="+mn-lt"/>
              <a:cs typeface="+mn-lt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cs-CZ" sz="1800"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Autorizace </a:t>
            </a:r>
            <a:r>
              <a:rPr lang="cs-CZ" err="1"/>
              <a:t>oDok</a:t>
            </a:r>
            <a:endParaRPr lang="cs-CZ" err="1">
              <a:ea typeface="Calibri"/>
              <a:cs typeface="Calibri"/>
            </a:endParaRPr>
          </a:p>
        </p:txBody>
      </p:sp>
      <p:pic>
        <p:nvPicPr>
          <p:cNvPr id="7" name="Obrázek 6" descr="Obsah obrázku text, elektronika, snímek obrazovky, software&#10;&#10;Popis se vygeneroval automaticky.">
            <a:extLst>
              <a:ext uri="{FF2B5EF4-FFF2-40B4-BE49-F238E27FC236}">
                <a16:creationId xmlns:a16="http://schemas.microsoft.com/office/drawing/2014/main" id="{9EA039BD-F3AD-E1BD-12D8-E8F554055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00" y="2105891"/>
            <a:ext cx="8415276" cy="425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99860"/>
      </p:ext>
    </p:extLst>
  </p:cSld>
  <p:clrMapOvr>
    <a:masterClrMapping/>
  </p:clrMapOvr>
  <p:transition spd="slow">
    <p:push dir="u"/>
  </p:transition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hlinkClick r:id="rId2"/>
              </a:rPr>
              <a:t>mf1@eseltest.cz</a:t>
            </a:r>
            <a:r>
              <a:rPr lang="cs-CZ" sz="1000"/>
              <a:t> / 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314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Autofit/>
          </a:bodyPr>
          <a:lstStyle/>
          <a:p>
            <a:pPr marL="323850" indent="-32385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cs-CZ" sz="1800" kern="100">
                <a:ea typeface="Calibri"/>
                <a:cs typeface="Arial"/>
              </a:rPr>
              <a:t>Vybereme</a:t>
            </a:r>
            <a:r>
              <a:rPr lang="cs-CZ" sz="1800" kern="100">
                <a:ea typeface="+mn-lt"/>
                <a:cs typeface="Arial"/>
              </a:rPr>
              <a:t> </a:t>
            </a:r>
            <a:r>
              <a:rPr lang="cs-CZ" sz="1800" kern="100">
                <a:solidFill>
                  <a:srgbClr val="000000"/>
                </a:solidFill>
                <a:ea typeface="+mn-lt"/>
                <a:cs typeface="Arial"/>
              </a:rPr>
              <a:t>si náš dokument </a:t>
            </a:r>
            <a:endParaRPr lang="cs-CZ" sz="1800" kern="100">
              <a:solidFill>
                <a:srgbClr val="FF0000"/>
              </a:solidFill>
              <a:ea typeface="Calibri"/>
              <a:cs typeface="Arial"/>
            </a:endParaRPr>
          </a:p>
          <a:p>
            <a:pPr marL="323850" indent="-323850">
              <a:lnSpc>
                <a:spcPct val="107000"/>
              </a:lnSpc>
              <a:spcAft>
                <a:spcPts val="0"/>
              </a:spcAft>
            </a:pPr>
            <a:endParaRPr lang="cs-CZ" sz="1800" kern="100">
              <a:ea typeface="+mn-lt"/>
              <a:cs typeface="+mn-lt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cs-CZ" sz="1800"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Autorizace </a:t>
            </a:r>
            <a:r>
              <a:rPr lang="cs-CZ" err="1"/>
              <a:t>oDok</a:t>
            </a:r>
            <a:endParaRPr lang="cs-CZ" err="1">
              <a:ea typeface="Calibri"/>
              <a:cs typeface="Calibri"/>
            </a:endParaRPr>
          </a:p>
        </p:txBody>
      </p:sp>
      <p:pic>
        <p:nvPicPr>
          <p:cNvPr id="6" name="Obrázek 5" descr="Obsah obrázku text, elektronika, snímek obrazovky, software&#10;&#10;Popis se vygeneroval automaticky.">
            <a:extLst>
              <a:ext uri="{FF2B5EF4-FFF2-40B4-BE49-F238E27FC236}">
                <a16:creationId xmlns:a16="http://schemas.microsoft.com/office/drawing/2014/main" id="{760BAF06-AA7E-BC43-3894-806B9D776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09" y="2111396"/>
            <a:ext cx="7778709" cy="441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2997"/>
      </p:ext>
    </p:extLst>
  </p:cSld>
  <p:clrMapOvr>
    <a:masterClrMapping/>
  </p:clrMapOvr>
  <p:transition spd="slow">
    <p:push dir="u"/>
  </p:transition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hlinkClick r:id="rId2"/>
              </a:rPr>
              <a:t>mf1@eseltest.cz</a:t>
            </a:r>
            <a:r>
              <a:rPr lang="cs-CZ" sz="1000"/>
              <a:t> / 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315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Autofit/>
          </a:bodyPr>
          <a:lstStyle/>
          <a:p>
            <a:pPr marL="323850" indent="-32385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cs-CZ" sz="1800" kern="100">
                <a:ea typeface="Calibri"/>
                <a:cs typeface="Arial"/>
              </a:rPr>
              <a:t>Otevřeme se nám předložený materiál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Arial"/>
              </a:rPr>
              <a:t>(1)</a:t>
            </a:r>
            <a:r>
              <a:rPr lang="cs-CZ" sz="1800" kern="100">
                <a:ea typeface="Calibri"/>
                <a:cs typeface="Arial"/>
              </a:rPr>
              <a:t> s informací, že dokument není autorizován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Arial"/>
              </a:rPr>
              <a:t> (2)</a:t>
            </a:r>
          </a:p>
          <a:p>
            <a:pPr marL="323850" indent="-323850">
              <a:lnSpc>
                <a:spcPct val="107000"/>
              </a:lnSpc>
              <a:spcAft>
                <a:spcPts val="0"/>
              </a:spcAft>
            </a:pPr>
            <a:r>
              <a:rPr lang="cs-CZ" sz="1800" kern="100">
                <a:ea typeface="+mn-lt"/>
                <a:cs typeface="Arial"/>
              </a:rPr>
              <a:t>"</a:t>
            </a:r>
            <a:r>
              <a:rPr lang="cs-CZ" sz="1800" kern="100" err="1">
                <a:ea typeface="+mn-lt"/>
                <a:cs typeface="Arial"/>
              </a:rPr>
              <a:t>Scrollujeme</a:t>
            </a:r>
            <a:r>
              <a:rPr lang="cs-CZ" sz="1800" kern="100">
                <a:ea typeface="+mn-lt"/>
                <a:cs typeface="Arial"/>
              </a:rPr>
              <a:t>" stránku dolů, kde zvolíme autorizovat (</a:t>
            </a:r>
            <a:r>
              <a:rPr lang="cs-CZ" sz="1800" kern="100">
                <a:solidFill>
                  <a:srgbClr val="FF0000"/>
                </a:solidFill>
                <a:ea typeface="+mn-lt"/>
                <a:cs typeface="Arial"/>
              </a:rPr>
              <a:t>3)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cs-CZ" sz="1800" kern="1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cs-CZ" sz="1800"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Autorizace </a:t>
            </a:r>
            <a:r>
              <a:rPr lang="cs-CZ" err="1"/>
              <a:t>oDok</a:t>
            </a:r>
            <a:endParaRPr lang="cs-CZ" err="1">
              <a:ea typeface="Calibri"/>
              <a:cs typeface="Calibri"/>
            </a:endParaRPr>
          </a:p>
        </p:txBody>
      </p:sp>
      <p:pic>
        <p:nvPicPr>
          <p:cNvPr id="6" name="Obrázek 5" descr="Obsah obrázku text, snímek obrazovky, software, Webová stránka&#10;&#10;Popis se vygeneroval automaticky.">
            <a:extLst>
              <a:ext uri="{FF2B5EF4-FFF2-40B4-BE49-F238E27FC236}">
                <a16:creationId xmlns:a16="http://schemas.microsoft.com/office/drawing/2014/main" id="{BC040124-57E9-B4C8-3B15-38DC43ADE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87" y="2357478"/>
            <a:ext cx="8789831" cy="3495326"/>
          </a:xfrm>
          <a:prstGeom prst="rect">
            <a:avLst/>
          </a:prstGeom>
        </p:spPr>
      </p:pic>
      <p:pic>
        <p:nvPicPr>
          <p:cNvPr id="9" name="Obrázek 8" descr="Obsah obrázku text, snímek obrazovky, logo, Písmo&#10;&#10;Popis se vygeneroval automaticky.">
            <a:extLst>
              <a:ext uri="{FF2B5EF4-FFF2-40B4-BE49-F238E27FC236}">
                <a16:creationId xmlns:a16="http://schemas.microsoft.com/office/drawing/2014/main" id="{AFE78BF1-D2B7-7C4C-75B3-D219E7D39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1249" y="4516862"/>
            <a:ext cx="3971925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66142"/>
      </p:ext>
    </p:extLst>
  </p:cSld>
  <p:clrMapOvr>
    <a:masterClrMapping/>
  </p:clrMapOvr>
  <p:transition spd="slow">
    <p:push dir="u"/>
  </p:transition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hlinkClick r:id="rId2"/>
              </a:rPr>
              <a:t>mf1@eseltest.cz</a:t>
            </a:r>
            <a:r>
              <a:rPr lang="cs-CZ" sz="1000"/>
              <a:t> / 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316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Autofit/>
          </a:bodyPr>
          <a:lstStyle/>
          <a:p>
            <a:pPr marL="323850" indent="-32385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cs-CZ" sz="1800" kern="100">
                <a:ea typeface="Calibri"/>
                <a:cs typeface="Arial"/>
              </a:rPr>
              <a:t>Autorizace verze pro jednání pracovních komisí byla úspěšná</a:t>
            </a:r>
            <a:endParaRPr lang="cs-CZ"/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cs-CZ" sz="1800" kern="1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cs-CZ" sz="1800"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Autorizace </a:t>
            </a:r>
            <a:r>
              <a:rPr lang="cs-CZ" err="1"/>
              <a:t>oDok</a:t>
            </a:r>
            <a:endParaRPr lang="cs-CZ" err="1">
              <a:ea typeface="Calibri"/>
              <a:cs typeface="Calibri"/>
            </a:endParaRPr>
          </a:p>
        </p:txBody>
      </p:sp>
      <p:pic>
        <p:nvPicPr>
          <p:cNvPr id="7" name="Obrázek 6" descr="Obsah obrázku text, elektronika, snímek obrazovky, software&#10;&#10;Popis se vygeneroval automaticky.">
            <a:extLst>
              <a:ext uri="{FF2B5EF4-FFF2-40B4-BE49-F238E27FC236}">
                <a16:creationId xmlns:a16="http://schemas.microsoft.com/office/drawing/2014/main" id="{1F19FD3A-E8E2-EC11-5EF2-E0CAB6EEE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93" y="2103130"/>
            <a:ext cx="10291948" cy="444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08209"/>
      </p:ext>
    </p:extLst>
  </p:cSld>
  <p:clrMapOvr>
    <a:masterClrMapping/>
  </p:clrMapOvr>
  <p:transition spd="slow">
    <p:push dir="u"/>
  </p:transition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MF_ministr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317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07000"/>
              </a:lnSpc>
              <a:tabLst>
                <a:tab pos="457200" algn="l"/>
              </a:tabLst>
            </a:pPr>
            <a:r>
              <a:rPr lang="cs-CZ" sz="1800">
                <a:ea typeface="Times New Roman" panose="02020603050405020304" pitchFamily="18" charset="0"/>
                <a:cs typeface="Times New Roman"/>
              </a:rPr>
              <a:t>Úspěšně autorizováno </a:t>
            </a:r>
            <a:r>
              <a:rPr lang="en-US" sz="1800">
                <a:ea typeface="Times New Roman" panose="02020603050405020304" pitchFamily="18" charset="0"/>
                <a:cs typeface="Times New Roman"/>
              </a:rPr>
              <a:t>v </a:t>
            </a:r>
            <a:r>
              <a:rPr lang="cs-CZ" sz="1800">
                <a:ea typeface="Times New Roman" panose="02020603050405020304" pitchFamily="18" charset="0"/>
                <a:cs typeface="Times New Roman"/>
              </a:rPr>
              <a:t>systému</a:t>
            </a:r>
            <a:r>
              <a:rPr lang="en-US" sz="1800">
                <a:ea typeface="Times New Roman" panose="02020603050405020304" pitchFamily="18" charset="0"/>
                <a:cs typeface="Times New Roman"/>
              </a:rPr>
              <a:t> o</a:t>
            </a:r>
            <a:r>
              <a:rPr lang="sk-SK" sz="1800">
                <a:ea typeface="Times New Roman" panose="02020603050405020304" pitchFamily="18" charset="0"/>
                <a:cs typeface="Times New Roman"/>
              </a:rPr>
              <a:t>Dok</a:t>
            </a:r>
            <a:endParaRPr lang="sk-SK">
              <a:ea typeface="Calibri"/>
              <a:cs typeface="Calibri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None/>
              <a:tabLst>
                <a:tab pos="457200" algn="l"/>
              </a:tabLst>
            </a:pPr>
            <a:r>
              <a:rPr lang="sk-SK" sz="1800">
                <a:effectLst/>
                <a:ea typeface="Times New Roman" panose="02020603050405020304" pitchFamily="18" charset="0"/>
                <a:cs typeface="Times New Roman"/>
              </a:rPr>
              <a:t>	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None/>
              <a:tabLst>
                <a:tab pos="457200" algn="l"/>
              </a:tabLst>
            </a:pPr>
            <a:endParaRPr lang="sk-SK" sz="180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None/>
              <a:tabLst>
                <a:tab pos="457200" algn="l"/>
              </a:tabLst>
            </a:pPr>
            <a:endParaRPr lang="cs-CZ" sz="1800" kern="100"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sk-SK" sz="1800" kern="100"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cs-CZ" sz="1800" kern="100"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kern="100">
                <a:cs typeface="Arial"/>
              </a:rPr>
              <a:t>			</a:t>
            </a:r>
            <a:endParaRPr lang="cs-CZ" sz="1800" kern="100">
              <a:ea typeface="Calibri"/>
              <a:cs typeface="Arial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 kern="100"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>
              <a:ea typeface="Calibri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Autorizováno v sytému </a:t>
            </a:r>
            <a:r>
              <a:rPr lang="cs-CZ" err="1"/>
              <a:t>oDok</a:t>
            </a:r>
          </a:p>
        </p:txBody>
      </p:sp>
      <p:pic>
        <p:nvPicPr>
          <p:cNvPr id="6" name="Obrázek 5" descr="Obsah obrázku text, snímek obrazovky, software, Počítačová ikona&#10;&#10;Popis se vygeneroval automaticky.">
            <a:extLst>
              <a:ext uri="{FF2B5EF4-FFF2-40B4-BE49-F238E27FC236}">
                <a16:creationId xmlns:a16="http://schemas.microsoft.com/office/drawing/2014/main" id="{7A92E12E-7214-6F83-EED5-3D568EE15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013229"/>
            <a:ext cx="10191750" cy="4362450"/>
          </a:xfrm>
          <a:prstGeom prst="rect">
            <a:avLst/>
          </a:prstGeom>
        </p:spPr>
      </p:pic>
      <p:sp>
        <p:nvSpPr>
          <p:cNvPr id="8" name="Vývojový diagram: spojnice 7">
            <a:extLst>
              <a:ext uri="{FF2B5EF4-FFF2-40B4-BE49-F238E27FC236}">
                <a16:creationId xmlns:a16="http://schemas.microsoft.com/office/drawing/2014/main" id="{F1C6DD4C-585A-51AE-7859-48FAFDD1F234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5272940"/>
      </p:ext>
    </p:extLst>
  </p:cSld>
  <p:clrMapOvr>
    <a:masterClrMapping/>
  </p:clrMapOvr>
  <p:transition spd="slow">
    <p:push dir="u"/>
  </p:transition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DD468FC-5A1F-4D93-9266-BF44BB17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318</a:t>
            </a:fld>
            <a:endParaRPr lang="pl-PL"/>
          </a:p>
        </p:txBody>
      </p:sp>
      <p:pic>
        <p:nvPicPr>
          <p:cNvPr id="8" name="Symbol zastępczy obrazu 8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744A9715-BFBD-4CD0-B460-B81896994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2AD50B7D-FE5C-4529-8057-8AD9C6AA0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>
                <a:latin typeface="Aptos Narrow"/>
              </a:rPr>
              <a:t>Interní portál e-Legislativa</a:t>
            </a:r>
            <a:br>
              <a:rPr lang="cs-CZ">
                <a:latin typeface="Aptos Narrow"/>
              </a:rPr>
            </a:br>
            <a:r>
              <a:rPr lang="cs-CZ">
                <a:latin typeface="Aptos Narrow"/>
              </a:rPr>
              <a:t>Vnitřní připomínkové řízení</a:t>
            </a:r>
            <a:br>
              <a:rPr lang="cs-CZ">
                <a:latin typeface="Aptos Narrow"/>
              </a:rPr>
            </a:br>
            <a:br>
              <a:rPr lang="cs-CZ">
                <a:latin typeface="Aptos Narrow"/>
              </a:rPr>
            </a:br>
            <a:r>
              <a:rPr lang="cs-CZ">
                <a:latin typeface="Aptos Narrow"/>
              </a:rPr>
              <a:t>Nařízení vlády</a:t>
            </a:r>
            <a:br>
              <a:rPr lang="cs-CZ">
                <a:latin typeface="Aptos Narrow"/>
              </a:rPr>
            </a:br>
            <a:br>
              <a:rPr lang="cs-CZ">
                <a:latin typeface="Aptos Narrow"/>
              </a:rPr>
            </a:br>
            <a:endParaRPr lang="en-US">
              <a:latin typeface="Aptos Narrow"/>
            </a:endParaRPr>
          </a:p>
        </p:txBody>
      </p:sp>
    </p:spTree>
    <p:extLst>
      <p:ext uri="{BB962C8B-B14F-4D97-AF65-F5344CB8AC3E}">
        <p14:creationId xmlns:p14="http://schemas.microsoft.com/office/powerpoint/2010/main" val="2429152809"/>
      </p:ext>
    </p:extLst>
  </p:cSld>
  <p:clrMapOvr>
    <a:masterClrMapping/>
  </p:clrMapOvr>
  <p:transition spd="slow">
    <p:push dir="u"/>
  </p:transition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319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Předkladatel má možnost pořádat vnitřní připomínkové řízení (nikoliv povinnost)</a:t>
            </a:r>
          </a:p>
          <a:p>
            <a:pPr marL="738900" lvl="1" indent="-342900">
              <a:lnSpc>
                <a:spcPct val="105000"/>
              </a:lnSpc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vnitřní připomínkové řízení může probíhat paralelně s mezirezortním připomínkovým řízení</a:t>
            </a: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Oslovenými připomínkovými místy jsou vybraná oddělení / odbory / sekce.. pracoviště v organizaci (tzv. organizační jednotky)</a:t>
            </a:r>
          </a:p>
          <a:p>
            <a:pPr marL="738900" lvl="1" indent="-342900"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 každé vybrané pracoviště je založena jedna sada s návrhem, kam budou vkládány připomínky</a:t>
            </a:r>
          </a:p>
          <a:p>
            <a:pPr marL="738900" lvl="1" indent="-342900">
              <a:buFont typeface="Courier New" panose="02070309020205020404" pitchFamily="49" charset="0"/>
              <a:buChar char="o"/>
              <a:tabLst>
                <a:tab pos="714375" algn="l"/>
              </a:tabLst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připomínkové místo, resp. vybrané pracoviště, je notifikováno s oslovením pro vkládání připomínek k danému návrhu</a:t>
            </a:r>
          </a:p>
          <a:p>
            <a:pPr>
              <a:tabLst>
                <a:tab pos="714375" algn="l"/>
              </a:tabLst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vložení připomínek může pracoviště uznat za vhodné oslovit ještě jiné pracoviště nebo konkrétního uživatele pro vložení připomínek (tzn. provede změnu vlastníka sady připomínek a předá tak „štafetu“ na připomínky)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Vlastník sady připomínek může k dané sadě nastavit sdílení pro editory i čtenáře 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2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>
                <a:latin typeface="+mn-lt"/>
                <a:cs typeface="Arial" panose="020B0604020202020204" pitchFamily="34" charset="0"/>
              </a:rPr>
              <a:t>Příprava a zahájení vnitřního připomínkového řízení</a:t>
            </a:r>
          </a:p>
        </p:txBody>
      </p:sp>
      <p:graphicFrame>
        <p:nvGraphicFramePr>
          <p:cNvPr id="8" name="Zástupný obsah 11">
            <a:extLst>
              <a:ext uri="{FF2B5EF4-FFF2-40B4-BE49-F238E27FC236}">
                <a16:creationId xmlns:a16="http://schemas.microsoft.com/office/drawing/2014/main" id="{D5E4E68D-9051-446F-9461-40A7F2A183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2254012"/>
              </p:ext>
            </p:extLst>
          </p:nvPr>
        </p:nvGraphicFramePr>
        <p:xfrm>
          <a:off x="6341532" y="4757737"/>
          <a:ext cx="5149850" cy="1781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25144040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E4387A-0395-6493-D153-67F28CF09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108650C-DCBB-4FB7-9A22-C51E650DE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32</a:t>
            </a:fld>
            <a:endParaRPr lang="pl-PL"/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CC023F30-8233-2FA9-B50C-EEDB5D9BDB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630" y="1640876"/>
            <a:ext cx="10871668" cy="3611563"/>
          </a:xfr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B9003A0E-39D6-5F44-A67A-C232E0ED9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Přehledy</a:t>
            </a:r>
          </a:p>
        </p:txBody>
      </p:sp>
    </p:spTree>
    <p:extLst>
      <p:ext uri="{BB962C8B-B14F-4D97-AF65-F5344CB8AC3E}">
        <p14:creationId xmlns:p14="http://schemas.microsoft.com/office/powerpoint/2010/main" val="61958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320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26609"/>
            <a:ext cx="11234629" cy="4183190"/>
          </a:xfrm>
        </p:spPr>
        <p:txBody>
          <a:bodyPr vert="horz" lIns="0" tIns="0" rIns="0" bIns="0" rtlCol="0" anchor="t">
            <a:normAutofit/>
          </a:bodyPr>
          <a:lstStyle/>
          <a:p>
            <a:pPr marL="346710" indent="-285750" fontAlgn="base"/>
            <a:r>
              <a:rPr lang="cs-CZ" sz="1800">
                <a:effectLst/>
                <a:ea typeface="Times New Roman" panose="02020603050405020304" pitchFamily="18" charset="0"/>
              </a:rPr>
              <a:t>Přihlásíme se jako </a:t>
            </a:r>
            <a:r>
              <a:rPr lang="cs-CZ" sz="1800">
                <a:ea typeface="Times New Roman" panose="02020603050405020304" pitchFamily="18" charset="0"/>
              </a:rPr>
              <a:t>autor návrhu, tj. Předkladatel (</a:t>
            </a:r>
            <a:r>
              <a:rPr lang="cs-CZ" sz="1800" b="1" err="1">
                <a:effectLst/>
                <a:ea typeface="Times New Roman" panose="02020603050405020304" pitchFamily="18" charset="0"/>
              </a:rPr>
              <a:t>MF_</a:t>
            </a:r>
            <a:r>
              <a:rPr lang="cs-CZ" sz="1800" b="1" err="1">
                <a:ea typeface="Times New Roman" panose="02020603050405020304" pitchFamily="18" charset="0"/>
              </a:rPr>
              <a:t>pracovník</a:t>
            </a:r>
            <a:r>
              <a:rPr lang="cs-CZ" sz="1800">
                <a:ea typeface="Times New Roman" panose="02020603050405020304" pitchFamily="18" charset="0"/>
              </a:rPr>
              <a:t>)</a:t>
            </a:r>
            <a:r>
              <a:rPr lang="cs-CZ" sz="1800">
                <a:effectLst/>
                <a:ea typeface="Times New Roman" panose="02020603050405020304" pitchFamily="18" charset="0"/>
              </a:rPr>
              <a:t> a vyhledáme si </a:t>
            </a:r>
            <a:r>
              <a:rPr lang="cs-CZ" sz="1800">
                <a:ea typeface="Times New Roman" panose="02020603050405020304" pitchFamily="18" charset="0"/>
              </a:rPr>
              <a:t>v záložce přehledy </a:t>
            </a:r>
            <a:r>
              <a:rPr lang="cs-CZ" sz="1800">
                <a:solidFill>
                  <a:srgbClr val="FF0000"/>
                </a:solidFill>
                <a:ea typeface="Times New Roman" panose="02020603050405020304" pitchFamily="18" charset="0"/>
              </a:rPr>
              <a:t>(1)</a:t>
            </a:r>
            <a:r>
              <a:rPr lang="cs-CZ" sz="1800">
                <a:ea typeface="Times New Roman" panose="02020603050405020304" pitchFamily="18" charset="0"/>
              </a:rPr>
              <a:t> mé právní akty</a:t>
            </a:r>
            <a:r>
              <a:rPr lang="cs-CZ" sz="1800">
                <a:ea typeface="Calibri"/>
              </a:rPr>
              <a:t> </a:t>
            </a:r>
            <a:r>
              <a:rPr lang="cs-CZ" sz="1800">
                <a:solidFill>
                  <a:srgbClr val="FF0000"/>
                </a:solidFill>
                <a:ea typeface="Calibri"/>
              </a:rPr>
              <a:t>(2)</a:t>
            </a:r>
            <a:r>
              <a:rPr lang="cs-CZ" sz="1800">
                <a:ea typeface="Calibri"/>
              </a:rPr>
              <a:t>,</a:t>
            </a:r>
            <a:r>
              <a:rPr lang="cs-CZ" sz="1800">
                <a:ea typeface="Times New Roman" panose="02020603050405020304" pitchFamily="18" charset="0"/>
              </a:rPr>
              <a:t> kde klikneme na náš právní akt </a:t>
            </a:r>
            <a:r>
              <a:rPr lang="cs-CZ" sz="1800">
                <a:solidFill>
                  <a:srgbClr val="FF0000"/>
                </a:solidFill>
                <a:ea typeface="Calibri"/>
              </a:rPr>
              <a:t>(3)</a:t>
            </a:r>
            <a:r>
              <a:rPr lang="cs-CZ" sz="1800">
                <a:ea typeface="Times New Roman" panose="02020603050405020304" pitchFamily="18" charset="0"/>
              </a:rPr>
              <a:t> a provedeme otevřít </a:t>
            </a:r>
            <a:r>
              <a:rPr lang="cs-CZ" sz="1800">
                <a:solidFill>
                  <a:srgbClr val="FF0000"/>
                </a:solidFill>
                <a:ea typeface="Calibri"/>
              </a:rPr>
              <a:t>(4)</a:t>
            </a:r>
            <a:endParaRPr lang="cs-CZ">
              <a:solidFill>
                <a:srgbClr val="FF0000"/>
              </a:solidFill>
            </a:endParaRPr>
          </a:p>
          <a:p>
            <a:pPr marL="60960" indent="0" fontAlgn="base">
              <a:buNone/>
            </a:pPr>
            <a:endParaRPr lang="cs-CZ" sz="1800">
              <a:effectLst/>
              <a:ea typeface="Times New Roman" panose="02020603050405020304" pitchFamily="18" charset="0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>
                <a:solidFill>
                  <a:schemeClr val="tx1"/>
                </a:solidFill>
                <a:ea typeface="Calibri"/>
                <a:cs typeface="Calibri"/>
              </a:rPr>
              <a:t>Příprava a zahájení připomínkového řízení</a:t>
            </a:r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B4EFA71-88DC-897B-EEEE-67A40B1A5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70" y="2469451"/>
            <a:ext cx="6341472" cy="180363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79E6C79-77D2-CDF6-A61F-01B356309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30" y="4269155"/>
            <a:ext cx="9680376" cy="208719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92CEBFC-1FA3-E5A5-42E1-9B9EE3F1F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1733" y="821828"/>
            <a:ext cx="809524" cy="819048"/>
          </a:xfrm>
          <a:prstGeom prst="rect">
            <a:avLst/>
          </a:prstGeom>
        </p:spPr>
      </p:pic>
      <p:sp>
        <p:nvSpPr>
          <p:cNvPr id="8" name="Vývojový diagram: spojnice 7">
            <a:extLst>
              <a:ext uri="{FF2B5EF4-FFF2-40B4-BE49-F238E27FC236}">
                <a16:creationId xmlns:a16="http://schemas.microsoft.com/office/drawing/2014/main" id="{6A98B154-C2B5-102E-FA29-C98BCC4CF3F3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1874958"/>
      </p:ext>
    </p:extLst>
  </p:cSld>
  <p:clrMapOvr>
    <a:masterClrMapping/>
  </p:clrMapOvr>
  <p:transition spd="slow">
    <p:push dir="u"/>
  </p:transition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321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640876"/>
            <a:ext cx="11234629" cy="4343122"/>
          </a:xfrm>
        </p:spPr>
        <p:txBody>
          <a:bodyPr vert="horz" lIns="0" tIns="0" rIns="0" bIns="0" rtlCol="0" anchor="t">
            <a:normAutofit/>
          </a:bodyPr>
          <a:lstStyle/>
          <a:p>
            <a:pPr marL="346710" indent="-285750" fontAlgn="base"/>
            <a:r>
              <a:rPr lang="cs-CZ" sz="1800">
                <a:effectLst/>
                <a:ea typeface="Aptos" panose="020B0004020202020204" pitchFamily="34" charset="0"/>
                <a:cs typeface="Arial"/>
              </a:rPr>
              <a:t>V záložce </a:t>
            </a:r>
            <a:r>
              <a:rPr lang="cs-CZ" sz="1800">
                <a:ea typeface="Aptos" panose="020B0004020202020204" pitchFamily="34" charset="0"/>
                <a:cs typeface="Arial"/>
              </a:rPr>
              <a:t>tvorba</a:t>
            </a:r>
            <a:r>
              <a:rPr lang="cs-CZ" sz="1800">
                <a:effectLst/>
                <a:ea typeface="Aptos" panose="020B0004020202020204" pitchFamily="34" charset="0"/>
                <a:cs typeface="Arial"/>
              </a:rPr>
              <a:t>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(2)</a:t>
            </a:r>
            <a:r>
              <a:rPr lang="cs-CZ" sz="1800">
                <a:ea typeface="Aptos" panose="020B0004020202020204" pitchFamily="34" charset="0"/>
                <a:cs typeface="Arial"/>
              </a:rPr>
              <a:t> </a:t>
            </a:r>
            <a:r>
              <a:rPr lang="cs-CZ" sz="1800">
                <a:effectLst/>
                <a:ea typeface="Aptos" panose="020B0004020202020204" pitchFamily="34" charset="0"/>
                <a:cs typeface="Arial"/>
              </a:rPr>
              <a:t>- „Shrnutí“ klikneme na </a:t>
            </a:r>
            <a:r>
              <a:rPr lang="cs-CZ" sz="1800">
                <a:ea typeface="Aptos" panose="020B0004020202020204" pitchFamily="34" charset="0"/>
                <a:cs typeface="Arial"/>
              </a:rPr>
              <a:t>připravit </a:t>
            </a:r>
            <a:r>
              <a:rPr lang="cs-CZ" sz="1800">
                <a:effectLst/>
                <a:ea typeface="Aptos" panose="020B0004020202020204" pitchFamily="34" charset="0"/>
                <a:cs typeface="Arial"/>
              </a:rPr>
              <a:t>vnitřní připomínkové řízení</a:t>
            </a:r>
            <a:r>
              <a:rPr lang="cs-CZ" sz="1800">
                <a:ea typeface="Aptos" panose="020B0004020202020204" pitchFamily="34" charset="0"/>
                <a:cs typeface="Arial"/>
              </a:rPr>
              <a:t>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(3)</a:t>
            </a:r>
            <a:endParaRPr lang="cs-CZ" sz="1800">
              <a:solidFill>
                <a:srgbClr val="FF0000"/>
              </a:solidFill>
              <a:effectLst/>
              <a:latin typeface="Aptos"/>
              <a:ea typeface="Aptos" panose="020B0004020202020204" pitchFamily="34" charset="0"/>
              <a:cs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Příprava a zahájení připomínkového řízení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019A684-8F7E-9BC9-596C-AE29CB2CC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8" y="2062812"/>
            <a:ext cx="10747816" cy="4293539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52868E89-B37F-C22A-57F3-E7D50DD03417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5854579"/>
      </p:ext>
    </p:extLst>
  </p:cSld>
  <p:clrMapOvr>
    <a:masterClrMapping/>
  </p:clrMapOvr>
  <p:transition spd="slow">
    <p:push dir="u"/>
  </p:transition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322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640876"/>
            <a:ext cx="11234629" cy="4343122"/>
          </a:xfrm>
        </p:spPr>
        <p:txBody>
          <a:bodyPr vert="horz" lIns="0" tIns="0" rIns="0" bIns="0" rtlCol="0" anchor="t">
            <a:normAutofit/>
          </a:bodyPr>
          <a:lstStyle/>
          <a:p>
            <a:pPr marL="346710" indent="-285750">
              <a:buFont typeface="Arial" panose="020F0502020204030204" pitchFamily="34" charset="0"/>
              <a:buChar char="•"/>
            </a:pPr>
            <a:r>
              <a:rPr lang="cs-CZ" sz="1800">
                <a:latin typeface="+mj-lt"/>
                <a:ea typeface="Calibri"/>
                <a:cs typeface="Calibri"/>
              </a:rPr>
              <a:t>Po spuštění akce přípravy je zobrazen dialog s nastavením parametrů připomínkového řízení</a:t>
            </a:r>
            <a:endParaRPr lang="cs-CZ">
              <a:ea typeface="Calibri"/>
              <a:cs typeface="Calibri"/>
            </a:endParaRPr>
          </a:p>
          <a:p>
            <a:pPr marL="74231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>
                <a:latin typeface="+mj-lt"/>
                <a:ea typeface="Calibri"/>
                <a:cs typeface="Calibri"/>
              </a:rPr>
              <a:t>zejména </a:t>
            </a:r>
            <a:r>
              <a:rPr lang="cs-CZ" sz="1800">
                <a:effectLst/>
                <a:latin typeface="+mj-lt"/>
                <a:ea typeface="Calibri"/>
                <a:cs typeface="Calibri"/>
              </a:rPr>
              <a:t>lhůty </a:t>
            </a:r>
            <a:r>
              <a:rPr lang="cs-CZ" sz="1800">
                <a:solidFill>
                  <a:srgbClr val="FF0000"/>
                </a:solidFill>
                <a:latin typeface="+mj-lt"/>
                <a:ea typeface="Calibri"/>
                <a:cs typeface="Calibri"/>
              </a:rPr>
              <a:t>(1)</a:t>
            </a:r>
            <a:r>
              <a:rPr lang="cs-CZ" sz="1800">
                <a:latin typeface="+mj-lt"/>
                <a:ea typeface="Calibri"/>
                <a:cs typeface="Calibri"/>
              </a:rPr>
              <a:t> pro předložení připomínek</a:t>
            </a:r>
            <a:endParaRPr lang="cs-CZ">
              <a:latin typeface="+mj-lt"/>
              <a:ea typeface="Calibri"/>
              <a:cs typeface="Calibri"/>
            </a:endParaRPr>
          </a:p>
          <a:p>
            <a:pPr marL="74231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>
                <a:latin typeface="+mj-lt"/>
                <a:ea typeface="Calibri"/>
                <a:cs typeface="Calibri"/>
              </a:rPr>
              <a:t>vybereme připomínkové místo  – Odbor 4 </a:t>
            </a:r>
            <a:r>
              <a:rPr lang="cs-CZ" sz="1800">
                <a:solidFill>
                  <a:srgbClr val="FF0000"/>
                </a:solidFill>
                <a:latin typeface="+mj-lt"/>
                <a:ea typeface="Calibri"/>
                <a:cs typeface="Calibri"/>
              </a:rPr>
              <a:t>(2)</a:t>
            </a:r>
            <a:endParaRPr lang="cs-CZ">
              <a:ea typeface="Calibri"/>
              <a:cs typeface="Calibri"/>
            </a:endParaRPr>
          </a:p>
          <a:p>
            <a:pPr marL="742315" lvl="1" indent="-359410">
              <a:buClr>
                <a:srgbClr val="7E8585"/>
              </a:buClr>
              <a:buFont typeface="Courier New" panose="020F0502020204030204" pitchFamily="34" charset="0"/>
              <a:buChar char="o"/>
            </a:pPr>
            <a:r>
              <a:rPr lang="cs-CZ" sz="1800">
                <a:solidFill>
                  <a:srgbClr val="000000"/>
                </a:solidFill>
                <a:ea typeface="Calibri"/>
                <a:cs typeface="Calibri"/>
              </a:rPr>
              <a:t>Potvrdíme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(3)</a:t>
            </a:r>
          </a:p>
          <a:p>
            <a:pPr marL="60960" indent="0">
              <a:buNone/>
            </a:pPr>
            <a:endParaRPr lang="cs-CZ" sz="180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Příprava a zahájení připomínkového řízení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F89BBD4-9281-EB5B-FBE0-F9C824F69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974" y="1952937"/>
            <a:ext cx="3504707" cy="4021190"/>
          </a:xfrm>
          <a:prstGeom prst="rect">
            <a:avLst/>
          </a:prstGeom>
        </p:spPr>
      </p:pic>
      <p:sp>
        <p:nvSpPr>
          <p:cNvPr id="8" name="Vývojový diagram: spojnice 7">
            <a:extLst>
              <a:ext uri="{FF2B5EF4-FFF2-40B4-BE49-F238E27FC236}">
                <a16:creationId xmlns:a16="http://schemas.microsoft.com/office/drawing/2014/main" id="{DF1DE55A-AAE9-2642-7D81-EA790F01B8B1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6057691"/>
      </p:ext>
    </p:extLst>
  </p:cSld>
  <p:clrMapOvr>
    <a:masterClrMapping/>
  </p:clrMapOvr>
  <p:transition spd="slow">
    <p:push dir="u"/>
  </p:transition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323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potvrzení dialogu nastavení systém založí odpovídající podprostor připomínkového řízení</a:t>
            </a: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Uživatel následně spustí akci zahájení a tím připomínkové řízení spustí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cs-CZ">
                <a:latin typeface="+mn-lt"/>
                <a:cs typeface="Arial" panose="020B0604020202020204" pitchFamily="34" charset="0"/>
              </a:rPr>
              <a:t>Příprava a zahájení připomínkového řízení</a:t>
            </a:r>
            <a:br>
              <a:rPr lang="cs-CZ">
                <a:latin typeface="+mn-lt"/>
                <a:cs typeface="Arial" panose="020B0604020202020204" pitchFamily="34" charset="0"/>
              </a:rPr>
            </a:br>
            <a:endParaRPr lang="cs-CZ"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Vývojový diagram: spojnice 7">
            <a:extLst>
              <a:ext uri="{FF2B5EF4-FFF2-40B4-BE49-F238E27FC236}">
                <a16:creationId xmlns:a16="http://schemas.microsoft.com/office/drawing/2014/main" id="{83BB7252-E2E3-7495-75D8-8CCD14B92EE0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6" name="Obrázek 5" descr="Obsah obrázku text, snímek obrazovky, software, Počítačová ikona&#10;&#10;Popis se vygeneroval automaticky.">
            <a:extLst>
              <a:ext uri="{FF2B5EF4-FFF2-40B4-BE49-F238E27FC236}">
                <a16:creationId xmlns:a16="http://schemas.microsoft.com/office/drawing/2014/main" id="{BA4328E3-8AAF-E64E-5B93-BE5626817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887" y="2468900"/>
            <a:ext cx="11236817" cy="388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13310"/>
      </p:ext>
    </p:extLst>
  </p:cSld>
  <p:clrMapOvr>
    <a:masterClrMapping/>
  </p:clrMapOvr>
  <p:transition spd="slow">
    <p:push dir="u"/>
  </p:transition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324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>
            <a:normAutofit/>
          </a:bodyPr>
          <a:lstStyle/>
          <a:p>
            <a:pPr algn="just" defTabSz="914400" eaLnBrk="0" fontAlgn="base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Tx/>
            </a:pPr>
            <a: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Prohlížení připomínkového řízení je obdobné jako u MPŘ</a:t>
            </a:r>
            <a:endParaRPr lang="cs-CZ" altLang="cs-CZ" sz="1800"/>
          </a:p>
          <a:p>
            <a:pPr algn="just" defTabSz="914400" eaLnBrk="0" fontAlgn="base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Tx/>
            </a:pPr>
            <a: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Rozdíl je zejména v tom, že do vnitřního připomínkového řízení se nemůže zapojit útvar, který nebyl osloven (pořadatel ho nevybral v úvodním dialogu nastavení)</a:t>
            </a:r>
          </a:p>
          <a:p>
            <a:pPr mar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kumimoji="0" lang="cs-CZ" altLang="cs-CZ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>
                <a:latin typeface="+mn-lt"/>
                <a:cs typeface="Arial" panose="020B0604020202020204" pitchFamily="34" charset="0"/>
              </a:rPr>
              <a:t>Prohlížení připomínkového řízení</a:t>
            </a:r>
          </a:p>
        </p:txBody>
      </p:sp>
    </p:spTree>
    <p:extLst>
      <p:ext uri="{BB962C8B-B14F-4D97-AF65-F5344CB8AC3E}">
        <p14:creationId xmlns:p14="http://schemas.microsoft.com/office/powerpoint/2010/main" val="2260098542"/>
      </p:ext>
    </p:extLst>
  </p:cSld>
  <p:clrMapOvr>
    <a:masterClrMapping/>
  </p:clrMapOvr>
  <p:transition spd="slow">
    <p:push dir="u"/>
  </p:transition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MF_pracovnik4IPR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325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640876"/>
            <a:ext cx="11234629" cy="4343122"/>
          </a:xfrm>
        </p:spPr>
        <p:txBody>
          <a:bodyPr vert="horz" lIns="0" tIns="0" rIns="0" bIns="0" rtlCol="0" anchor="t">
            <a:normAutofit/>
          </a:bodyPr>
          <a:lstStyle/>
          <a:p>
            <a:pPr marL="346710" indent="-285750" fontAlgn="base"/>
            <a:r>
              <a:rPr lang="cs-CZ" sz="1800">
                <a:effectLst/>
                <a:ea typeface="Aptos" panose="020B0004020202020204" pitchFamily="34" charset="0"/>
                <a:cs typeface="Arial"/>
              </a:rPr>
              <a:t> </a:t>
            </a:r>
            <a:r>
              <a:rPr lang="cs-CZ" sz="1800">
                <a:ea typeface="Aptos" panose="020B0004020202020204" pitchFamily="34" charset="0"/>
                <a:cs typeface="Arial"/>
              </a:rPr>
              <a:t>P</a:t>
            </a:r>
            <a:r>
              <a:rPr lang="cs-CZ" sz="1800">
                <a:effectLst/>
                <a:ea typeface="Aptos" panose="020B0004020202020204" pitchFamily="34" charset="0"/>
                <a:cs typeface="Arial"/>
              </a:rPr>
              <a:t>řihlásíme se jako oddělení / odbor (</a:t>
            </a:r>
            <a:r>
              <a:rPr lang="cs-CZ" sz="1800" b="1">
                <a:effectLst/>
                <a:ea typeface="Aptos" panose="020B0004020202020204" pitchFamily="34" charset="0"/>
                <a:cs typeface="Arial"/>
              </a:rPr>
              <a:t>MF_pracovnik4IPR</a:t>
            </a:r>
            <a:r>
              <a:rPr lang="cs-CZ" sz="1800">
                <a:effectLst/>
                <a:ea typeface="Aptos" panose="020B0004020202020204" pitchFamily="34" charset="0"/>
                <a:cs typeface="Arial"/>
              </a:rPr>
              <a:t>), který je připomínkovým místem za Odbor 4, najdeme </a:t>
            </a:r>
            <a:r>
              <a:rPr lang="cs-CZ" sz="1800">
                <a:ea typeface="Aptos" panose="020B0004020202020204" pitchFamily="34" charset="0"/>
                <a:cs typeface="Arial"/>
              </a:rPr>
              <a:t>návrh </a:t>
            </a:r>
            <a:r>
              <a:rPr lang="cs-CZ" sz="1800">
                <a:effectLst/>
                <a:ea typeface="Aptos" panose="020B0004020202020204" pitchFamily="34" charset="0"/>
                <a:cs typeface="Arial"/>
              </a:rPr>
              <a:t>a otevřeme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Tvorba</a:t>
            </a:r>
            <a:r>
              <a:rPr lang="cs-CZ"/>
              <a:t> a uplatnění připomínek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9358E88-067B-CE9A-9DD1-0D6919755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8" y="1955015"/>
            <a:ext cx="7037610" cy="196734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464B048-D029-3AC8-72AE-7E479E5657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4525"/>
          <a:stretch/>
        </p:blipFill>
        <p:spPr>
          <a:xfrm>
            <a:off x="558469" y="3980577"/>
            <a:ext cx="9749667" cy="237577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815D3D4-8CFD-3A23-CF9D-C229C03CB8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1736" y="821828"/>
            <a:ext cx="809524" cy="819048"/>
          </a:xfrm>
          <a:prstGeom prst="rect">
            <a:avLst/>
          </a:prstGeom>
        </p:spPr>
      </p:pic>
      <p:sp>
        <p:nvSpPr>
          <p:cNvPr id="9" name="Vývojový diagram: spojnice 8">
            <a:extLst>
              <a:ext uri="{FF2B5EF4-FFF2-40B4-BE49-F238E27FC236}">
                <a16:creationId xmlns:a16="http://schemas.microsoft.com/office/drawing/2014/main" id="{077E357E-E8D1-0AF5-F969-F29ED5C7210D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764259"/>
      </p:ext>
    </p:extLst>
  </p:cSld>
  <p:clrMapOvr>
    <a:masterClrMapping/>
  </p:clrMapOvr>
  <p:transition spd="slow">
    <p:push dir="u"/>
  </p:transition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MF_pracovnik4IPR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326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26609"/>
            <a:ext cx="11234629" cy="4183190"/>
          </a:xfrm>
        </p:spPr>
        <p:txBody>
          <a:bodyPr vert="horz" lIns="0" tIns="0" rIns="0" bIns="0" rtlCol="0" anchor="t">
            <a:normAutofit/>
          </a:bodyPr>
          <a:lstStyle/>
          <a:p>
            <a:pPr marL="346710" indent="-285750" fontAlgn="base"/>
            <a:r>
              <a:rPr lang="cs-CZ" sz="1800">
                <a:cs typeface="Arial"/>
              </a:rPr>
              <a:t>Ve vnitřním připomínkovém řízení </a:t>
            </a:r>
            <a:r>
              <a:rPr lang="cs-CZ" sz="1800">
                <a:solidFill>
                  <a:srgbClr val="FF0000"/>
                </a:solidFill>
                <a:cs typeface="Arial"/>
              </a:rPr>
              <a:t>(1) </a:t>
            </a:r>
            <a:r>
              <a:rPr lang="cs-CZ" sz="1800">
                <a:cs typeface="Arial"/>
              </a:rPr>
              <a:t>přejdeme na záložku připomínková místa zvolíme místo </a:t>
            </a:r>
            <a:r>
              <a:rPr lang="cs-CZ" sz="1800">
                <a:solidFill>
                  <a:srgbClr val="FF0000"/>
                </a:solidFill>
                <a:cs typeface="Arial"/>
              </a:rPr>
              <a:t>(3)</a:t>
            </a:r>
            <a:r>
              <a:rPr lang="cs-CZ" sz="1800">
                <a:cs typeface="Arial"/>
              </a:rPr>
              <a:t> a otevřeme v editoru</a:t>
            </a:r>
            <a:r>
              <a:rPr lang="cs-CZ" sz="1800">
                <a:solidFill>
                  <a:srgbClr val="FF0000"/>
                </a:solidFill>
                <a:cs typeface="Arial"/>
              </a:rPr>
              <a:t>(4,5)</a:t>
            </a:r>
            <a:endParaRPr lang="cs-CZ">
              <a:solidFill>
                <a:srgbClr val="FF0000"/>
              </a:solidFill>
            </a:endParaRPr>
          </a:p>
          <a:p>
            <a:pPr marL="60960" indent="0" fontAlgn="base">
              <a:buNone/>
            </a:pP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	</a:t>
            </a:r>
            <a:endParaRPr lang="cs-CZ" sz="180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6710" indent="-285750" fontAlgn="base">
              <a:buFont typeface="Arial" panose="020B0604020202020204" pitchFamily="34" charset="0"/>
              <a:buChar char="•"/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Tvorba</a:t>
            </a:r>
            <a:r>
              <a:rPr lang="cs-CZ"/>
              <a:t> a uplatnění připomínek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8CBE065-D411-0EA8-76B9-74AAD85ED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9" y="2444496"/>
            <a:ext cx="8722387" cy="310139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868F916-B0C3-EDCA-7477-383A4E272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205" y="2260803"/>
            <a:ext cx="4158052" cy="2914596"/>
          </a:xfrm>
          <a:prstGeom prst="rect">
            <a:avLst/>
          </a:prstGeom>
        </p:spPr>
      </p:pic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9C1BBAE6-0FE3-C36D-AC35-8AFF4CE092A6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6938959"/>
      </p:ext>
    </p:extLst>
  </p:cSld>
  <p:clrMapOvr>
    <a:masterClrMapping/>
  </p:clrMapOvr>
  <p:transition spd="slow">
    <p:push dir="u"/>
  </p:transition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MF_pracovnik4IPR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327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>
            <a:normAutofit/>
          </a:bodyPr>
          <a:lstStyle/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Tvorba a uplatnění připomínek je shodná jako MPŘ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U vlastností připomínky v interním připomínkovém řízení je (stejně jako u mezirezortního připomínkového řízení) možné vybrat typ zásadní</a:t>
            </a:r>
          </a:p>
          <a:p>
            <a:pPr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>
                <a:latin typeface="+mn-lt"/>
                <a:cs typeface="Arial" panose="020B0604020202020204" pitchFamily="34" charset="0"/>
              </a:rPr>
              <a:t>Tvorba a uplatnění připomínek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5B472DD-EEA8-4EEC-55BE-FC0B1053B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636619"/>
            <a:ext cx="8045870" cy="3902294"/>
          </a:xfrm>
          <a:prstGeom prst="rect">
            <a:avLst/>
          </a:prstGeom>
        </p:spPr>
      </p:pic>
      <p:sp>
        <p:nvSpPr>
          <p:cNvPr id="8" name="Vývojový diagram: spojnice 7">
            <a:extLst>
              <a:ext uri="{FF2B5EF4-FFF2-40B4-BE49-F238E27FC236}">
                <a16:creationId xmlns:a16="http://schemas.microsoft.com/office/drawing/2014/main" id="{92E0847B-7FF0-1445-FEE1-0C0F5773CA1C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1248255"/>
      </p:ext>
    </p:extLst>
  </p:cSld>
  <p:clrMapOvr>
    <a:masterClrMapping/>
  </p:clrMapOvr>
  <p:transition spd="slow">
    <p:push dir="u"/>
  </p:transition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328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>
            <a:normAutofit/>
          </a:bodyPr>
          <a:lstStyle/>
          <a:p>
            <a:pPr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Vypořádání připomínek je shodné s MPŘ</a:t>
            </a:r>
          </a:p>
          <a:p>
            <a:pPr marL="0" indent="0" algn="just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kumimoji="0" lang="cs-CZ" altLang="cs-CZ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>
                <a:latin typeface="+mn-lt"/>
                <a:cs typeface="Arial" panose="020B0604020202020204" pitchFamily="34" charset="0"/>
              </a:rPr>
              <a:t>Vypořádání připomínek</a:t>
            </a:r>
          </a:p>
        </p:txBody>
      </p:sp>
    </p:spTree>
    <p:extLst>
      <p:ext uri="{BB962C8B-B14F-4D97-AF65-F5344CB8AC3E}">
        <p14:creationId xmlns:p14="http://schemas.microsoft.com/office/powerpoint/2010/main" val="3802186238"/>
      </p:ext>
    </p:extLst>
  </p:cSld>
  <p:clrMapOvr>
    <a:masterClrMapping/>
  </p:clrMapOvr>
  <p:transition spd="slow">
    <p:push dir="u"/>
  </p:transition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DD468FC-5A1F-4D93-9266-BF44BB17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329</a:t>
            </a:fld>
            <a:endParaRPr lang="pl-PL"/>
          </a:p>
        </p:txBody>
      </p:sp>
      <p:pic>
        <p:nvPicPr>
          <p:cNvPr id="8" name="Symbol zastępczy obrazu 8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744A9715-BFBD-4CD0-B460-B81896994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2AD50B7D-FE5C-4529-8057-8AD9C6AA0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>
                <a:latin typeface="Aptos Narrow"/>
              </a:rPr>
              <a:t>Interní portál e-Legislativa</a:t>
            </a:r>
            <a:br>
              <a:rPr lang="cs-CZ">
                <a:latin typeface="Aptos Narrow"/>
              </a:rPr>
            </a:br>
            <a:r>
              <a:rPr lang="cs-CZ">
                <a:latin typeface="Aptos Narrow"/>
              </a:rPr>
              <a:t>Veřejné připomínkové řízení</a:t>
            </a:r>
            <a:br>
              <a:rPr lang="cs-CZ">
                <a:latin typeface="Aptos Narrow"/>
              </a:rPr>
            </a:br>
            <a:br>
              <a:rPr lang="cs-CZ">
                <a:latin typeface="Aptos Narrow"/>
              </a:rPr>
            </a:br>
            <a:r>
              <a:rPr lang="cs-CZ">
                <a:latin typeface="Aptos Narrow"/>
              </a:rPr>
              <a:t>Nařízení vlády</a:t>
            </a:r>
            <a:br>
              <a:rPr lang="cs-CZ">
                <a:latin typeface="Aptos Narrow"/>
              </a:rPr>
            </a:br>
            <a:br>
              <a:rPr lang="cs-CZ">
                <a:latin typeface="Aptos Narrow"/>
              </a:rPr>
            </a:br>
            <a:br>
              <a:rPr lang="cs-CZ">
                <a:latin typeface="Aptos Narrow"/>
              </a:rPr>
            </a:br>
            <a:br>
              <a:rPr lang="cs-CZ">
                <a:latin typeface="Aptos Narrow"/>
              </a:rPr>
            </a:br>
            <a:endParaRPr lang="en-US">
              <a:latin typeface="Aptos Narrow"/>
            </a:endParaRPr>
          </a:p>
        </p:txBody>
      </p:sp>
    </p:spTree>
    <p:extLst>
      <p:ext uri="{BB962C8B-B14F-4D97-AF65-F5344CB8AC3E}">
        <p14:creationId xmlns:p14="http://schemas.microsoft.com/office/powerpoint/2010/main" val="2015631478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E4387A-0395-6493-D153-67F28CF09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sz="1000"/>
          </a:p>
          <a:p>
            <a:r>
              <a:rPr lang="cs-CZ" sz="1000"/>
              <a:t>Informační systém e-Sbírka a e-Legislativa</a:t>
            </a:r>
            <a:endParaRPr lang="cs-CZ"/>
          </a:p>
          <a:p>
            <a:endParaRPr lang="pl-PL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108650C-DCBB-4FB7-9A22-C51E650DE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33</a:t>
            </a:fld>
            <a:endParaRPr lang="pl-PL"/>
          </a:p>
        </p:txBody>
      </p:sp>
      <p:sp>
        <p:nvSpPr>
          <p:cNvPr id="9" name="Zástupný objekt pre obsah 6">
            <a:extLst>
              <a:ext uri="{FF2B5EF4-FFF2-40B4-BE49-F238E27FC236}">
                <a16:creationId xmlns:a16="http://schemas.microsoft.com/office/drawing/2014/main" id="{2E8D9517-AB93-1C89-10CF-D405551EF7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Nejvíce využívané záložky</a:t>
            </a:r>
            <a:endParaRPr lang="sk-SK" sz="1800" dirty="0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B9003A0E-39D6-5F44-A67A-C232E0ED9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Přehledy - nejvíce využívané záložky</a:t>
            </a:r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42362DE7-60B3-7128-E54A-113EFA173D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230197"/>
            <a:ext cx="11233584" cy="41873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1800" b="1" dirty="0"/>
              <a:t>Mé právní akty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návrhy právních aktů, u kterých je přihlášený uživatel autorem</a:t>
            </a:r>
          </a:p>
          <a:p>
            <a:pPr marL="323850" indent="-323850" rtl="0"/>
            <a:r>
              <a:rPr lang="cs-CZ" sz="1800" b="1" dirty="0">
                <a:effectLst/>
              </a:rPr>
              <a:t>Ke schválení</a:t>
            </a:r>
            <a:endParaRPr lang="cs-CZ" sz="1800" b="1" dirty="0">
              <a:effectLst/>
              <a:ea typeface="Calibri"/>
              <a:cs typeface="Calibri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800" dirty="0"/>
              <a:t>návrhy, u kterých je od přihlášeného uživatele vyžadováno schválení / podpis</a:t>
            </a:r>
          </a:p>
          <a:p>
            <a:r>
              <a:rPr lang="cs-CZ" sz="1800" b="1" dirty="0">
                <a:effectLst/>
                <a:ea typeface="Calibri" panose="020F0502020204030204" pitchFamily="34" charset="0"/>
              </a:rPr>
              <a:t>Otevřená připomínková řízení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probíhající připomínková řízení (mezirezortní a vnitřní) napříč organizacemi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b="1" dirty="0"/>
              <a:t>Moje připomínková řízení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připomínková řízení, u kterých je přihlášený uživatel vlastníkem (pořadatelem)</a:t>
            </a:r>
          </a:p>
          <a:p>
            <a:pPr marL="323850" indent="-323850"/>
            <a:r>
              <a:rPr lang="cs-CZ" sz="1800" b="1" dirty="0">
                <a:ea typeface="Calibri" panose="020F0502020204030204" pitchFamily="34" charset="0"/>
              </a:rPr>
              <a:t>Moje připomínky</a:t>
            </a:r>
            <a:endParaRPr lang="cs-CZ" sz="1800" b="1" dirty="0">
              <a:ea typeface="Calibri" panose="020F0502020204030204" pitchFamily="34" charset="0"/>
              <a:cs typeface="Calibri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800" dirty="0"/>
              <a:t>přehled připomínkových míst přihlášeného uživatele, která jsou zahrnuta do připomínkových probíhajících řízení</a:t>
            </a:r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800" dirty="0"/>
              <a:t>každý řádek je za uživatelovo připomínkové místo v rámci otevřeného připomínkového řízení</a:t>
            </a:r>
          </a:p>
          <a:p>
            <a:pPr marL="360045" lvl="1" indent="0">
              <a:buNone/>
            </a:pPr>
            <a:endParaRPr lang="cs-CZ" sz="1400" dirty="0"/>
          </a:p>
          <a:p>
            <a:pPr lvl="1">
              <a:buFont typeface="Courier New" panose="02070309020205020404" pitchFamily="49" charset="0"/>
              <a:buChar char="o"/>
            </a:pPr>
            <a:endParaRPr lang="cs-CZ" sz="1400" dirty="0"/>
          </a:p>
        </p:txBody>
      </p:sp>
      <p:sp>
        <p:nvSpPr>
          <p:cNvPr id="4" name="Zástupný text 9">
            <a:extLst>
              <a:ext uri="{FF2B5EF4-FFF2-40B4-BE49-F238E27FC236}">
                <a16:creationId xmlns:a16="http://schemas.microsoft.com/office/drawing/2014/main" id="{D6533D02-441C-5F0D-2502-DFD58EF4E62A}"/>
              </a:ext>
            </a:extLst>
          </p:cNvPr>
          <p:cNvSpPr txBox="1">
            <a:spLocks/>
          </p:cNvSpPr>
          <p:nvPr/>
        </p:nvSpPr>
        <p:spPr>
          <a:xfrm>
            <a:off x="6000750" y="2230197"/>
            <a:ext cx="5474123" cy="40235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lvl="1" indent="0">
              <a:buNone/>
            </a:pPr>
            <a:endParaRPr lang="cs-CZ" sz="1400">
              <a:latin typeface="+mj-lt"/>
            </a:endParaRPr>
          </a:p>
          <a:p>
            <a:pPr marL="0" indent="0">
              <a:buNone/>
            </a:pPr>
            <a:endParaRPr lang="cs-CZ"/>
          </a:p>
          <a:p>
            <a:pPr marL="0" indent="0">
              <a:buFont typeface="Calibri" panose="020F0502020204030204" pitchFamily="34" charset="0"/>
              <a:buNone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600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330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26609"/>
            <a:ext cx="11234629" cy="4183190"/>
          </a:xfrm>
        </p:spPr>
        <p:txBody>
          <a:bodyPr vert="horz" lIns="0" tIns="0" rIns="0" bIns="0" rtlCol="0" anchor="t">
            <a:normAutofit/>
          </a:bodyPr>
          <a:lstStyle/>
          <a:p>
            <a:pPr marL="346710" indent="-285750" fontAlgn="base"/>
            <a:r>
              <a:rPr lang="cs-CZ" sz="1800">
                <a:effectLst/>
                <a:ea typeface="Times New Roman" panose="02020603050405020304" pitchFamily="18" charset="0"/>
              </a:rPr>
              <a:t>Přihlásíme se jako </a:t>
            </a:r>
            <a:r>
              <a:rPr lang="cs-CZ" sz="1800">
                <a:ea typeface="Times New Roman" panose="02020603050405020304" pitchFamily="18" charset="0"/>
              </a:rPr>
              <a:t>autor návrhu, tj. Předkladatel (</a:t>
            </a:r>
            <a:r>
              <a:rPr lang="cs-CZ" sz="1800" b="1" err="1">
                <a:effectLst/>
                <a:ea typeface="Times New Roman" panose="02020603050405020304" pitchFamily="18" charset="0"/>
              </a:rPr>
              <a:t>MF_</a:t>
            </a:r>
            <a:r>
              <a:rPr lang="cs-CZ" sz="1800" b="1" err="1">
                <a:ea typeface="Times New Roman" panose="02020603050405020304" pitchFamily="18" charset="0"/>
              </a:rPr>
              <a:t>pracovník</a:t>
            </a:r>
            <a:r>
              <a:rPr lang="cs-CZ" sz="1800">
                <a:ea typeface="Times New Roman" panose="02020603050405020304" pitchFamily="18" charset="0"/>
              </a:rPr>
              <a:t>)</a:t>
            </a:r>
            <a:r>
              <a:rPr lang="cs-CZ" sz="1800">
                <a:effectLst/>
                <a:ea typeface="Times New Roman" panose="02020603050405020304" pitchFamily="18" charset="0"/>
              </a:rPr>
              <a:t> a vyhledáme si </a:t>
            </a:r>
            <a:r>
              <a:rPr lang="cs-CZ" sz="1800">
                <a:ea typeface="Times New Roman" panose="02020603050405020304" pitchFamily="18" charset="0"/>
              </a:rPr>
              <a:t>v záložce přehledy </a:t>
            </a:r>
            <a:r>
              <a:rPr lang="cs-CZ" sz="1800">
                <a:solidFill>
                  <a:srgbClr val="FF0000"/>
                </a:solidFill>
                <a:ea typeface="Times New Roman" panose="02020603050405020304" pitchFamily="18" charset="0"/>
              </a:rPr>
              <a:t>(1)</a:t>
            </a:r>
            <a:r>
              <a:rPr lang="cs-CZ" sz="1800">
                <a:ea typeface="Times New Roman" panose="02020603050405020304" pitchFamily="18" charset="0"/>
              </a:rPr>
              <a:t> mé právní akty</a:t>
            </a:r>
            <a:r>
              <a:rPr lang="cs-CZ" sz="1800">
                <a:ea typeface="Calibri"/>
              </a:rPr>
              <a:t> </a:t>
            </a:r>
            <a:r>
              <a:rPr lang="cs-CZ" sz="1800">
                <a:solidFill>
                  <a:srgbClr val="FF0000"/>
                </a:solidFill>
                <a:ea typeface="Calibri"/>
              </a:rPr>
              <a:t>(2)</a:t>
            </a:r>
            <a:r>
              <a:rPr lang="cs-CZ" sz="1800">
                <a:ea typeface="Calibri"/>
              </a:rPr>
              <a:t>,</a:t>
            </a:r>
            <a:r>
              <a:rPr lang="cs-CZ" sz="1800">
                <a:ea typeface="Times New Roman" panose="02020603050405020304" pitchFamily="18" charset="0"/>
              </a:rPr>
              <a:t> kde klikneme na náš právní akt </a:t>
            </a:r>
            <a:r>
              <a:rPr lang="cs-CZ" sz="1800">
                <a:solidFill>
                  <a:srgbClr val="FF0000"/>
                </a:solidFill>
                <a:ea typeface="Calibri"/>
              </a:rPr>
              <a:t>(3)</a:t>
            </a:r>
            <a:r>
              <a:rPr lang="cs-CZ" sz="1800">
                <a:ea typeface="Times New Roman" panose="02020603050405020304" pitchFamily="18" charset="0"/>
              </a:rPr>
              <a:t> a provedeme otevřít </a:t>
            </a:r>
            <a:r>
              <a:rPr lang="cs-CZ" sz="1800">
                <a:solidFill>
                  <a:srgbClr val="FF0000"/>
                </a:solidFill>
                <a:ea typeface="Calibri"/>
              </a:rPr>
              <a:t>(4)</a:t>
            </a:r>
            <a:endParaRPr lang="cs-CZ">
              <a:solidFill>
                <a:srgbClr val="FF0000"/>
              </a:solidFill>
            </a:endParaRPr>
          </a:p>
          <a:p>
            <a:pPr marL="60960" indent="0" fontAlgn="base">
              <a:buNone/>
            </a:pPr>
            <a:endParaRPr lang="cs-CZ" sz="1800">
              <a:effectLst/>
              <a:ea typeface="Times New Roman" panose="02020603050405020304" pitchFamily="18" charset="0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>
                <a:solidFill>
                  <a:schemeClr val="tx1"/>
                </a:solidFill>
                <a:ea typeface="Calibri"/>
                <a:cs typeface="Calibri"/>
              </a:rPr>
              <a:t>Příprava a zahájení připomínkového řízení</a:t>
            </a:r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B4EFA71-88DC-897B-EEEE-67A40B1A5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70" y="2469451"/>
            <a:ext cx="6341472" cy="180363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79E6C79-77D2-CDF6-A61F-01B356309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30" y="4269155"/>
            <a:ext cx="9680376" cy="208719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92CEBFC-1FA3-E5A5-42E1-9B9EE3F1F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1733" y="821828"/>
            <a:ext cx="809524" cy="819048"/>
          </a:xfrm>
          <a:prstGeom prst="rect">
            <a:avLst/>
          </a:prstGeom>
        </p:spPr>
      </p:pic>
      <p:sp>
        <p:nvSpPr>
          <p:cNvPr id="8" name="Vývojový diagram: spojnice 7">
            <a:extLst>
              <a:ext uri="{FF2B5EF4-FFF2-40B4-BE49-F238E27FC236}">
                <a16:creationId xmlns:a16="http://schemas.microsoft.com/office/drawing/2014/main" id="{6A98B154-C2B5-102E-FA29-C98BCC4CF3F3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3865619"/>
      </p:ext>
    </p:extLst>
  </p:cSld>
  <p:clrMapOvr>
    <a:masterClrMapping/>
  </p:clrMapOvr>
  <p:transition spd="slow">
    <p:push dir="u"/>
  </p:transition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  <a:ea typeface="Calibri"/>
                <a:cs typeface="Calibri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  <a:ea typeface="Calibri"/>
                <a:cs typeface="Calibri"/>
              </a:rPr>
              <a:t> </a:t>
            </a:r>
            <a:r>
              <a:rPr lang="cs-CZ" sz="1000">
                <a:latin typeface="Aptos"/>
                <a:ea typeface="Calibri"/>
                <a:cs typeface="Calibri"/>
              </a:rPr>
              <a:t>/</a:t>
            </a:r>
            <a:r>
              <a:rPr lang="cs-CZ" sz="1000">
                <a:latin typeface="Aptos"/>
              </a:rPr>
              <a:t>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331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4416845" cy="4255782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Předkladatel má možnost pořádat veřejné připomínkové řízení</a:t>
            </a: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Jde o nový nepovinný typ připomínkového řízení</a:t>
            </a: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J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edná se v podstatě o konzultaci s veřejností</a:t>
            </a: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 spuštění akce přípravy je zobrazen dialog s nastavením parametrů připomínkového řízení, zejména lhůty pro předložení připomínek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cs-CZ">
                <a:latin typeface="+mn-lt"/>
                <a:cs typeface="Arial" panose="020B0604020202020204" pitchFamily="34" charset="0"/>
              </a:rPr>
              <a:t>Příprava a zahájení připomínkového řízení</a:t>
            </a:r>
            <a:br>
              <a:rPr lang="cs-CZ">
                <a:latin typeface="+mn-lt"/>
                <a:cs typeface="Arial" panose="020B0604020202020204" pitchFamily="34" charset="0"/>
              </a:rPr>
            </a:br>
            <a:endParaRPr lang="cs-CZ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D1FA8F0-049E-243F-3345-DDAF86B084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465" y="1728216"/>
            <a:ext cx="6478905" cy="303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78060"/>
      </p:ext>
    </p:extLst>
  </p:cSld>
  <p:clrMapOvr>
    <a:masterClrMapping/>
  </p:clrMapOvr>
  <p:transition spd="slow">
    <p:push dir="u"/>
  </p:transition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332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potvrzení nastavení připomínkového řízení systém založí odpovídající podprostor, tj. Veřejné připomínkové řízení</a:t>
            </a: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Předkladatel následně spustí akci Zahájení veřejné připomínkové řízení a tím připomínkové řízení spustí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>
                <a:latin typeface="+mn-lt"/>
                <a:cs typeface="Arial" panose="020B0604020202020204" pitchFamily="34" charset="0"/>
              </a:rPr>
              <a:t>Příprava a zahájení připomínkového řízení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1136FDF-75BC-B995-F510-38729A7575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30" y="2492057"/>
            <a:ext cx="9708789" cy="3864294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0695E0A1-8B98-8DC8-BBCA-7AC0A8B72A1D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1388273"/>
      </p:ext>
    </p:extLst>
  </p:cSld>
  <p:clrMapOvr>
    <a:masterClrMapping/>
  </p:clrMapOvr>
  <p:transition spd="slow">
    <p:push dir="u"/>
  </p:transition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333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>
            <a:normAutofit/>
          </a:bodyPr>
          <a:lstStyle/>
          <a:p>
            <a:pPr algn="just"/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zahájení veřejného připomínkového řízení má pořadatel možnost Prohlížet připomínky předložené veřejností ve strukturované podobě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Kdykoliv může pořadatel připomínkové řízení ukončit volbou Ukončit připomínkové řízení ze záložky shrnutí podprostoru připomínkového řízení</a:t>
            </a:r>
          </a:p>
          <a:p>
            <a:pPr algn="just"/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Ukončení připomínkové řízení znepřístupní pro veřejnost, ale pořadatel bude mít stále možnost prohlížet již předložené připomínky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>
                <a:latin typeface="+mn-lt"/>
                <a:cs typeface="Arial" panose="020B0604020202020204" pitchFamily="34" charset="0"/>
              </a:rPr>
              <a:t>Prohlížení připomínkového řízení</a:t>
            </a:r>
          </a:p>
        </p:txBody>
      </p:sp>
    </p:spTree>
    <p:extLst>
      <p:ext uri="{BB962C8B-B14F-4D97-AF65-F5344CB8AC3E}">
        <p14:creationId xmlns:p14="http://schemas.microsoft.com/office/powerpoint/2010/main" val="4233675340"/>
      </p:ext>
    </p:extLst>
  </p:cSld>
  <p:clrMapOvr>
    <a:masterClrMapping/>
  </p:clrMapOvr>
  <p:transition spd="slow">
    <p:push dir="u"/>
  </p:transition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334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26609"/>
            <a:ext cx="11234629" cy="4183190"/>
          </a:xfrm>
        </p:spPr>
        <p:txBody>
          <a:bodyPr>
            <a:normAutofit/>
          </a:bodyPr>
          <a:lstStyle/>
          <a:p>
            <a:pPr marL="346950" indent="-285750" fontAlgn="base"/>
            <a:r>
              <a:rPr lang="cs-CZ" sz="1800">
                <a:effectLst/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Otevřeme externí portál </a:t>
            </a:r>
            <a:r>
              <a:rPr lang="cs-CZ" sz="1800">
                <a:effectLst/>
                <a:latin typeface="+mj-lt"/>
                <a:ea typeface="Aptos" panose="020B0004020202020204" pitchFamily="34" charset="0"/>
                <a:cs typeface="Arial" panose="020B0604020202020204" pitchFamily="34" charset="0"/>
                <a:hlinkClick r:id="rId2"/>
              </a:rPr>
              <a:t>https://test.e-legislativa.cz/portal/domu</a:t>
            </a:r>
            <a:r>
              <a:rPr lang="cs-CZ" sz="1800">
                <a:effectLst/>
                <a:latin typeface="+mj-lt"/>
                <a:ea typeface="Aptos" panose="020B0004020202020204" pitchFamily="34" charset="0"/>
                <a:cs typeface="Arial" panose="020B0604020202020204" pitchFamily="34" charset="0"/>
              </a:rPr>
              <a:t> a přihlásíme se</a:t>
            </a:r>
          </a:p>
          <a:p>
            <a:pPr marL="61200" indent="0" fontAlgn="base">
              <a:buNone/>
            </a:pPr>
            <a:endParaRPr lang="cs-CZ" sz="180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61200" indent="0" fontAlgn="base">
              <a:buNone/>
            </a:pP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	</a:t>
            </a:r>
          </a:p>
          <a:p>
            <a:pPr marL="346950" indent="-285750" fontAlgn="base">
              <a:buFont typeface="Arial" panose="020B0604020202020204" pitchFamily="34" charset="0"/>
              <a:buChar char="•"/>
            </a:pPr>
            <a:endParaRPr lang="cs-CZ" sz="1800">
              <a:latin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Přihlášení veřejný portál</a:t>
            </a:r>
            <a:endParaRPr lang="cs-CZ">
              <a:solidFill>
                <a:schemeClr val="tx1"/>
              </a:solidFill>
              <a:ea typeface="Calibri"/>
              <a:cs typeface="Calibri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B366756-7561-F006-A93C-A013879024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449"/>
          <a:stretch/>
        </p:blipFill>
        <p:spPr>
          <a:xfrm>
            <a:off x="589788" y="2170178"/>
            <a:ext cx="11012424" cy="147972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F965B06-0CE3-726E-3E98-84674D5848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788" y="3892114"/>
            <a:ext cx="9677400" cy="211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45432"/>
      </p:ext>
    </p:extLst>
  </p:cSld>
  <p:clrMapOvr>
    <a:masterClrMapping/>
  </p:clrMapOvr>
  <p:transition spd="slow">
    <p:push dir="u"/>
  </p:transition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335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26609"/>
            <a:ext cx="11234629" cy="4183190"/>
          </a:xfrm>
        </p:spPr>
        <p:txBody>
          <a:bodyPr vert="horz" lIns="0" tIns="0" rIns="0" bIns="0" rtlCol="0" anchor="t">
            <a:normAutofit/>
          </a:bodyPr>
          <a:lstStyle/>
          <a:p>
            <a:pPr marL="346710" indent="-285750" fontAlgn="base"/>
            <a:r>
              <a:rPr lang="cs-CZ" sz="1800">
                <a:latin typeface="+mj-lt"/>
                <a:ea typeface="Aptos" panose="020B0004020202020204" pitchFamily="34" charset="0"/>
                <a:cs typeface="Arial"/>
              </a:rPr>
              <a:t>Po</a:t>
            </a:r>
            <a:r>
              <a:rPr lang="cs-CZ" sz="1800">
                <a:effectLst/>
                <a:latin typeface="+mj-lt"/>
                <a:ea typeface="Aptos" panose="020B0004020202020204" pitchFamily="34" charset="0"/>
                <a:cs typeface="Arial"/>
              </a:rPr>
              <a:t> </a:t>
            </a:r>
            <a:r>
              <a:rPr lang="cs-CZ" sz="1800">
                <a:latin typeface="+mj-lt"/>
                <a:ea typeface="Aptos" panose="020B0004020202020204" pitchFamily="34" charset="0"/>
                <a:cs typeface="Arial"/>
              </a:rPr>
              <a:t>přihlášení přejdeme na připomínkové</a:t>
            </a:r>
            <a:r>
              <a:rPr lang="cs-CZ" sz="1800">
                <a:effectLst/>
                <a:latin typeface="+mj-lt"/>
                <a:ea typeface="Aptos" panose="020B0004020202020204" pitchFamily="34" charset="0"/>
                <a:cs typeface="Arial"/>
              </a:rPr>
              <a:t> řízení </a:t>
            </a:r>
            <a:r>
              <a:rPr lang="cs-CZ" sz="1800">
                <a:solidFill>
                  <a:srgbClr val="FF0000"/>
                </a:solidFill>
                <a:latin typeface="+mj-lt"/>
                <a:ea typeface="Aptos" panose="020B0004020202020204" pitchFamily="34" charset="0"/>
                <a:cs typeface="Arial"/>
              </a:rPr>
              <a:t>(1)</a:t>
            </a:r>
            <a:r>
              <a:rPr lang="cs-CZ" sz="1800">
                <a:latin typeface="+mj-lt"/>
                <a:ea typeface="Aptos" panose="020B0004020202020204" pitchFamily="34" charset="0"/>
                <a:cs typeface="Arial"/>
              </a:rPr>
              <a:t> </a:t>
            </a:r>
            <a:r>
              <a:rPr lang="cs-CZ" sz="1800">
                <a:effectLst/>
                <a:latin typeface="+mj-lt"/>
                <a:ea typeface="Aptos" panose="020B0004020202020204" pitchFamily="34" charset="0"/>
                <a:cs typeface="Arial"/>
              </a:rPr>
              <a:t>a následně do záložky </a:t>
            </a:r>
            <a:r>
              <a:rPr lang="cs-CZ" sz="1800">
                <a:latin typeface="+mj-lt"/>
                <a:ea typeface="Aptos" panose="020B0004020202020204" pitchFamily="34" charset="0"/>
                <a:cs typeface="Arial"/>
              </a:rPr>
              <a:t>veřejná </a:t>
            </a:r>
            <a:r>
              <a:rPr lang="cs-CZ" sz="1800">
                <a:effectLst/>
                <a:latin typeface="+mj-lt"/>
                <a:ea typeface="Aptos" panose="020B0004020202020204" pitchFamily="34" charset="0"/>
                <a:cs typeface="Arial"/>
              </a:rPr>
              <a:t>připomínková řízení</a:t>
            </a:r>
            <a:r>
              <a:rPr lang="cs-CZ" sz="1800">
                <a:latin typeface="+mj-lt"/>
                <a:ea typeface="Aptos" panose="020B0004020202020204" pitchFamily="34" charset="0"/>
                <a:cs typeface="Arial"/>
              </a:rPr>
              <a:t> </a:t>
            </a:r>
            <a:r>
              <a:rPr lang="cs-CZ" sz="1800">
                <a:solidFill>
                  <a:srgbClr val="FF0000"/>
                </a:solidFill>
                <a:latin typeface="+mj-lt"/>
                <a:ea typeface="Aptos" panose="020B0004020202020204" pitchFamily="34" charset="0"/>
                <a:cs typeface="Arial"/>
              </a:rPr>
              <a:t>(2)</a:t>
            </a:r>
            <a:endParaRPr lang="cs-CZ">
              <a:solidFill>
                <a:srgbClr val="FF0000"/>
              </a:solidFill>
              <a:cs typeface="Arial"/>
            </a:endParaRPr>
          </a:p>
          <a:p>
            <a:pPr marL="60960" indent="0" fontAlgn="base">
              <a:buNone/>
            </a:pP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	</a:t>
            </a:r>
            <a:endParaRPr lang="cs-CZ" sz="180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6710" indent="-285750" fontAlgn="base">
              <a:buFont typeface="Arial" panose="020B0604020202020204" pitchFamily="34" charset="0"/>
              <a:buChar char="•"/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Tvorba</a:t>
            </a:r>
            <a:r>
              <a:rPr lang="cs-CZ"/>
              <a:t> a uplatnění připomínek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2207A25-43A6-1CE1-09E7-8BDEB3A60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162" y="2096005"/>
            <a:ext cx="6203095" cy="239968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0069F7C-05B0-308D-7CA0-5BBB04ADF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830" y="2096005"/>
            <a:ext cx="4879132" cy="305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684278"/>
      </p:ext>
    </p:extLst>
  </p:cSld>
  <p:clrMapOvr>
    <a:masterClrMapping/>
  </p:clrMapOvr>
  <p:transition spd="slow">
    <p:push dir="u"/>
  </p:transition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336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26609"/>
            <a:ext cx="11234629" cy="4183190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07000"/>
              </a:lnSpc>
              <a:spcAft>
                <a:spcPts val="0"/>
              </a:spcAft>
              <a:buFont typeface="Calibri"/>
              <a:buChar char="•"/>
            </a:pPr>
            <a:r>
              <a:rPr lang="cs-CZ" sz="1800">
                <a:ea typeface="Calibri"/>
                <a:cs typeface="Calibri"/>
              </a:rPr>
              <a:t>Veřejnost má možnost najít všechna otevřená Veřejná připomínková řízení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(1) </a:t>
            </a:r>
            <a:r>
              <a:rPr lang="cs-CZ" sz="1800">
                <a:ea typeface="Calibri"/>
                <a:cs typeface="Calibri"/>
              </a:rPr>
              <a:t>pomocí odpovídajícího přehledu v menu</a:t>
            </a:r>
            <a:endParaRPr lang="cs-CZ" sz="1800">
              <a:solidFill>
                <a:srgbClr val="FF0000"/>
              </a:solidFill>
              <a:ea typeface="Calibri"/>
              <a:cs typeface="Calibri"/>
            </a:endParaRPr>
          </a:p>
          <a:p>
            <a:pPr marL="323850" indent="-323850" algn="just">
              <a:lnSpc>
                <a:spcPct val="107000"/>
              </a:lnSpc>
              <a:spcAft>
                <a:spcPts val="0"/>
              </a:spcAft>
              <a:buFont typeface="Calibri"/>
              <a:buChar char="•"/>
            </a:pPr>
            <a:r>
              <a:rPr lang="cs-CZ" sz="1800">
                <a:ea typeface="Calibri"/>
                <a:cs typeface="Calibri"/>
              </a:rPr>
              <a:t>V přehledu je možné označit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(2) </a:t>
            </a:r>
            <a:r>
              <a:rPr lang="cs-CZ" sz="1800">
                <a:ea typeface="Calibri"/>
                <a:cs typeface="Calibri"/>
              </a:rPr>
              <a:t>vybrané připomínkové řízení </a:t>
            </a:r>
            <a:r>
              <a:rPr lang="cs-CZ" sz="1800">
                <a:effectLst/>
                <a:ea typeface="Calibri"/>
                <a:cs typeface="Calibri"/>
              </a:rPr>
              <a:t>a </a:t>
            </a:r>
            <a:r>
              <a:rPr lang="cs-CZ" sz="1800">
                <a:ea typeface="Calibri"/>
                <a:cs typeface="Calibri"/>
              </a:rPr>
              <a:t>otevřít pomocí tlačítka </a:t>
            </a:r>
            <a:r>
              <a:rPr lang="cs-CZ" sz="1800">
                <a:effectLst/>
                <a:ea typeface="Calibri"/>
                <a:cs typeface="Calibri"/>
              </a:rPr>
              <a:t>Otevřít připomínkové řízení</a:t>
            </a:r>
            <a:r>
              <a:rPr lang="cs-CZ" sz="1800">
                <a:ea typeface="Calibri"/>
                <a:cs typeface="Calibri"/>
              </a:rPr>
              <a:t>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(3)</a:t>
            </a:r>
            <a:r>
              <a:rPr lang="cs-CZ" sz="180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Calibri"/>
              </a:rPr>
              <a:t>	</a:t>
            </a:r>
            <a:endParaRPr lang="cs-CZ">
              <a:cs typeface="Calibri"/>
            </a:endParaRPr>
          </a:p>
          <a:p>
            <a:pPr marL="346710" indent="-285750" fontAlgn="base">
              <a:buFont typeface="Arial" panose="020B0604020202020204" pitchFamily="34" charset="0"/>
              <a:buChar char="•"/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Tvorba</a:t>
            </a:r>
            <a:r>
              <a:rPr lang="cs-CZ"/>
              <a:t> a uplatnění připomínek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ABBA19D-4EB0-DA20-26D9-986905E7D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964146"/>
            <a:ext cx="10811256" cy="214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33047"/>
      </p:ext>
    </p:extLst>
  </p:cSld>
  <p:clrMapOvr>
    <a:masterClrMapping/>
  </p:clrMapOvr>
  <p:transition spd="slow">
    <p:push dir="u"/>
  </p:transition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337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/>
                <a:ea typeface="Calibri"/>
                <a:cs typeface="Calibri"/>
              </a:rPr>
              <a:t>Po otevření připomínkového řízení se zobrazí podprostor Veřejné připomínkové řízení </a:t>
            </a:r>
            <a:r>
              <a:rPr lang="cs-CZ" sz="1800">
                <a:solidFill>
                  <a:srgbClr val="FF0000"/>
                </a:solidFill>
                <a:effectLst/>
                <a:latin typeface="Calibri"/>
                <a:ea typeface="Calibri"/>
                <a:cs typeface="Calibri"/>
              </a:rPr>
              <a:t>(1)</a:t>
            </a:r>
            <a:r>
              <a:rPr lang="cs-CZ" sz="1800">
                <a:effectLst/>
                <a:latin typeface="Calibri"/>
                <a:ea typeface="Calibri"/>
                <a:cs typeface="Calibri"/>
              </a:rPr>
              <a:t>, kde uživatel vidí základní vlastnosti připomínkového řízení </a:t>
            </a:r>
            <a:r>
              <a:rPr lang="cs-CZ" sz="1800">
                <a:solidFill>
                  <a:srgbClr val="FF0000"/>
                </a:solidFill>
                <a:effectLst/>
                <a:latin typeface="Calibri"/>
                <a:ea typeface="Calibri"/>
                <a:cs typeface="Calibri"/>
              </a:rPr>
              <a:t>(2)</a:t>
            </a:r>
            <a:r>
              <a:rPr lang="cs-CZ" sz="1800">
                <a:effectLst/>
                <a:latin typeface="Calibri"/>
                <a:ea typeface="Calibri"/>
                <a:cs typeface="Calibri"/>
              </a:rPr>
              <a:t> a má možnost vytvořit, nebo upravit již vytvořené své připomínky </a:t>
            </a:r>
            <a:r>
              <a:rPr lang="cs-CZ" sz="1800">
                <a:solidFill>
                  <a:srgbClr val="FF0000"/>
                </a:solidFill>
                <a:effectLst/>
                <a:latin typeface="Calibri"/>
                <a:ea typeface="Calibri"/>
                <a:cs typeface="Calibri"/>
              </a:rPr>
              <a:t>(3)</a:t>
            </a:r>
            <a:endParaRPr lang="cs-CZ" sz="1800">
              <a:effectLst/>
              <a:latin typeface="Calibri"/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>
                <a:latin typeface="+mn-lt"/>
                <a:cs typeface="Arial" panose="020B0604020202020204" pitchFamily="34" charset="0"/>
              </a:rPr>
              <a:t>Tvorba a uplatnění připomínek</a:t>
            </a:r>
          </a:p>
        </p:txBody>
      </p:sp>
      <p:pic>
        <p:nvPicPr>
          <p:cNvPr id="9" name="Obrázek 8" descr="Obsah obrázku text, snímek obrazovky, software, Písmo&#10;&#10;Popis se vygeneroval automaticky.">
            <a:extLst>
              <a:ext uri="{FF2B5EF4-FFF2-40B4-BE49-F238E27FC236}">
                <a16:creationId xmlns:a16="http://schemas.microsoft.com/office/drawing/2014/main" id="{961F3E05-D1B5-A20A-8835-4BDC61BB9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342607"/>
            <a:ext cx="8095013" cy="40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62856"/>
      </p:ext>
    </p:extLst>
  </p:cSld>
  <p:clrMapOvr>
    <a:masterClrMapping/>
  </p:clrMapOvr>
  <p:transition spd="slow">
    <p:push dir="u"/>
  </p:transition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338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latin typeface="Calibri"/>
                <a:ea typeface="Calibri"/>
                <a:cs typeface="Calibri"/>
              </a:rPr>
              <a:t>Provedeme </a:t>
            </a:r>
            <a:r>
              <a:rPr lang="cs-CZ" sz="18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otevření strukturovaného textu v editoru.</a:t>
            </a:r>
          </a:p>
          <a:p>
            <a:pPr marL="323850" indent="-3238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>
                <a:latin typeface="+mn-lt"/>
                <a:cs typeface="Arial" panose="020B0604020202020204" pitchFamily="34" charset="0"/>
              </a:rPr>
              <a:t>Tvorba a uplatnění připomínek</a:t>
            </a:r>
          </a:p>
        </p:txBody>
      </p:sp>
      <p:pic>
        <p:nvPicPr>
          <p:cNvPr id="6" name="Obrázek 5" descr="Obsah obrázku text, snímek obrazovky, software, Webová stránka&#10;&#10;Popis se vygeneroval automaticky.">
            <a:extLst>
              <a:ext uri="{FF2B5EF4-FFF2-40B4-BE49-F238E27FC236}">
                <a16:creationId xmlns:a16="http://schemas.microsoft.com/office/drawing/2014/main" id="{EBF6F889-C409-7B30-D00C-1D9EF730A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223240"/>
            <a:ext cx="7857507" cy="412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1848"/>
      </p:ext>
    </p:extLst>
  </p:cSld>
  <p:clrMapOvr>
    <a:masterClrMapping/>
  </p:clrMapOvr>
  <p:transition spd="slow">
    <p:push dir="u"/>
  </p:transition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339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>
            <a:normAutofit/>
          </a:bodyPr>
          <a:lstStyle/>
          <a:p>
            <a:pPr marR="0" lvl="0" algn="just" fontAlgn="base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altLang="cs-CZ" sz="1800">
                <a:latin typeface="Calibri" panose="020F0502020204030204" pitchFamily="34" charset="0"/>
                <a:ea typeface="Calibri" panose="020F0502020204030204" pitchFamily="34" charset="0"/>
              </a:rPr>
              <a:t>Po přechodu do editoru vytváří, nebo upravuje připomínky uživatel obdobně, jako je u MPŘ</a:t>
            </a:r>
          </a:p>
          <a:p>
            <a:pPr marR="0" lvl="0" algn="just" fontAlgn="base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altLang="cs-CZ" sz="1800">
                <a:latin typeface="Calibri" panose="020F0502020204030204" pitchFamily="34" charset="0"/>
                <a:ea typeface="Calibri" panose="020F0502020204030204" pitchFamily="34" charset="0"/>
              </a:rPr>
              <a:t>Nemohou vkládat </a:t>
            </a:r>
          </a:p>
          <a:p>
            <a:pPr lvl="1" algn="just" fontAlgn="base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altLang="cs-CZ" sz="1800">
                <a:latin typeface="Calibri" panose="020F0502020204030204" pitchFamily="34" charset="0"/>
                <a:ea typeface="Calibri" panose="020F0502020204030204" pitchFamily="34" charset="0"/>
              </a:rPr>
              <a:t>připomínky se změnou textu, </a:t>
            </a:r>
          </a:p>
          <a:p>
            <a:pPr lvl="1" algn="just" fontAlgn="base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altLang="cs-CZ" sz="1800">
                <a:latin typeface="Calibri" panose="020F0502020204030204" pitchFamily="34" charset="0"/>
                <a:ea typeface="Calibri" panose="020F0502020204030204" pitchFamily="34" charset="0"/>
              </a:rPr>
              <a:t>připomínky k novelizačním bodům</a:t>
            </a:r>
          </a:p>
          <a:p>
            <a:pPr algn="just" fontAlgn="base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altLang="cs-CZ" sz="1800">
                <a:latin typeface="Calibri" panose="020F0502020204030204" pitchFamily="34" charset="0"/>
                <a:ea typeface="Calibri" panose="020F0502020204030204" pitchFamily="34" charset="0"/>
              </a:rPr>
              <a:t>Veřejnost má možnost vkládat připomínky </a:t>
            </a:r>
            <a:r>
              <a:rPr lang="cs-CZ" altLang="cs-CZ" sz="18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(1)</a:t>
            </a:r>
            <a:r>
              <a:rPr lang="cs-CZ" altLang="cs-CZ" sz="180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lvl="1" algn="just" fontAlgn="base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altLang="cs-CZ" sz="1800">
                <a:latin typeface="Calibri" panose="020F0502020204030204" pitchFamily="34" charset="0"/>
                <a:ea typeface="Calibri" panose="020F0502020204030204" pitchFamily="34" charset="0"/>
              </a:rPr>
              <a:t>obecné, </a:t>
            </a:r>
          </a:p>
          <a:p>
            <a:pPr lvl="1" algn="just" fontAlgn="base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altLang="cs-CZ" sz="1800">
                <a:latin typeface="Calibri" panose="020F0502020204030204" pitchFamily="34" charset="0"/>
                <a:ea typeface="Calibri" panose="020F0502020204030204" pitchFamily="34" charset="0"/>
              </a:rPr>
              <a:t>nebo připomínky k fragmentu, které obsahují prostý text</a:t>
            </a:r>
          </a:p>
          <a:p>
            <a:pPr marR="0" lvl="0" algn="just" fontAlgn="base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altLang="cs-CZ" sz="1800">
                <a:latin typeface="Calibri" panose="020F0502020204030204" pitchFamily="34" charset="0"/>
                <a:ea typeface="Calibri" panose="020F0502020204030204" pitchFamily="34" charset="0"/>
              </a:rPr>
              <a:t>Připomínky ve veřejném připomínkovém řízení mohou být pouze doporučující, nikoliv zásadní</a:t>
            </a:r>
          </a:p>
          <a:p>
            <a:pPr marR="0" lvl="0" algn="just" fontAlgn="base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altLang="cs-CZ" sz="1800">
                <a:latin typeface="Calibri" panose="020F0502020204030204" pitchFamily="34" charset="0"/>
                <a:ea typeface="Calibri" panose="020F0502020204030204" pitchFamily="34" charset="0"/>
              </a:rPr>
              <a:t>Veškeré vložené připomínky se zobrazují v panelu Veřejné připomínky </a:t>
            </a:r>
            <a:r>
              <a:rPr lang="cs-CZ" altLang="cs-CZ" sz="18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(2)</a:t>
            </a:r>
            <a:endParaRPr lang="cs-CZ" altLang="cs-CZ" sz="180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>
                <a:latin typeface="+mn-lt"/>
                <a:cs typeface="Arial" panose="020B0604020202020204" pitchFamily="34" charset="0"/>
              </a:rPr>
              <a:t>Tvorba a uplatnění připomínek</a:t>
            </a:r>
          </a:p>
        </p:txBody>
      </p:sp>
    </p:spTree>
    <p:extLst>
      <p:ext uri="{BB962C8B-B14F-4D97-AF65-F5344CB8AC3E}">
        <p14:creationId xmlns:p14="http://schemas.microsoft.com/office/powerpoint/2010/main" val="1989299433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34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Vyhledávání v interním portálu e-Legislativa</a:t>
            </a:r>
            <a:endParaRPr lang="cs-CZ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20053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181250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340</a:t>
            </a:fld>
            <a:endParaRPr lang="pl-P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>
                <a:latin typeface="+mn-lt"/>
                <a:cs typeface="Arial" panose="020B0604020202020204" pitchFamily="34" charset="0"/>
              </a:rPr>
              <a:t>Tvorba a uplatnění připomínek</a:t>
            </a:r>
          </a:p>
        </p:txBody>
      </p:sp>
      <p:pic>
        <p:nvPicPr>
          <p:cNvPr id="4" name="Zástupný obsah 3" descr="Obsah obrázku text, snímek obrazovky, software, Počítačová ikona&#10;&#10;Popis se vygeneroval automaticky.">
            <a:extLst>
              <a:ext uri="{FF2B5EF4-FFF2-40B4-BE49-F238E27FC236}">
                <a16:creationId xmlns:a16="http://schemas.microsoft.com/office/drawing/2014/main" id="{490C78F5-544D-FB7D-9EC4-940687492F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628" y="1963963"/>
            <a:ext cx="11234629" cy="3550903"/>
          </a:xfrm>
        </p:spPr>
      </p:pic>
    </p:spTree>
    <p:extLst>
      <p:ext uri="{BB962C8B-B14F-4D97-AF65-F5344CB8AC3E}">
        <p14:creationId xmlns:p14="http://schemas.microsoft.com/office/powerpoint/2010/main" val="1683934804"/>
      </p:ext>
    </p:extLst>
  </p:cSld>
  <p:clrMapOvr>
    <a:masterClrMapping/>
  </p:clrMapOvr>
  <p:transition spd="slow">
    <p:push dir="u"/>
  </p:transition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DD468FC-5A1F-4D93-9266-BF44BB17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341</a:t>
            </a:fld>
            <a:endParaRPr lang="pl-PL"/>
          </a:p>
        </p:txBody>
      </p:sp>
      <p:pic>
        <p:nvPicPr>
          <p:cNvPr id="8" name="Symbol zastępczy obrazu 8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744A9715-BFBD-4CD0-B460-B81896994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2AD50B7D-FE5C-4529-8057-8AD9C6AA0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>
                <a:latin typeface="Aptos Narrow"/>
              </a:rPr>
              <a:t>Interní portál e-Legislativa</a:t>
            </a:r>
            <a:br>
              <a:rPr lang="cs-CZ">
                <a:latin typeface="Aptos Narrow"/>
              </a:rPr>
            </a:br>
            <a:r>
              <a:rPr lang="cs-CZ">
                <a:latin typeface="Aptos Narrow"/>
              </a:rPr>
              <a:t>Výjimky v mezirezortním připomínkovém </a:t>
            </a:r>
            <a:br>
              <a:rPr lang="cs-CZ">
                <a:latin typeface="Aptos Narrow"/>
              </a:rPr>
            </a:br>
            <a:r>
              <a:rPr lang="cs-CZ">
                <a:latin typeface="Aptos Narrow"/>
              </a:rPr>
              <a:t>řízení</a:t>
            </a:r>
            <a:br>
              <a:rPr lang="cs-CZ">
                <a:latin typeface="Aptos Narrow"/>
              </a:rPr>
            </a:br>
            <a:br>
              <a:rPr lang="cs-CZ">
                <a:latin typeface="Aptos Narrow"/>
              </a:rPr>
            </a:br>
            <a:r>
              <a:rPr lang="cs-CZ">
                <a:latin typeface="Aptos Narrow"/>
              </a:rPr>
              <a:t>Nařízení vlády</a:t>
            </a:r>
            <a:br>
              <a:rPr lang="cs-CZ">
                <a:latin typeface="Aptos Narrow"/>
              </a:rPr>
            </a:br>
            <a:br>
              <a:rPr lang="cs-CZ">
                <a:latin typeface="Aptos Narrow"/>
              </a:rPr>
            </a:br>
            <a:br>
              <a:rPr lang="cs-CZ">
                <a:latin typeface="Aptos Narrow"/>
              </a:rPr>
            </a:br>
            <a:br>
              <a:rPr lang="cs-CZ">
                <a:latin typeface="Aptos Narrow"/>
              </a:rPr>
            </a:br>
            <a:endParaRPr lang="en-US">
              <a:latin typeface="Aptos Narrow"/>
            </a:endParaRPr>
          </a:p>
        </p:txBody>
      </p:sp>
    </p:spTree>
    <p:extLst>
      <p:ext uri="{BB962C8B-B14F-4D97-AF65-F5344CB8AC3E}">
        <p14:creationId xmlns:p14="http://schemas.microsoft.com/office/powerpoint/2010/main" val="4018944657"/>
      </p:ext>
    </p:extLst>
  </p:cSld>
  <p:clrMapOvr>
    <a:masterClrMapping/>
  </p:clrMapOvr>
  <p:transition spd="slow">
    <p:push dir="u"/>
  </p:transition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342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Částečná výjimka </a:t>
            </a:r>
            <a:br>
              <a:rPr lang="cs-CZ"/>
            </a:br>
            <a:r>
              <a:rPr lang="cs-CZ"/>
              <a:t>z připomínkového řízení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372474"/>
            <a:ext cx="4986984" cy="1462925"/>
          </a:xfrm>
        </p:spPr>
        <p:txBody>
          <a:bodyPr/>
          <a:lstStyle/>
          <a:p>
            <a:pPr marL="0" indent="0">
              <a:buNone/>
            </a:pPr>
            <a:r>
              <a:rPr lang="cs-CZ" sz="2000">
                <a:effectLst/>
                <a:latin typeface="Calibri"/>
                <a:ea typeface="Calibri"/>
                <a:cs typeface="Calibri"/>
              </a:rPr>
              <a:t>O výjimku je možné žádat nad neuzavřenou verzí návrhu, tedy v době, kdy předkladatel návrh ještě aktivně připravuje.</a:t>
            </a:r>
          </a:p>
          <a:p>
            <a:pPr marL="0" indent="0">
              <a:buNone/>
            </a:pPr>
            <a:r>
              <a:rPr lang="cs-CZ">
                <a:latin typeface="Calibri"/>
                <a:ea typeface="Calibri"/>
                <a:cs typeface="Calibri"/>
              </a:rPr>
              <a:t>A zároveň nesmí být již spuštěno mezirezortní připomínkové řízení.  Bude ukázáno na návrhu nařízení vlády.</a:t>
            </a:r>
          </a:p>
          <a:p>
            <a:pPr marL="0" indent="0">
              <a:buNone/>
            </a:pPr>
            <a:endParaRPr lang="cs-CZ" sz="200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cs-CZ">
                <a:latin typeface="Calibri"/>
                <a:ea typeface="Calibri"/>
                <a:cs typeface="Calibri"/>
              </a:rPr>
              <a:t>Nařízení vlády</a:t>
            </a:r>
            <a:endParaRPr lang="cs-CZ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23850" indent="-323850"/>
            <a:endParaRPr lang="cs-CZ" u="sng">
              <a:solidFill>
                <a:schemeClr val="accent1"/>
              </a:solidFill>
              <a:ea typeface="Calibri"/>
              <a:cs typeface="Calibri"/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313338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343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905000"/>
            <a:ext cx="11234629" cy="4078998"/>
          </a:xfrm>
          <a:noFill/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Uživatel na Návrhu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zvolí na záložce Shrnutí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akci Připravit žádost o částečnou výjimku z připomínkového řízení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(3)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Částečná výjimka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994D881-7BCB-5081-9AA4-ACE34692E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534263"/>
            <a:ext cx="10403107" cy="3822201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8306CC1D-55AA-3391-4015-A2E4109F64F6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185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6A8F13D-60C7-ADB1-AA0E-72BEF4E00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344</a:t>
            </a:fld>
            <a:endParaRPr lang="pl-PL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C726B7F2-96B7-E77A-B435-4FF50DE3D4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>
                <a:solidFill>
                  <a:schemeClr val="tx1"/>
                </a:solidFill>
              </a:rPr>
              <a:t>Nastavení parametrů výjimky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B99C5C91-02F3-A3E3-7B88-894509F7F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Částečná výjimka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F22F8B3A-F9A4-376B-1827-4D9C54CD4D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4"/>
            <a:ext cx="11233584" cy="3799725"/>
          </a:xfrm>
        </p:spPr>
        <p:txBody>
          <a:bodyPr/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Systém vytvoří podprostor výměny dokumentů (dále jen „PVD“) žádost o částečnou výjimku z připomínkového řízení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Uživatel přejde do PVD: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nastaví parametry žádosti:</a:t>
            </a:r>
          </a:p>
          <a:p>
            <a:pPr lvl="2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vybere typ výjimky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</a:t>
            </a:r>
          </a:p>
          <a:p>
            <a:pPr lvl="4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alibri" panose="020F0502020204030204" pitchFamily="34" charset="0"/>
              <a:buChar char="−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zúžení okruhu povinných míst,</a:t>
            </a:r>
          </a:p>
          <a:p>
            <a:pPr lvl="4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alibri" panose="020F0502020204030204" pitchFamily="34" charset="0"/>
              <a:buChar char="−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anebo 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zkrácení lhůty pro pořádání řízení, </a:t>
            </a:r>
          </a:p>
          <a:p>
            <a:pPr lvl="4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alibri" panose="020F0502020204030204" pitchFamily="34" charset="0"/>
              <a:buChar char="−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případně upraví seznam povinných připomínkových míst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uvede odůvodnění žádosti </a:t>
            </a:r>
            <a:r>
              <a:rPr lang="cs-CZ" sz="18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(3)</a:t>
            </a:r>
            <a:endParaRPr lang="cs-CZ" sz="18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86E50A-ED43-7BEB-0E51-E57EFAB5B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4" name="Vývojový diagram: spojnice 3">
            <a:extLst>
              <a:ext uri="{FF2B5EF4-FFF2-40B4-BE49-F238E27FC236}">
                <a16:creationId xmlns:a16="http://schemas.microsoft.com/office/drawing/2014/main" id="{2E720178-3F01-AC8D-C6A8-A9281C28DD18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6"/>
          </a:solidFill>
          <a:ln w="12700">
            <a:solidFill>
              <a:schemeClr val="accent6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859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345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905000"/>
            <a:ext cx="11234629" cy="4078998"/>
          </a:xfrm>
          <a:noFill/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Částečná výjimka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FBF822F-4766-501F-795B-8E2EF79D7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1532647"/>
            <a:ext cx="10912895" cy="4803916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AE4C4516-F0ED-1677-56A3-75E6104B90BC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405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6A8F13D-60C7-ADB1-AA0E-72BEF4E00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346</a:t>
            </a:fld>
            <a:endParaRPr lang="pl-PL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C726B7F2-96B7-E77A-B435-4FF50DE3D4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/>
              <a:t>Změna výběru povinných připomínkových míst 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B99C5C91-02F3-A3E3-7B88-894509F7F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Částečná výjimka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F22F8B3A-F9A4-376B-1827-4D9C54CD4D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4"/>
            <a:ext cx="11233584" cy="3799725"/>
          </a:xfrm>
        </p:spPr>
        <p:txBody>
          <a:bodyPr/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Uživatel v PVD Žádost o částečnou výjimku z připomínkového řízení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klikne na Změnit povinná připomínková místa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ásledně upraví seznam vybraných povinných míst tak, že z něj:</a:t>
            </a:r>
          </a:p>
          <a:p>
            <a:pPr lvl="2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odebírá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(4)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lvl="2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nebo přidává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(5) 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místa ze seznamu všech možných připomínkových míst v systému </a:t>
            </a:r>
          </a:p>
          <a:p>
            <a:pPr marL="360000" lvl="1" indent="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714375" algn="l"/>
              </a:tabLst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následně výběr potvrdí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(6)</a:t>
            </a:r>
            <a:endParaRPr lang="cs-CZ" sz="18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86E50A-ED43-7BEB-0E51-E57EFAB5B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4" name="Vývojový diagram: spojnice 3">
            <a:extLst>
              <a:ext uri="{FF2B5EF4-FFF2-40B4-BE49-F238E27FC236}">
                <a16:creationId xmlns:a16="http://schemas.microsoft.com/office/drawing/2014/main" id="{F705623A-808F-9BFF-C850-A67E053ADA88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6"/>
          </a:solidFill>
          <a:ln w="12700">
            <a:solidFill>
              <a:schemeClr val="accent6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320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6A8F13D-60C7-ADB1-AA0E-72BEF4E00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347</a:t>
            </a:fld>
            <a:endParaRPr lang="pl-PL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C726B7F2-96B7-E77A-B435-4FF50DE3D4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B99C5C91-02F3-A3E3-7B88-894509F7F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Částečná výjimka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F22F8B3A-F9A4-376B-1827-4D9C54CD4D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4"/>
            <a:ext cx="11233584" cy="3799725"/>
          </a:xfrm>
        </p:spPr>
        <p:txBody>
          <a:bodyPr/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86E50A-ED43-7BEB-0E51-E57EFAB5B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3814231-4E5D-93BE-AA0C-FCB36D7B7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7" y="1730219"/>
            <a:ext cx="10785854" cy="4747992"/>
          </a:xfrm>
          <a:prstGeom prst="rect">
            <a:avLst/>
          </a:prstGeom>
        </p:spPr>
      </p:pic>
      <p:sp>
        <p:nvSpPr>
          <p:cNvPr id="4" name="Vývojový diagram: spojnice 3">
            <a:extLst>
              <a:ext uri="{FF2B5EF4-FFF2-40B4-BE49-F238E27FC236}">
                <a16:creationId xmlns:a16="http://schemas.microsoft.com/office/drawing/2014/main" id="{4E910289-004A-32D7-5B4A-08ADAB9872E4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546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6A8F13D-60C7-ADB1-AA0E-72BEF4E00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348</a:t>
            </a:fld>
            <a:endParaRPr lang="pl-PL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C726B7F2-96B7-E77A-B435-4FF50DE3D4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B99C5C91-02F3-A3E3-7B88-894509F7F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Částečná výjimka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F22F8B3A-F9A4-376B-1827-4D9C54CD4D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4"/>
            <a:ext cx="11233584" cy="3799725"/>
          </a:xfrm>
        </p:spPr>
        <p:txBody>
          <a:bodyPr/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86E50A-ED43-7BEB-0E51-E57EFAB5B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F53ADA7-B593-AC38-C836-0862A3DF2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8" y="1730218"/>
            <a:ext cx="8150648" cy="4718797"/>
          </a:xfrm>
          <a:prstGeom prst="rect">
            <a:avLst/>
          </a:prstGeom>
        </p:spPr>
      </p:pic>
      <p:sp>
        <p:nvSpPr>
          <p:cNvPr id="4" name="Vývojový diagram: spojnice 3">
            <a:extLst>
              <a:ext uri="{FF2B5EF4-FFF2-40B4-BE49-F238E27FC236}">
                <a16:creationId xmlns:a16="http://schemas.microsoft.com/office/drawing/2014/main" id="{70157D79-9A4B-AC2E-9ED7-CD8A3F036EA7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734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6A8F13D-60C7-ADB1-AA0E-72BEF4E00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349</a:t>
            </a:fld>
            <a:endParaRPr lang="pl-PL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C726B7F2-96B7-E77A-B435-4FF50DE3D4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>
                <a:solidFill>
                  <a:schemeClr val="tx1"/>
                </a:solidFill>
              </a:rPr>
              <a:t>Po dokončení nastavení a uložení parametrů částečné výjimky vytvoří dokument žádosti o výjimku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B99C5C91-02F3-A3E3-7B88-894509F7F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Částečná výjimka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F22F8B3A-F9A4-376B-1827-4D9C54CD4D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4"/>
            <a:ext cx="11233584" cy="3799725"/>
          </a:xfrm>
        </p:spPr>
        <p:txBody>
          <a:bodyPr/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86E50A-ED43-7BEB-0E51-E57EFAB5B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03F1AA4-2C8C-2975-6F89-833BB309E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7" y="2155804"/>
            <a:ext cx="9201706" cy="4329419"/>
          </a:xfrm>
          <a:prstGeom prst="rect">
            <a:avLst/>
          </a:prstGeom>
        </p:spPr>
      </p:pic>
      <p:sp>
        <p:nvSpPr>
          <p:cNvPr id="5" name="Vývojový diagram: spojnice 4">
            <a:extLst>
              <a:ext uri="{FF2B5EF4-FFF2-40B4-BE49-F238E27FC236}">
                <a16:creationId xmlns:a16="http://schemas.microsoft.com/office/drawing/2014/main" id="{747F149E-2941-B945-F71F-8987E20386E0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030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DDD10115-EE6F-3C26-9F71-85C249C88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</a:t>
            </a:r>
            <a:r>
              <a:rPr lang="cs-CZ" sz="1000"/>
              <a:t>systém</a:t>
            </a:r>
            <a:r>
              <a:rPr lang="cs-CZ" sz="900"/>
              <a:t>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D61F3256-EC2A-C0BE-82C2-378E15C0F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35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2BA03838-CD0B-2A54-3FD3-C7C114C5D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Vyhledávání v interním portálu e-Legislativa</a:t>
            </a:r>
          </a:p>
        </p:txBody>
      </p:sp>
      <p:sp>
        <p:nvSpPr>
          <p:cNvPr id="11" name="Zástupný objekt pre obsah 10">
            <a:extLst>
              <a:ext uri="{FF2B5EF4-FFF2-40B4-BE49-F238E27FC236}">
                <a16:creationId xmlns:a16="http://schemas.microsoft.com/office/drawing/2014/main" id="{E6E10D19-6ADD-186E-CA94-D0CC807DD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29" y="1730218"/>
            <a:ext cx="5400000" cy="4242256"/>
          </a:xfrm>
        </p:spPr>
        <p:txBody>
          <a:bodyPr vert="horz" lIns="0" tIns="0" rIns="0" bIns="0" rtlCol="0" anchor="t">
            <a:noAutofit/>
          </a:bodyPr>
          <a:lstStyle/>
          <a:p>
            <a:pPr marL="323850" indent="-3238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400">
                <a:effectLst/>
                <a:ea typeface="Calibri" panose="020F0502020204030204" pitchFamily="34" charset="0"/>
              </a:rPr>
              <a:t>Uživatel může využít z následných typů vyhledávání: </a:t>
            </a:r>
            <a:endParaRPr lang="cs-CZ" sz="1400">
              <a:effectLst/>
              <a:ea typeface="Calibri" panose="020F0502020204030204" pitchFamily="34" charset="0"/>
              <a:cs typeface="Calibri"/>
            </a:endParaRPr>
          </a:p>
          <a:p>
            <a:pPr marL="719455" lvl="1" indent="-359410" algn="just">
              <a:lnSpc>
                <a:spcPct val="1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300" b="1">
                <a:effectLst/>
                <a:ea typeface="DengXian"/>
                <a:cs typeface="Calibri"/>
              </a:rPr>
              <a:t>globální vyhledávání</a:t>
            </a:r>
            <a:r>
              <a:rPr lang="cs-CZ" sz="1300">
                <a:effectLst/>
                <a:ea typeface="DengXian"/>
                <a:cs typeface="Calibri"/>
              </a:rPr>
              <a:t> </a:t>
            </a:r>
          </a:p>
          <a:p>
            <a:pPr marL="1007745" lvl="2" indent="-25146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cs-CZ" sz="1300">
                <a:effectLst/>
                <a:ea typeface="DengXian" panose="020B0503020204020204" pitchFamily="2" charset="-122"/>
                <a:cs typeface="Calibri" panose="020F0502020204030204" pitchFamily="34" charset="0"/>
              </a:rPr>
              <a:t>vyhledávání umístěné na domovské stránce, je vztaženo k celému obsahu e‑Legislativy</a:t>
            </a:r>
            <a:endParaRPr lang="cs-CZ" sz="1300">
              <a:effectLst/>
              <a:ea typeface="DengXian" panose="020B0503020204020204" pitchFamily="2" charset="-122"/>
              <a:cs typeface="Arial" panose="020B0604020202020204" pitchFamily="34" charset="0"/>
            </a:endParaRPr>
          </a:p>
          <a:p>
            <a:pPr marL="719455" lvl="1" indent="-359410" algn="just">
              <a:lnSpc>
                <a:spcPct val="1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300" b="1">
                <a:effectLst/>
                <a:ea typeface="DengXian"/>
                <a:cs typeface="Calibri"/>
              </a:rPr>
              <a:t>vyhledávání v přehledu</a:t>
            </a:r>
            <a:r>
              <a:rPr lang="cs-CZ" sz="1300">
                <a:effectLst/>
                <a:ea typeface="DengXian"/>
                <a:cs typeface="Calibri"/>
              </a:rPr>
              <a:t> </a:t>
            </a:r>
          </a:p>
          <a:p>
            <a:pPr marL="1007745" lvl="2" indent="-25146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cs-CZ" sz="1300">
                <a:effectLst/>
                <a:ea typeface="DengXian" panose="020B0503020204020204" pitchFamily="2" charset="-122"/>
                <a:cs typeface="Calibri" panose="020F0502020204030204" pitchFamily="34" charset="0"/>
              </a:rPr>
              <a:t>vyhledávání v přehledech Právní akty, Věcné záměry, Legislativní záměry a novelizace právních předpisů – prohledávání probíhá nad entitami příslušného přehledu</a:t>
            </a:r>
            <a:endParaRPr lang="cs-CZ" sz="1300">
              <a:effectLst/>
              <a:ea typeface="DengXian" panose="020B0503020204020204" pitchFamily="2" charset="-122"/>
              <a:cs typeface="Arial" panose="020B0604020202020204" pitchFamily="34" charset="0"/>
            </a:endParaRPr>
          </a:p>
          <a:p>
            <a:pPr marL="719455" lvl="1" indent="-359410" algn="just">
              <a:lnSpc>
                <a:spcPct val="1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300" b="1">
                <a:effectLst/>
                <a:ea typeface="DengXian"/>
                <a:cs typeface="Calibri"/>
              </a:rPr>
              <a:t>vyhledávání v prostoru</a:t>
            </a:r>
            <a:r>
              <a:rPr lang="cs-CZ" sz="1300">
                <a:effectLst/>
                <a:ea typeface="DengXian"/>
                <a:cs typeface="Calibri"/>
              </a:rPr>
              <a:t> </a:t>
            </a:r>
          </a:p>
          <a:p>
            <a:pPr marL="1007745" lvl="2" indent="-251460" algn="just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cs-CZ" sz="1300">
                <a:effectLst/>
                <a:ea typeface="DengXian" panose="020B0503020204020204" pitchFamily="2" charset="-122"/>
                <a:cs typeface="Calibri" panose="020F0502020204030204" pitchFamily="34" charset="0"/>
              </a:rPr>
              <a:t>rozsah vyhledávání je zúžen na vyhledávání vybraného prostoru (například prostor Poslanecká sněmovna), případně jeho podprostorů</a:t>
            </a:r>
            <a:endParaRPr lang="cs-CZ" sz="1300">
              <a:effectLst/>
              <a:ea typeface="DengXian" panose="020B0503020204020204" pitchFamily="2" charset="-122"/>
              <a:cs typeface="Arial" panose="020B0604020202020204" pitchFamily="34" charset="0"/>
            </a:endParaRPr>
          </a:p>
          <a:p>
            <a:pPr marL="719455" lvl="1" indent="-359410">
              <a:lnSpc>
                <a:spcPct val="1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300" b="1">
                <a:effectLst/>
                <a:ea typeface="Calibri" panose="020F0502020204030204" pitchFamily="34" charset="0"/>
              </a:rPr>
              <a:t>vyhledávání v dialozích </a:t>
            </a:r>
            <a:endParaRPr lang="cs-CZ" sz="1300">
              <a:effectLst/>
              <a:ea typeface="Calibri" panose="020F0502020204030204" pitchFamily="34" charset="0"/>
              <a:cs typeface="Calibri"/>
            </a:endParaRPr>
          </a:p>
          <a:p>
            <a:pPr marL="1007745" lvl="2" indent="-251460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cs-CZ" sz="1300">
                <a:effectLst/>
                <a:ea typeface="Calibri" panose="020F0502020204030204" pitchFamily="34" charset="0"/>
              </a:rPr>
              <a:t>jedná se o vyhledávání modálních oknech, které je součástí různých scénářů uživatelské práce (jak v editoru, tak na portále), jedná se např. o vyhledávání právních aktů (e-Sbírky či e-Legislativy) při vytváření odkazů, vyhledání úplného znění pro potřeby novelizace, vytváření odkazů mezi legislativními záměry a právními akty, apod.</a:t>
            </a:r>
            <a:endParaRPr lang="cs-CZ" sz="1300">
              <a:effectLst/>
              <a:ea typeface="Calibri" panose="020F0502020204030204" pitchFamily="34" charset="0"/>
              <a:cs typeface="Calibri"/>
            </a:endParaRPr>
          </a:p>
          <a:p>
            <a:pPr marL="323850" indent="-3238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400">
                <a:ea typeface="Calibri" panose="020F0502020204030204" pitchFamily="34" charset="0"/>
              </a:rPr>
              <a:t>U výše uvedených typ</a:t>
            </a:r>
            <a:r>
              <a:rPr lang="cs-CZ" sz="1400">
                <a:effectLst/>
                <a:ea typeface="Calibri" panose="020F0502020204030204" pitchFamily="34" charset="0"/>
              </a:rPr>
              <a:t>ů</a:t>
            </a:r>
            <a:r>
              <a:rPr lang="cs-CZ" sz="1400">
                <a:ea typeface="Calibri" panose="020F0502020204030204" pitchFamily="34" charset="0"/>
              </a:rPr>
              <a:t> lze členit vyhledávání také na</a:t>
            </a:r>
            <a:endParaRPr lang="cs-CZ" sz="1400">
              <a:ea typeface="Calibri" panose="020F0502020204030204" pitchFamily="34" charset="0"/>
              <a:cs typeface="Calibri"/>
            </a:endParaRPr>
          </a:p>
          <a:p>
            <a:pPr marL="719455" lvl="1" indent="-359410">
              <a:lnSpc>
                <a:spcPct val="1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300">
                <a:ea typeface="Calibri" panose="020F0502020204030204" pitchFamily="34" charset="0"/>
              </a:rPr>
              <a:t>j</a:t>
            </a:r>
            <a:r>
              <a:rPr lang="cs-CZ" sz="1300">
                <a:effectLst/>
                <a:ea typeface="Calibri" panose="020F0502020204030204" pitchFamily="34" charset="0"/>
              </a:rPr>
              <a:t>ednoduché vyhledávání</a:t>
            </a:r>
            <a:endParaRPr lang="cs-CZ" sz="1300">
              <a:effectLst/>
              <a:ea typeface="Calibri" panose="020F0502020204030204" pitchFamily="34" charset="0"/>
              <a:cs typeface="Calibri"/>
            </a:endParaRPr>
          </a:p>
          <a:p>
            <a:pPr marL="719455" lvl="1" indent="-359410">
              <a:lnSpc>
                <a:spcPct val="1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300">
                <a:ea typeface="Calibri" panose="020F0502020204030204" pitchFamily="34" charset="0"/>
              </a:rPr>
              <a:t>rozšířené vyhledávaní</a:t>
            </a:r>
            <a:endParaRPr lang="cs-CZ" sz="1300">
              <a:effectLst/>
              <a:ea typeface="Calibri" panose="020F0502020204030204" pitchFamily="34" charset="0"/>
              <a:cs typeface="Calibri"/>
            </a:endParaRPr>
          </a:p>
        </p:txBody>
      </p:sp>
      <p:pic>
        <p:nvPicPr>
          <p:cNvPr id="12" name="Zástupný objekt pre obsah 10">
            <a:extLst>
              <a:ext uri="{FF2B5EF4-FFF2-40B4-BE49-F238E27FC236}">
                <a16:creationId xmlns:a16="http://schemas.microsoft.com/office/drawing/2014/main" id="{45982A4C-D805-B40E-53C2-88C3D5C474B6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6654001" y="1640876"/>
            <a:ext cx="5011370" cy="1708206"/>
          </a:xfr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5B1BEE92-218A-2CF4-E38C-E42E3E291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000" y="3700465"/>
            <a:ext cx="4948573" cy="230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7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6A8F13D-60C7-ADB1-AA0E-72BEF4E00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350</a:t>
            </a:fld>
            <a:endParaRPr lang="pl-PL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C726B7F2-96B7-E77A-B435-4FF50DE3D4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 editoru vygeneruje dokument žádosti o výjimku:</a:t>
            </a:r>
          </a:p>
          <a:p>
            <a:pPr marL="714375" lvl="1" indent="-34290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6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upraví jeho metadata (prostřednictvím spodní lišty editoru) </a:t>
            </a:r>
            <a:r>
              <a:rPr lang="cs-CZ" sz="160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</a:p>
          <a:p>
            <a:pPr marL="714375" lvl="1" indent="-342900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6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následně dokončí dokument </a:t>
            </a:r>
            <a:r>
              <a:rPr lang="cs-CZ" sz="160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</a:t>
            </a:r>
            <a:endParaRPr lang="cs-CZ" sz="160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B99C5C91-02F3-A3E3-7B88-894509F7F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Částečná výjimka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86E50A-ED43-7BEB-0E51-E57EFAB5B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4365120-10AF-8D07-DBEC-D02B953A1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6" y="2600325"/>
            <a:ext cx="8392655" cy="383877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7FDB2AB-981F-95C0-1265-B79DA48141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6" r="1671"/>
          <a:stretch/>
        </p:blipFill>
        <p:spPr>
          <a:xfrm>
            <a:off x="6802717" y="761999"/>
            <a:ext cx="4957494" cy="4690255"/>
          </a:xfrm>
          <a:prstGeom prst="rect">
            <a:avLst/>
          </a:prstGeom>
        </p:spPr>
      </p:pic>
      <p:sp>
        <p:nvSpPr>
          <p:cNvPr id="4" name="Vývojový diagram: spojnice 3">
            <a:extLst>
              <a:ext uri="{FF2B5EF4-FFF2-40B4-BE49-F238E27FC236}">
                <a16:creationId xmlns:a16="http://schemas.microsoft.com/office/drawing/2014/main" id="{4707A195-3F38-C282-9854-5853FBC1AA7E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209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6A8F13D-60C7-ADB1-AA0E-72BEF4E00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351</a:t>
            </a:fld>
            <a:endParaRPr lang="pl-PL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C726B7F2-96B7-E77A-B435-4FF50DE3D4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>
                <a:latin typeface="+mj-lt"/>
              </a:rPr>
              <a:t>Nastavení schvalovatelů </a:t>
            </a:r>
            <a:r>
              <a:rPr lang="cs-CZ">
                <a:latin typeface="+mj-lt"/>
                <a:ea typeface="Calibri"/>
                <a:cs typeface="Calibri"/>
              </a:rPr>
              <a:t>p</a:t>
            </a:r>
            <a:r>
              <a:rPr lang="cs-CZ" sz="2400">
                <a:effectLst/>
                <a:latin typeface="+mj-lt"/>
                <a:ea typeface="Calibri"/>
                <a:cs typeface="Calibri"/>
              </a:rPr>
              <a:t>o dokončení dokumentu výjimky </a:t>
            </a:r>
            <a:endParaRPr lang="cs-CZ">
              <a:latin typeface="+mj-lt"/>
              <a:ea typeface="Calibri"/>
              <a:cs typeface="Calibri"/>
            </a:endParaRP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B99C5C91-02F3-A3E3-7B88-894509F7F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Částečná výjimka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F22F8B3A-F9A4-376B-1827-4D9C54CD4D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4"/>
            <a:ext cx="11233584" cy="3799725"/>
          </a:xfrm>
          <a:noFill/>
        </p:spPr>
        <p:txBody>
          <a:bodyPr/>
          <a:lstStyle/>
          <a:p>
            <a:pPr marL="323850" indent="-3238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/>
                <a:ea typeface="Calibri"/>
                <a:cs typeface="Calibri"/>
              </a:rPr>
              <a:t>Uživatel: </a:t>
            </a:r>
            <a:endParaRPr lang="cs-CZ">
              <a:latin typeface="Calibri"/>
              <a:ea typeface="Calibri"/>
              <a:cs typeface="Calibri"/>
            </a:endParaRP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/>
                <a:ea typeface="Calibri"/>
                <a:cs typeface="Calibri"/>
              </a:rPr>
              <a:t>otevře kartu Schvalování </a:t>
            </a:r>
            <a:r>
              <a:rPr lang="cs-CZ" sz="1800">
                <a:solidFill>
                  <a:schemeClr val="accent5"/>
                </a:solidFill>
                <a:effectLst/>
                <a:latin typeface="Calibri"/>
                <a:ea typeface="Calibri"/>
                <a:cs typeface="Calibri"/>
              </a:rPr>
              <a:t>(1)</a:t>
            </a: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rgbClr val="7E8585"/>
              </a:buClr>
              <a:buFont typeface="Courier New" panose="02070309020205020404" pitchFamily="49" charset="0"/>
              <a:buChar char="o"/>
            </a:pPr>
            <a:r>
              <a:rPr lang="cs-CZ" sz="1800">
                <a:latin typeface="Calibri"/>
                <a:ea typeface="Calibri"/>
                <a:cs typeface="Calibri"/>
              </a:rPr>
              <a:t>klikneme na řádek s prázdným schvalovatelem</a:t>
            </a:r>
            <a:r>
              <a:rPr lang="cs-CZ" sz="1800">
                <a:solidFill>
                  <a:schemeClr val="accent5"/>
                </a:solidFill>
                <a:latin typeface="Calibri"/>
                <a:ea typeface="Calibri"/>
                <a:cs typeface="Calibri"/>
              </a:rPr>
              <a:t>  (2)</a:t>
            </a: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/>
                <a:ea typeface="Calibri"/>
                <a:cs typeface="Calibri"/>
              </a:rPr>
              <a:t>vybere kliknutím položku v seznamu Schvalovatelé a stiskne tlačítko Vybrat schvalovatele </a:t>
            </a:r>
            <a:r>
              <a:rPr lang="cs-CZ" sz="1800">
                <a:solidFill>
                  <a:schemeClr val="accent5"/>
                </a:solidFill>
                <a:effectLst/>
                <a:latin typeface="Calibri"/>
                <a:ea typeface="Calibri"/>
                <a:cs typeface="Calibri"/>
              </a:rPr>
              <a:t>(</a:t>
            </a:r>
            <a:r>
              <a:rPr lang="cs-CZ" sz="1800">
                <a:solidFill>
                  <a:schemeClr val="accent5"/>
                </a:solidFill>
                <a:latin typeface="Calibri"/>
                <a:ea typeface="Calibri"/>
                <a:cs typeface="Calibri"/>
              </a:rPr>
              <a:t>3</a:t>
            </a:r>
            <a:r>
              <a:rPr lang="cs-CZ" sz="1800">
                <a:solidFill>
                  <a:schemeClr val="accent5"/>
                </a:solidFill>
                <a:effectLst/>
                <a:latin typeface="Calibri"/>
                <a:ea typeface="Calibri"/>
                <a:cs typeface="Calibri"/>
              </a:rPr>
              <a:t>)</a:t>
            </a: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/>
                <a:ea typeface="Calibri"/>
                <a:cs typeface="Calibri"/>
              </a:rPr>
              <a:t>schvalovatele vyhledá a kliknutím vybere </a:t>
            </a:r>
            <a:r>
              <a:rPr lang="cs-CZ" sz="1800">
                <a:solidFill>
                  <a:schemeClr val="accent5"/>
                </a:solidFill>
                <a:latin typeface="Calibri"/>
                <a:ea typeface="Calibri"/>
                <a:cs typeface="Calibri"/>
              </a:rPr>
              <a:t>(4)</a:t>
            </a:r>
            <a:endParaRPr lang="cs-CZ" sz="180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latin typeface="Calibri"/>
                <a:ea typeface="Calibri"/>
                <a:cs typeface="Calibri"/>
              </a:rPr>
              <a:t>po výběru </a:t>
            </a:r>
            <a:r>
              <a:rPr lang="cs-CZ" sz="1800">
                <a:effectLst/>
                <a:latin typeface="Calibri"/>
                <a:ea typeface="Calibri"/>
                <a:cs typeface="Calibri"/>
              </a:rPr>
              <a:t>stiskne tlačítko Potvrdit </a:t>
            </a:r>
            <a:r>
              <a:rPr lang="cs-CZ" sz="1800">
                <a:solidFill>
                  <a:schemeClr val="accent5"/>
                </a:solidFill>
                <a:effectLst/>
                <a:latin typeface="Calibri"/>
                <a:ea typeface="Calibri"/>
                <a:cs typeface="Calibri"/>
              </a:rPr>
              <a:t>(4)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86E50A-ED43-7BEB-0E51-E57EFAB5B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4" name="Vývojový diagram: spojnice 3">
            <a:extLst>
              <a:ext uri="{FF2B5EF4-FFF2-40B4-BE49-F238E27FC236}">
                <a16:creationId xmlns:a16="http://schemas.microsoft.com/office/drawing/2014/main" id="{E917798A-7143-408D-F36F-DC5AF9CA3339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6"/>
          </a:solidFill>
          <a:ln w="12700">
            <a:solidFill>
              <a:schemeClr val="accent6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762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352</a:t>
            </a:fld>
            <a:endParaRPr lang="pl-P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Částečná</a:t>
            </a:r>
            <a:r>
              <a:rPr lang="cs-CZ"/>
              <a:t> výjimka 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F512CC2-BC09-E210-123C-6656EAA8C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1640876"/>
            <a:ext cx="9277284" cy="4817074"/>
          </a:xfrm>
          <a:prstGeom prst="rect">
            <a:avLst/>
          </a:prstGeom>
        </p:spPr>
      </p:pic>
      <p:sp>
        <p:nvSpPr>
          <p:cNvPr id="4" name="Vývojový diagram: spojnice 3">
            <a:extLst>
              <a:ext uri="{FF2B5EF4-FFF2-40B4-BE49-F238E27FC236}">
                <a16:creationId xmlns:a16="http://schemas.microsoft.com/office/drawing/2014/main" id="{EE616148-FCCC-63F3-9C00-DE419FCC41DA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968225"/>
      </p:ext>
    </p:extLst>
  </p:cSld>
  <p:clrMapOvr>
    <a:masterClrMapping/>
  </p:clrMapOvr>
  <p:transition spd="slow">
    <p:push dir="u"/>
  </p:transition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353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26609"/>
            <a:ext cx="11234629" cy="4183190"/>
          </a:xfrm>
        </p:spPr>
        <p:txBody>
          <a:bodyPr vert="horz" lIns="0" tIns="0" rIns="0" bIns="0" rtlCol="0" anchor="t">
            <a:normAutofit/>
          </a:bodyPr>
          <a:lstStyle/>
          <a:p>
            <a:pPr marL="285750" indent="-285750">
              <a:spcAft>
                <a:spcPts val="300"/>
              </a:spcAft>
              <a:buFont typeface="Arial,Sans-Serif"/>
              <a:buChar char="•"/>
            </a:pPr>
            <a:r>
              <a:rPr lang="cs-CZ" sz="1800">
                <a:ea typeface="Calibri"/>
              </a:rPr>
              <a:t>Uživatel spustí schvalovací / podepisovací proces </a:t>
            </a:r>
            <a:r>
              <a:rPr lang="cs-CZ" sz="1800">
                <a:solidFill>
                  <a:srgbClr val="FF0000"/>
                </a:solidFill>
                <a:ea typeface="Calibri"/>
              </a:rPr>
              <a:t>(2)</a:t>
            </a:r>
            <a:r>
              <a:rPr lang="cs-CZ" sz="1800">
                <a:ea typeface="Calibri"/>
              </a:rPr>
              <a:t>, která najde v záložce shrnutí </a:t>
            </a:r>
            <a:r>
              <a:rPr lang="cs-CZ" sz="1800">
                <a:solidFill>
                  <a:srgbClr val="FF0000"/>
                </a:solidFill>
                <a:ea typeface="Calibri"/>
              </a:rPr>
              <a:t>(1)</a:t>
            </a:r>
            <a:endParaRPr lang="en-US" sz="1800">
              <a:solidFill>
                <a:srgbClr val="FF0000"/>
              </a:solidFill>
              <a:ea typeface="Calibri"/>
            </a:endParaRPr>
          </a:p>
          <a:p>
            <a:pPr marL="285750" indent="-285750">
              <a:spcAft>
                <a:spcPts val="300"/>
              </a:spcAft>
              <a:buFont typeface="Arial,Sans-Serif"/>
              <a:buChar char="•"/>
            </a:pPr>
            <a:r>
              <a:rPr lang="cs-CZ" sz="1800">
                <a:ea typeface="Calibri"/>
              </a:rPr>
              <a:t>Na schvalovatele / podepisovatele je odeslán notifikační email</a:t>
            </a:r>
            <a:endParaRPr lang="cs-CZ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Částečná</a:t>
            </a:r>
            <a:r>
              <a:rPr lang="cs-CZ"/>
              <a:t> výjimka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36A210D-6B29-3227-0BF5-2BF7C9DEB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410034"/>
            <a:ext cx="6346229" cy="3946317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A1728A9A-5067-60DA-4776-6BDBBD79A733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5720306"/>
      </p:ext>
    </p:extLst>
  </p:cSld>
  <p:clrMapOvr>
    <a:masterClrMapping/>
  </p:clrMapOvr>
  <p:transition spd="slow">
    <p:push dir="u"/>
  </p:transition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86E50A-ED43-7BEB-0E51-E57EFAB5B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6A8F13D-60C7-ADB1-AA0E-72BEF4E00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354</a:t>
            </a:fld>
            <a:endParaRPr lang="pl-PL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C726B7F2-96B7-E77A-B435-4FF50DE3D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60550"/>
            <a:ext cx="11234627" cy="4123448"/>
          </a:xfrm>
        </p:spPr>
        <p:txBody>
          <a:bodyPr>
            <a:normAutofit/>
          </a:bodyPr>
          <a:lstStyle/>
          <a:p>
            <a:pPr algn="just">
              <a:lnSpc>
                <a:spcPct val="11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Odpovídající osoba: </a:t>
            </a:r>
          </a:p>
          <a:p>
            <a:pPr lvl="1" algn="just">
              <a:lnSpc>
                <a:spcPct val="11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schválí, případně podepíše dokumenty </a:t>
            </a:r>
          </a:p>
          <a:p>
            <a:pPr lvl="2" algn="just">
              <a:lnSpc>
                <a:spcPct val="11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>
                <a:ea typeface="Calibri" panose="020F0502020204030204" pitchFamily="34" charset="0"/>
                <a:cs typeface="Calibri" panose="020F0502020204030204" pitchFamily="34" charset="0"/>
              </a:rPr>
              <a:t>CR: </a:t>
            </a:r>
            <a:r>
              <a:rPr lang="cs-CZ" sz="1800"/>
              <a:t>Schvaluje žádost o výjimku z připomínkového řízení </a:t>
            </a:r>
          </a:p>
          <a:p>
            <a:pPr lvl="2" algn="just">
              <a:lnSpc>
                <a:spcPct val="11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FR: Role nejvyššího vedoucího předkladatele vládních návrhů, tj. </a:t>
            </a:r>
            <a:r>
              <a:rPr lang="cs-CZ" sz="1800"/>
              <a:t>ministr, ředitel, předseda..</a:t>
            </a:r>
          </a:p>
          <a:p>
            <a:pPr>
              <a:lnSpc>
                <a:spcPct val="11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/>
              <a:t>Uživatel obdrží notifikaci, kde se může prokliknout do schvalovacího okna</a:t>
            </a:r>
          </a:p>
          <a:p>
            <a:pPr lvl="1">
              <a:lnSpc>
                <a:spcPct val="11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/>
              <a:t>kromě schválení či zamítnutí může předkladateli uvést do komentáře i svůj důvod rozhodnutí</a:t>
            </a:r>
          </a:p>
          <a:p>
            <a:pPr>
              <a:lnSpc>
                <a:spcPct val="11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/>
          </a:p>
          <a:p>
            <a:pPr>
              <a:lnSpc>
                <a:spcPct val="11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B99C5C91-02F3-A3E3-7B88-894509F7F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Kdo schvaluje žádost o výjimku?</a:t>
            </a:r>
          </a:p>
        </p:txBody>
      </p:sp>
    </p:spTree>
    <p:extLst>
      <p:ext uri="{BB962C8B-B14F-4D97-AF65-F5344CB8AC3E}">
        <p14:creationId xmlns:p14="http://schemas.microsoft.com/office/powerpoint/2010/main" val="182609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  <a:ea typeface="Calibri"/>
                <a:cs typeface="Calibri"/>
              </a:rPr>
              <a:t>MF_ministr</a:t>
            </a:r>
            <a:r>
              <a:rPr lang="cs-CZ" sz="1000">
                <a:solidFill>
                  <a:srgbClr val="00B0F0"/>
                </a:solidFill>
                <a:latin typeface="Aptos"/>
                <a:ea typeface="Calibri"/>
                <a:cs typeface="Calibri"/>
              </a:rPr>
              <a:t> </a:t>
            </a:r>
            <a:r>
              <a:rPr lang="cs-CZ" sz="1000">
                <a:latin typeface="Aptos"/>
                <a:ea typeface="Calibri"/>
                <a:cs typeface="Calibri"/>
              </a:rPr>
              <a:t>/ </a:t>
            </a:r>
            <a:r>
              <a:rPr lang="cs-CZ" sz="1000">
                <a:ea typeface="Calibri"/>
                <a:cs typeface="Calibri"/>
              </a:rPr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355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26609"/>
            <a:ext cx="11234629" cy="4183190"/>
          </a:xfrm>
        </p:spPr>
        <p:txBody>
          <a:bodyPr vert="horz" lIns="0" tIns="0" rIns="0" bIns="0" rtlCol="0" anchor="t">
            <a:normAutofit/>
          </a:bodyPr>
          <a:lstStyle/>
          <a:p>
            <a:pPr marL="361950" indent="-285750" algn="just" fontAlgn="base">
              <a:lnSpc>
                <a:spcPct val="117000"/>
              </a:lnSpc>
              <a:spcBef>
                <a:spcPts val="300"/>
              </a:spcBef>
              <a:spcAft>
                <a:spcPts val="300"/>
              </a:spcAft>
              <a:buClr>
                <a:srgbClr val="7E8585"/>
              </a:buClr>
            </a:pPr>
            <a:r>
              <a:rPr lang="cs-CZ" sz="1800">
                <a:effectLst/>
                <a:ea typeface="Times New Roman" panose="02020603050405020304" pitchFamily="18" charset="0"/>
              </a:rPr>
              <a:t>Přihlásíme se jako uživatel</a:t>
            </a:r>
            <a:r>
              <a:rPr lang="cs-CZ" sz="1800">
                <a:ea typeface="Times New Roman" panose="02020603050405020304" pitchFamily="18" charset="0"/>
              </a:rPr>
              <a:t>,</a:t>
            </a:r>
            <a:r>
              <a:rPr lang="cs-CZ" sz="1800">
                <a:effectLst/>
                <a:ea typeface="Times New Roman" panose="02020603050405020304" pitchFamily="18" charset="0"/>
              </a:rPr>
              <a:t> </a:t>
            </a:r>
            <a:r>
              <a:rPr lang="cs-CZ" sz="1800">
                <a:ea typeface="Calibri"/>
              </a:rPr>
              <a:t>který Schvaluje žádost o výjimku z připomínkového řízení, tj. ministr (</a:t>
            </a:r>
            <a:r>
              <a:rPr lang="cs-CZ" sz="1800" b="1" err="1">
                <a:ea typeface="Calibri"/>
              </a:rPr>
              <a:t>MF_ministr</a:t>
            </a:r>
            <a:r>
              <a:rPr lang="cs-CZ" sz="1800">
                <a:ea typeface="Calibri"/>
              </a:rPr>
              <a:t>) a vyhledáme si v záložce přehledy </a:t>
            </a:r>
            <a:r>
              <a:rPr lang="cs-CZ" sz="1800">
                <a:solidFill>
                  <a:srgbClr val="FF0000"/>
                </a:solidFill>
                <a:ea typeface="Calibri"/>
              </a:rPr>
              <a:t>(1)</a:t>
            </a:r>
            <a:r>
              <a:rPr lang="cs-CZ" sz="1800">
                <a:ea typeface="Calibri"/>
              </a:rPr>
              <a:t> mé právní akty </a:t>
            </a:r>
            <a:r>
              <a:rPr lang="cs-CZ" sz="1800">
                <a:solidFill>
                  <a:srgbClr val="FF0000"/>
                </a:solidFill>
                <a:ea typeface="Calibri"/>
              </a:rPr>
              <a:t>(2)</a:t>
            </a:r>
            <a:r>
              <a:rPr lang="cs-CZ" sz="1800">
                <a:ea typeface="Calibri"/>
              </a:rPr>
              <a:t>, kde klikneme na náš právní akt </a:t>
            </a:r>
            <a:r>
              <a:rPr lang="cs-CZ" sz="1800">
                <a:solidFill>
                  <a:srgbClr val="FF0000"/>
                </a:solidFill>
                <a:ea typeface="Calibri"/>
              </a:rPr>
              <a:t>(3)</a:t>
            </a:r>
            <a:r>
              <a:rPr lang="cs-CZ" sz="1800">
                <a:ea typeface="Calibri"/>
              </a:rPr>
              <a:t> a provedeme otevřít </a:t>
            </a:r>
            <a:r>
              <a:rPr lang="cs-CZ" sz="1800">
                <a:solidFill>
                  <a:srgbClr val="FF0000"/>
                </a:solidFill>
                <a:ea typeface="Calibri"/>
              </a:rPr>
              <a:t>(4)</a:t>
            </a:r>
            <a:endParaRPr lang="en-US" sz="1800">
              <a:ea typeface="Calibri"/>
              <a:cs typeface="Calibri"/>
            </a:endParaRPr>
          </a:p>
          <a:p>
            <a:pPr marL="60960" indent="0">
              <a:buNone/>
            </a:pPr>
            <a:endParaRPr lang="cs-CZ" sz="1800">
              <a:effectLst/>
              <a:ea typeface="Times New Roman" panose="02020603050405020304" pitchFamily="18" charset="0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Částečná</a:t>
            </a:r>
            <a:r>
              <a:rPr lang="cs-CZ"/>
              <a:t> výjimka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906E034-C0B0-809D-18DB-E54CAD999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99" y="2556581"/>
            <a:ext cx="6812801" cy="184950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8FD4563-779B-EA0C-01C6-D80FE7D01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89" y="4496076"/>
            <a:ext cx="10991440" cy="1699455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C0B3DEC3-905A-A7C0-FF25-00BA5C97D1B7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D18BB5B-4E1E-81B3-6A11-03D05A656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1733" y="821828"/>
            <a:ext cx="809524" cy="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45162"/>
      </p:ext>
    </p:extLst>
  </p:cSld>
  <p:clrMapOvr>
    <a:masterClrMapping/>
  </p:clrMapOvr>
  <p:transition spd="slow">
    <p:push dir="u"/>
  </p:transition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  <a:ea typeface="Calibri"/>
                <a:cs typeface="Calibri"/>
              </a:rPr>
              <a:t>MF_ministr</a:t>
            </a:r>
            <a:r>
              <a:rPr lang="cs-CZ" sz="1000">
                <a:solidFill>
                  <a:srgbClr val="00B0F0"/>
                </a:solidFill>
                <a:latin typeface="Aptos"/>
                <a:ea typeface="Calibri"/>
                <a:cs typeface="Calibri"/>
              </a:rPr>
              <a:t> </a:t>
            </a:r>
            <a:r>
              <a:rPr lang="cs-CZ" sz="1000">
                <a:latin typeface="Aptos"/>
                <a:ea typeface="Calibri"/>
                <a:cs typeface="Calibri"/>
              </a:rPr>
              <a:t>/ </a:t>
            </a:r>
            <a:r>
              <a:rPr lang="cs-CZ" sz="1000">
                <a:ea typeface="Calibri"/>
                <a:cs typeface="Calibri"/>
              </a:rPr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356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26609"/>
            <a:ext cx="11234629" cy="4183190"/>
          </a:xfrm>
        </p:spPr>
        <p:txBody>
          <a:bodyPr vert="horz" lIns="0" tIns="0" rIns="0" bIns="0" rtlCol="0" anchor="t">
            <a:normAutofit/>
          </a:bodyPr>
          <a:lstStyle/>
          <a:p>
            <a:pPr marL="346710" indent="-285750" fontAlgn="base"/>
            <a:r>
              <a:rPr lang="cs-CZ" sz="1800">
                <a:effectLst/>
                <a:ea typeface="Times New Roman" panose="02020603050405020304" pitchFamily="18" charset="0"/>
              </a:rPr>
              <a:t>V PVD </a:t>
            </a:r>
            <a:r>
              <a:rPr lang="cs-CZ" sz="1800"/>
              <a:t>Žádost o částečnou výjimku z připomínkového řízení </a:t>
            </a:r>
            <a:r>
              <a:rPr lang="cs-CZ" sz="1800">
                <a:solidFill>
                  <a:srgbClr val="FF0000"/>
                </a:solidFill>
              </a:rPr>
              <a:t>(1)</a:t>
            </a:r>
            <a:r>
              <a:rPr lang="cs-CZ" sz="1800"/>
              <a:t>, klikneme na zaznamenat schválení </a:t>
            </a:r>
            <a:r>
              <a:rPr lang="cs-CZ" sz="1800">
                <a:solidFill>
                  <a:srgbClr val="FF0000"/>
                </a:solidFill>
              </a:rPr>
              <a:t>(2)</a:t>
            </a:r>
            <a:r>
              <a:rPr lang="cs-CZ" sz="1800"/>
              <a:t> provedeme </a:t>
            </a:r>
            <a:r>
              <a:rPr lang="cs-CZ" sz="1800" b="1"/>
              <a:t>NESCHVÁLENÍ</a:t>
            </a:r>
            <a:r>
              <a:rPr lang="cs-CZ" sz="1800"/>
              <a:t> </a:t>
            </a:r>
            <a:r>
              <a:rPr lang="cs-CZ" sz="1800">
                <a:solidFill>
                  <a:srgbClr val="FF0000"/>
                </a:solidFill>
              </a:rPr>
              <a:t>(3)</a:t>
            </a:r>
            <a:r>
              <a:rPr lang="cs-CZ" sz="1800"/>
              <a:t>, vyplníme komentář </a:t>
            </a:r>
            <a:r>
              <a:rPr lang="cs-CZ" sz="1800">
                <a:solidFill>
                  <a:srgbClr val="FF0000"/>
                </a:solidFill>
              </a:rPr>
              <a:t>(4)</a:t>
            </a:r>
            <a:r>
              <a:rPr lang="cs-CZ" sz="1800"/>
              <a:t> a potvrdíme </a:t>
            </a:r>
            <a:r>
              <a:rPr lang="cs-CZ" sz="1800">
                <a:solidFill>
                  <a:srgbClr val="FF0000"/>
                </a:solidFill>
              </a:rPr>
              <a:t>(5)</a:t>
            </a:r>
            <a:endParaRPr lang="cs-CZ" sz="1800">
              <a:effectLst/>
              <a:ea typeface="Times New Roman" panose="02020603050405020304" pitchFamily="18" charset="0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Částečná</a:t>
            </a:r>
            <a:r>
              <a:rPr lang="cs-CZ"/>
              <a:t> výjimka - Neschválení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0B6C355-AD23-5456-E123-BB570049C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355723"/>
            <a:ext cx="6824637" cy="4183190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18A24034-CFFF-AB74-C35D-937AF604CB7D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8738825"/>
      </p:ext>
    </p:extLst>
  </p:cSld>
  <p:clrMapOvr>
    <a:masterClrMapping/>
  </p:clrMapOvr>
  <p:transition spd="slow">
    <p:push dir="u"/>
  </p:transition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357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26609"/>
            <a:ext cx="11234629" cy="4183190"/>
          </a:xfrm>
        </p:spPr>
        <p:txBody>
          <a:bodyPr vert="horz" lIns="0" tIns="0" rIns="0" bIns="0" rtlCol="0" anchor="t">
            <a:normAutofit/>
          </a:bodyPr>
          <a:lstStyle/>
          <a:p>
            <a:pPr marL="346710" indent="-285750" fontAlgn="base"/>
            <a:r>
              <a:rPr lang="cs-CZ" sz="1800">
                <a:effectLst/>
                <a:ea typeface="Times New Roman" panose="02020603050405020304" pitchFamily="18" charset="0"/>
              </a:rPr>
              <a:t>Přihlásíme se jako </a:t>
            </a:r>
            <a:r>
              <a:rPr lang="cs-CZ" sz="1800">
                <a:ea typeface="Times New Roman" panose="02020603050405020304" pitchFamily="18" charset="0"/>
              </a:rPr>
              <a:t>autor návrhu, tj. Předkladatel (</a:t>
            </a:r>
            <a:r>
              <a:rPr lang="cs-CZ" sz="1800" b="1" err="1">
                <a:effectLst/>
                <a:ea typeface="Times New Roman" panose="02020603050405020304" pitchFamily="18" charset="0"/>
              </a:rPr>
              <a:t>MF_</a:t>
            </a:r>
            <a:r>
              <a:rPr lang="cs-CZ" sz="1800" b="1" err="1">
                <a:ea typeface="Times New Roman" panose="02020603050405020304" pitchFamily="18" charset="0"/>
              </a:rPr>
              <a:t>pracovník</a:t>
            </a:r>
            <a:r>
              <a:rPr lang="cs-CZ" sz="1800">
                <a:ea typeface="Times New Roman" panose="02020603050405020304" pitchFamily="18" charset="0"/>
              </a:rPr>
              <a:t>)</a:t>
            </a:r>
            <a:r>
              <a:rPr lang="cs-CZ" sz="1800">
                <a:effectLst/>
                <a:ea typeface="Times New Roman" panose="02020603050405020304" pitchFamily="18" charset="0"/>
              </a:rPr>
              <a:t> a vyhledáme si </a:t>
            </a:r>
            <a:r>
              <a:rPr lang="cs-CZ" sz="1800">
                <a:ea typeface="Times New Roman" panose="02020603050405020304" pitchFamily="18" charset="0"/>
              </a:rPr>
              <a:t>v záložce přehledy </a:t>
            </a:r>
            <a:r>
              <a:rPr lang="cs-CZ" sz="1800">
                <a:solidFill>
                  <a:srgbClr val="FF0000"/>
                </a:solidFill>
                <a:ea typeface="Times New Roman" panose="02020603050405020304" pitchFamily="18" charset="0"/>
              </a:rPr>
              <a:t>(1)</a:t>
            </a:r>
            <a:r>
              <a:rPr lang="cs-CZ" sz="1800">
                <a:ea typeface="Times New Roman" panose="02020603050405020304" pitchFamily="18" charset="0"/>
              </a:rPr>
              <a:t> mé právní akty</a:t>
            </a:r>
            <a:r>
              <a:rPr lang="cs-CZ" sz="1800">
                <a:ea typeface="Calibri"/>
              </a:rPr>
              <a:t> </a:t>
            </a:r>
            <a:r>
              <a:rPr lang="cs-CZ" sz="1800">
                <a:solidFill>
                  <a:srgbClr val="FF0000"/>
                </a:solidFill>
                <a:ea typeface="Calibri"/>
              </a:rPr>
              <a:t>(2)</a:t>
            </a:r>
            <a:r>
              <a:rPr lang="cs-CZ" sz="1800">
                <a:ea typeface="Calibri"/>
              </a:rPr>
              <a:t>,</a:t>
            </a:r>
            <a:r>
              <a:rPr lang="cs-CZ" sz="1800">
                <a:ea typeface="Times New Roman" panose="02020603050405020304" pitchFamily="18" charset="0"/>
              </a:rPr>
              <a:t> kde klikneme na náš právní akt </a:t>
            </a:r>
            <a:r>
              <a:rPr lang="cs-CZ" sz="1800">
                <a:solidFill>
                  <a:srgbClr val="FF0000"/>
                </a:solidFill>
                <a:ea typeface="Calibri"/>
              </a:rPr>
              <a:t>(3)</a:t>
            </a:r>
            <a:r>
              <a:rPr lang="cs-CZ" sz="1800">
                <a:ea typeface="Times New Roman" panose="02020603050405020304" pitchFamily="18" charset="0"/>
              </a:rPr>
              <a:t> a provedeme otevřít </a:t>
            </a:r>
            <a:r>
              <a:rPr lang="cs-CZ" sz="1800">
                <a:solidFill>
                  <a:srgbClr val="FF0000"/>
                </a:solidFill>
                <a:ea typeface="Calibri"/>
              </a:rPr>
              <a:t>(4)</a:t>
            </a:r>
            <a:endParaRPr lang="cs-CZ">
              <a:solidFill>
                <a:srgbClr val="FF0000"/>
              </a:solidFill>
            </a:endParaRPr>
          </a:p>
          <a:p>
            <a:pPr marL="60960" indent="0" fontAlgn="base">
              <a:buNone/>
            </a:pPr>
            <a:endParaRPr lang="cs-CZ" sz="1800">
              <a:effectLst/>
              <a:ea typeface="Times New Roman" panose="02020603050405020304" pitchFamily="18" charset="0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>
                <a:solidFill>
                  <a:schemeClr val="tx1"/>
                </a:solidFill>
                <a:ea typeface="Calibri"/>
                <a:cs typeface="Calibri"/>
              </a:rPr>
              <a:t>Částečná výjimka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B4EFA71-88DC-897B-EEEE-67A40B1A5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372653"/>
            <a:ext cx="6341472" cy="180363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79E6C79-77D2-CDF6-A61F-01B356309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30" y="4273537"/>
            <a:ext cx="10042914" cy="2165363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1F159E58-D83B-FEF5-247B-E16B81C2CD66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3FD8C6B-DBED-0748-1E45-57D0EED3A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1733" y="821828"/>
            <a:ext cx="809524" cy="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5580"/>
      </p:ext>
    </p:extLst>
  </p:cSld>
  <p:clrMapOvr>
    <a:masterClrMapping/>
  </p:clrMapOvr>
  <p:transition spd="slow">
    <p:push dir="u"/>
  </p:transition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6A8F13D-60C7-ADB1-AA0E-72BEF4E00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358</a:t>
            </a:fld>
            <a:endParaRPr lang="pl-PL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C726B7F2-96B7-E77A-B435-4FF50DE3D4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/>
              <a:t>Stav odeslané žádosti o výjimku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B99C5C91-02F3-A3E3-7B88-894509F7F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Částečná výjimka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F22F8B3A-F9A4-376B-1827-4D9C54CD4D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4"/>
            <a:ext cx="11233584" cy="3799725"/>
          </a:xfrm>
        </p:spPr>
        <p:txBody>
          <a:bodyPr/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Uživatel může sledovat stav na záložce Výjimky z připomínkového řízení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(3)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hlavního prostoru Tvorby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 Legislativním procesu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  <a:endParaRPr lang="cs-CZ" sz="18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86E50A-ED43-7BEB-0E51-E57EFAB5B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pic>
        <p:nvPicPr>
          <p:cNvPr id="4" name="Obrázek 3" descr="Obsah obrázku text, snímek obrazovky, software, Počítačová ikona&#10;&#10;Popis se vygeneroval automaticky.">
            <a:extLst>
              <a:ext uri="{FF2B5EF4-FFF2-40B4-BE49-F238E27FC236}">
                <a16:creationId xmlns:a16="http://schemas.microsoft.com/office/drawing/2014/main" id="{371461E1-3C93-74F4-562F-D52A919D9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7" y="3111783"/>
            <a:ext cx="10984676" cy="2199247"/>
          </a:xfrm>
          <a:prstGeom prst="rect">
            <a:avLst/>
          </a:prstGeom>
        </p:spPr>
      </p:pic>
      <p:sp>
        <p:nvSpPr>
          <p:cNvPr id="5" name="Vývojový diagram: spojnice 4">
            <a:extLst>
              <a:ext uri="{FF2B5EF4-FFF2-40B4-BE49-F238E27FC236}">
                <a16:creationId xmlns:a16="http://schemas.microsoft.com/office/drawing/2014/main" id="{1D5EC87E-A33A-55A2-3F57-8906E2840E07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89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6A8F13D-60C7-ADB1-AA0E-72BEF4E00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359</a:t>
            </a:fld>
            <a:endParaRPr lang="pl-PL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C726B7F2-96B7-E77A-B435-4FF50DE3D4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/>
              <a:t>Ukázka schválené žádosti o výjimku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B99C5C91-02F3-A3E3-7B88-894509F7F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Částečná výjimka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F22F8B3A-F9A4-376B-1827-4D9C54CD4D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4"/>
            <a:ext cx="11233584" cy="3799725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sz="18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86E50A-ED43-7BEB-0E51-E57EFAB5B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98853BB-6FF7-D8A7-671A-D55470D0E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7" y="2372474"/>
            <a:ext cx="11092355" cy="2856751"/>
          </a:xfrm>
          <a:prstGeom prst="rect">
            <a:avLst/>
          </a:prstGeom>
        </p:spPr>
      </p:pic>
      <p:sp>
        <p:nvSpPr>
          <p:cNvPr id="4" name="Vývojový diagram: spojnice 3">
            <a:extLst>
              <a:ext uri="{FF2B5EF4-FFF2-40B4-BE49-F238E27FC236}">
                <a16:creationId xmlns:a16="http://schemas.microsoft.com/office/drawing/2014/main" id="{E2E67A10-49E7-6E42-FB83-B9D0169E42BF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361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D634E138-E2BC-DF83-AA21-C283BABF0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03DE54D-1089-F673-4F89-4DE870375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36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6494FEC5-B88E-15C9-F3BC-50E8A8B03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Jednoduché vyhledávání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1A36A9F4-0440-36FE-600F-F00313944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29" y="1885950"/>
            <a:ext cx="5400000" cy="4086524"/>
          </a:xfrm>
        </p:spPr>
        <p:txBody>
          <a:bodyPr>
            <a:normAutofit/>
          </a:bodyPr>
          <a:lstStyle/>
          <a:p>
            <a:pPr marL="324000" lvl="1" indent="-324000"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/>
              <a:t>Uživatel v interním portále zadává do pole jednoduchého vyhledávání text (předmět hledání)</a:t>
            </a:r>
          </a:p>
          <a:p>
            <a:pPr marL="324000" lvl="1" indent="-324000"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/>
              <a:t>Systém prohledává fulltextově pro psaný text následující metadata entit a vypisuje formou „našeptávače“ relevantní výsledky</a:t>
            </a:r>
          </a:p>
          <a:p>
            <a:pPr marL="324000" lvl="1" indent="-324000"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/>
              <a:t>Uživatel </a:t>
            </a:r>
          </a:p>
          <a:p>
            <a:pPr marL="612000" lvl="2" indent="-324000"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</a:pPr>
            <a:r>
              <a:rPr lang="cs-CZ" sz="1800" dirty="0"/>
              <a:t>buď vybere volbu našeptávače, pak je rovnou přesměrován na příslušný návrh / legislativní záměr, </a:t>
            </a:r>
          </a:p>
          <a:p>
            <a:pPr marL="612000" lvl="2" indent="-324000"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</a:pPr>
            <a:r>
              <a:rPr lang="cs-CZ" sz="1800" dirty="0"/>
              <a:t>nebo klikem na lupu potvrdí předmět hledání a mu zobrazen seznam výsledků vyhledávání</a:t>
            </a:r>
          </a:p>
          <a:p>
            <a:endParaRPr lang="sk-SK" sz="1800" dirty="0"/>
          </a:p>
        </p:txBody>
      </p:sp>
      <p:pic>
        <p:nvPicPr>
          <p:cNvPr id="9" name="Zástupný objekt pre obsah 8">
            <a:extLst>
              <a:ext uri="{FF2B5EF4-FFF2-40B4-BE49-F238E27FC236}">
                <a16:creationId xmlns:a16="http://schemas.microsoft.com/office/drawing/2014/main" id="{DE644816-286F-10F1-DBBC-0024B7B26E0B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5923750" y="1885950"/>
            <a:ext cx="5741621" cy="2980576"/>
          </a:xfrm>
        </p:spPr>
      </p:pic>
    </p:spTree>
    <p:extLst>
      <p:ext uri="{BB962C8B-B14F-4D97-AF65-F5344CB8AC3E}">
        <p14:creationId xmlns:p14="http://schemas.microsoft.com/office/powerpoint/2010/main" val="170858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360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Úplná výjimka </a:t>
            </a:r>
            <a:br>
              <a:rPr lang="cs-CZ"/>
            </a:br>
            <a:r>
              <a:rPr lang="cs-CZ"/>
              <a:t>z připomínkového řízení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372474"/>
            <a:ext cx="4986984" cy="1462925"/>
          </a:xfrm>
        </p:spPr>
        <p:txBody>
          <a:bodyPr/>
          <a:lstStyle/>
          <a:p>
            <a:pPr marL="0" indent="0">
              <a:buNone/>
            </a:pPr>
            <a:r>
              <a:rPr lang="cs-CZ" sz="2000">
                <a:effectLst/>
                <a:latin typeface="Calibri"/>
                <a:ea typeface="Calibri"/>
                <a:cs typeface="Calibri"/>
              </a:rPr>
              <a:t>O výjimku je možné žádat nad neuzavřenou verzí návrhu, tedy v době, kdy předkladatel návrh ještě aktivně připravuje.</a:t>
            </a:r>
          </a:p>
          <a:p>
            <a:pPr marL="0" indent="0">
              <a:buNone/>
            </a:pPr>
            <a:r>
              <a:rPr lang="cs-CZ">
                <a:latin typeface="Calibri"/>
                <a:ea typeface="Calibri"/>
                <a:cs typeface="Calibri"/>
              </a:rPr>
              <a:t>A zároveň nesmí být již spuštěno mezirezortní připomínkové řízení. Ukazováno na nařízení vlády.</a:t>
            </a:r>
            <a:endParaRPr lang="cs-CZ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23850" indent="-323850"/>
            <a:endParaRPr lang="cs-CZ" u="sng">
              <a:solidFill>
                <a:schemeClr val="accent1"/>
              </a:solidFill>
              <a:ea typeface="Calibri"/>
              <a:cs typeface="Calibri"/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102486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361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26609"/>
            <a:ext cx="11234629" cy="4183190"/>
          </a:xfrm>
        </p:spPr>
        <p:txBody>
          <a:bodyPr vert="horz" lIns="0" tIns="0" rIns="0" bIns="0" rtlCol="0" anchor="t">
            <a:normAutofit/>
          </a:bodyPr>
          <a:lstStyle/>
          <a:p>
            <a:pPr marL="346710" indent="-285750">
              <a:buFont typeface="Arial"/>
              <a:buChar char="•"/>
            </a:pPr>
            <a:r>
              <a:rPr lang="cs-CZ" sz="1800">
                <a:ea typeface="Calibri"/>
              </a:rPr>
              <a:t>Uživatel na Návrhu </a:t>
            </a:r>
            <a:r>
              <a:rPr lang="cs-CZ" sz="1800">
                <a:solidFill>
                  <a:srgbClr val="FF0000"/>
                </a:solidFill>
                <a:ea typeface="Calibri"/>
              </a:rPr>
              <a:t>(1), </a:t>
            </a:r>
            <a:r>
              <a:rPr lang="cs-CZ" sz="1800">
                <a:ea typeface="Calibri"/>
              </a:rPr>
              <a:t>v legislativním procesu</a:t>
            </a:r>
            <a:r>
              <a:rPr lang="cs-CZ" sz="1800">
                <a:solidFill>
                  <a:srgbClr val="FF0000"/>
                </a:solidFill>
                <a:ea typeface="Calibri"/>
              </a:rPr>
              <a:t> (2)</a:t>
            </a:r>
            <a:r>
              <a:rPr lang="cs-CZ" sz="1800">
                <a:ea typeface="Calibri"/>
              </a:rPr>
              <a:t> v prostoru tvorba </a:t>
            </a:r>
            <a:r>
              <a:rPr lang="cs-CZ" sz="1800">
                <a:solidFill>
                  <a:srgbClr val="FF0000"/>
                </a:solidFill>
                <a:ea typeface="Calibri"/>
              </a:rPr>
              <a:t>(3)</a:t>
            </a:r>
            <a:r>
              <a:rPr lang="cs-CZ" sz="1800">
                <a:ea typeface="Calibri"/>
              </a:rPr>
              <a:t> zvolí na záložce Shrnutí </a:t>
            </a:r>
            <a:r>
              <a:rPr lang="cs-CZ" sz="1800">
                <a:solidFill>
                  <a:srgbClr val="FF0000"/>
                </a:solidFill>
                <a:ea typeface="Calibri"/>
              </a:rPr>
              <a:t>(4)</a:t>
            </a:r>
            <a:r>
              <a:rPr lang="cs-CZ" sz="1800">
                <a:ea typeface="Calibri"/>
              </a:rPr>
              <a:t> akci Založit </a:t>
            </a:r>
            <a:r>
              <a:rPr lang="cs-CZ" sz="1800">
                <a:effectLst/>
                <a:ea typeface="Calibri"/>
              </a:rPr>
              <a:t>žádost o úplnou výjimku z</a:t>
            </a:r>
            <a:r>
              <a:rPr lang="cs-CZ" sz="1800">
                <a:ea typeface="Calibri"/>
              </a:rPr>
              <a:t> PŘ </a:t>
            </a:r>
            <a:r>
              <a:rPr lang="cs-CZ" sz="1800">
                <a:solidFill>
                  <a:srgbClr val="FF0000"/>
                </a:solidFill>
                <a:ea typeface="Calibri"/>
              </a:rPr>
              <a:t>(5)</a:t>
            </a:r>
            <a:r>
              <a:rPr lang="cs-CZ" sz="1800">
                <a:ea typeface="Times New Roman" panose="02020603050405020304" pitchFamily="18" charset="0"/>
              </a:rPr>
              <a:t> </a:t>
            </a:r>
            <a:endParaRPr lang="cs-CZ"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Úplná</a:t>
            </a:r>
            <a:r>
              <a:rPr lang="cs-CZ"/>
              <a:t> výjimka</a:t>
            </a:r>
          </a:p>
        </p:txBody>
      </p:sp>
      <p:pic>
        <p:nvPicPr>
          <p:cNvPr id="6" name="Obrázek 5" descr="Obsah obrázku text, snímek obrazovky, software, Počítačová ikona&#10;&#10;Popis se vygeneroval automaticky.">
            <a:extLst>
              <a:ext uri="{FF2B5EF4-FFF2-40B4-BE49-F238E27FC236}">
                <a16:creationId xmlns:a16="http://schemas.microsoft.com/office/drawing/2014/main" id="{F449CC64-60F3-7329-DA84-EB92B9C5D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349389"/>
            <a:ext cx="10972800" cy="3887139"/>
          </a:xfrm>
          <a:prstGeom prst="rect">
            <a:avLst/>
          </a:prstGeom>
        </p:spPr>
      </p:pic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5C980993-DA00-6798-3C3D-01C6DA51503D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6474747"/>
      </p:ext>
    </p:extLst>
  </p:cSld>
  <p:clrMapOvr>
    <a:masterClrMapping/>
  </p:clrMapOvr>
  <p:transition spd="slow">
    <p:push dir="u"/>
  </p:transition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6A8F13D-60C7-ADB1-AA0E-72BEF4E00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362</a:t>
            </a:fld>
            <a:endParaRPr lang="pl-PL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C726B7F2-96B7-E77A-B435-4FF50DE3D4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/>
              <a:t>Odůvodnění žádosti o výjimku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B99C5C91-02F3-A3E3-7B88-894509F7F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Úplná výjimka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F22F8B3A-F9A4-376B-1827-4D9C54CD4D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4"/>
            <a:ext cx="11233584" cy="3799725"/>
          </a:xfrm>
        </p:spPr>
        <p:txBody>
          <a:bodyPr/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Systém vytvoří podprostor výměny dokumentů (dále jen „PVD“) žádost o úplnou výjimku z připomínkového řízení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Uživatel přejde do PVD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uvede odůvodnění žádosti o výjimku </a:t>
            </a:r>
            <a:r>
              <a:rPr lang="cs-CZ" sz="18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</a:t>
            </a:r>
            <a:endParaRPr lang="cs-CZ" sz="18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86E50A-ED43-7BEB-0E51-E57EFAB5B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B990206-5C1A-B2CB-0A98-153F6B503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7" y="3120793"/>
            <a:ext cx="11233584" cy="3253485"/>
          </a:xfrm>
          <a:prstGeom prst="rect">
            <a:avLst/>
          </a:prstGeom>
        </p:spPr>
      </p:pic>
      <p:sp>
        <p:nvSpPr>
          <p:cNvPr id="4" name="Vývojový diagram: spojnice 3">
            <a:extLst>
              <a:ext uri="{FF2B5EF4-FFF2-40B4-BE49-F238E27FC236}">
                <a16:creationId xmlns:a16="http://schemas.microsoft.com/office/drawing/2014/main" id="{2419A248-805F-CA5B-34B2-1590F6238FD3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917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6A8F13D-60C7-ADB1-AA0E-72BEF4E00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363</a:t>
            </a:fld>
            <a:endParaRPr lang="pl-PL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C726B7F2-96B7-E77A-B435-4FF50DE3D4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>
                <a:solidFill>
                  <a:schemeClr val="tx1"/>
                </a:solidFill>
              </a:rPr>
              <a:t>Po dokončení nastavení a uložení parametrů úplné výjimky uživatel v PVD </a:t>
            </a:r>
            <a:r>
              <a:rPr lang="cs-CZ" sz="1800">
                <a:solidFill>
                  <a:srgbClr val="FF0000"/>
                </a:solidFill>
              </a:rPr>
              <a:t>(1) </a:t>
            </a:r>
            <a:r>
              <a:rPr lang="cs-CZ" sz="1800">
                <a:solidFill>
                  <a:schemeClr val="tx1"/>
                </a:solidFill>
              </a:rPr>
              <a:t>vytvoří dokument žádosti o výjimku</a:t>
            </a:r>
            <a:r>
              <a:rPr lang="cs-CZ" sz="1800"/>
              <a:t> </a:t>
            </a:r>
            <a:r>
              <a:rPr lang="cs-CZ" sz="1800">
                <a:solidFill>
                  <a:srgbClr val="FF0000"/>
                </a:solidFill>
              </a:rPr>
              <a:t>(2)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B99C5C91-02F3-A3E3-7B88-894509F7F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Úplná výjimka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F22F8B3A-F9A4-376B-1827-4D9C54CD4D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4"/>
            <a:ext cx="11233584" cy="3799725"/>
          </a:xfrm>
        </p:spPr>
        <p:txBody>
          <a:bodyPr/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86E50A-ED43-7BEB-0E51-E57EFAB5B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FA80E88-CA5F-24C0-5B43-383CCC7CB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7" y="2199601"/>
            <a:ext cx="9255548" cy="4064674"/>
          </a:xfrm>
          <a:prstGeom prst="rect">
            <a:avLst/>
          </a:prstGeom>
        </p:spPr>
      </p:pic>
      <p:sp>
        <p:nvSpPr>
          <p:cNvPr id="4" name="Vývojový diagram: spojnice 3">
            <a:extLst>
              <a:ext uri="{FF2B5EF4-FFF2-40B4-BE49-F238E27FC236}">
                <a16:creationId xmlns:a16="http://schemas.microsoft.com/office/drawing/2014/main" id="{59212010-3606-86E6-8D4C-B0DB033D0D80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477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6A8F13D-60C7-ADB1-AA0E-72BEF4E00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364</a:t>
            </a:fld>
            <a:endParaRPr lang="pl-PL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C726B7F2-96B7-E77A-B435-4FF50DE3D4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Aft>
                <a:spcPts val="300"/>
              </a:spcAft>
            </a:pPr>
            <a:r>
              <a:rPr lang="cs-CZ" sz="1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 editoru vygeneruje dokument žádosti o výjimku: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upraví jeho metadata (prostřednictvím spodní lišty editoru) </a:t>
            </a:r>
            <a:r>
              <a:rPr lang="cs-CZ" sz="180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následně dokončí dokument </a:t>
            </a:r>
            <a:r>
              <a:rPr lang="cs-CZ" sz="180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</a:t>
            </a:r>
            <a:endParaRPr lang="cs-CZ" sz="180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B99C5C91-02F3-A3E3-7B88-894509F7F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Úplná výjimka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86E50A-ED43-7BEB-0E51-E57EFAB5B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E61C85A-5591-8304-20CB-FDF2D147C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8" y="2613480"/>
            <a:ext cx="8389830" cy="392639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42B9158-2FFC-F272-E234-64752735F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913" y="945380"/>
            <a:ext cx="4920298" cy="4542213"/>
          </a:xfrm>
          <a:prstGeom prst="rect">
            <a:avLst/>
          </a:prstGeom>
        </p:spPr>
      </p:pic>
      <p:sp>
        <p:nvSpPr>
          <p:cNvPr id="4" name="Vývojový diagram: spojnice 3">
            <a:extLst>
              <a:ext uri="{FF2B5EF4-FFF2-40B4-BE49-F238E27FC236}">
                <a16:creationId xmlns:a16="http://schemas.microsoft.com/office/drawing/2014/main" id="{D8050EC3-5B8A-B616-91FE-616294E7C584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243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6A8F13D-60C7-ADB1-AA0E-72BEF4E00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365</a:t>
            </a:fld>
            <a:endParaRPr lang="pl-PL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C726B7F2-96B7-E77A-B435-4FF50DE3D4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>
                <a:solidFill>
                  <a:schemeClr val="tx1"/>
                </a:solidFill>
              </a:rPr>
              <a:t>Nastavení schvalovatelů </a:t>
            </a:r>
            <a:r>
              <a:rPr lang="cs-CZ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p</a:t>
            </a:r>
            <a:r>
              <a:rPr lang="cs-CZ" sz="240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</a:rPr>
              <a:t>o dokončení dokumentu výjimky </a:t>
            </a:r>
            <a:endParaRPr lang="cs-CZ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B99C5C91-02F3-A3E3-7B88-894509F7F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Úplná výjimka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F22F8B3A-F9A4-376B-1827-4D9C54CD4D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4"/>
            <a:ext cx="11233584" cy="3799725"/>
          </a:xfrm>
          <a:noFill/>
        </p:spPr>
        <p:txBody>
          <a:bodyPr/>
          <a:lstStyle/>
          <a:p>
            <a:pPr marL="323850" indent="-3238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/>
                <a:ea typeface="Calibri"/>
                <a:cs typeface="Calibri"/>
              </a:rPr>
              <a:t>Uživatel: </a:t>
            </a:r>
            <a:endParaRPr lang="cs-CZ">
              <a:latin typeface="Calibri"/>
              <a:ea typeface="Calibri"/>
              <a:cs typeface="Calibri"/>
            </a:endParaRP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/>
                <a:ea typeface="Calibri"/>
                <a:cs typeface="Calibri"/>
              </a:rPr>
              <a:t>otevře kartu Schvalování </a:t>
            </a:r>
            <a:r>
              <a:rPr lang="cs-CZ" sz="1800">
                <a:solidFill>
                  <a:schemeClr val="accent5"/>
                </a:solidFill>
                <a:effectLst/>
                <a:latin typeface="Calibri"/>
                <a:ea typeface="Calibri"/>
                <a:cs typeface="Calibri"/>
              </a:rPr>
              <a:t>(1)</a:t>
            </a: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rgbClr val="7E8585"/>
              </a:buClr>
              <a:buFont typeface="Courier New" panose="02070309020205020404" pitchFamily="49" charset="0"/>
              <a:buChar char="o"/>
            </a:pPr>
            <a:r>
              <a:rPr lang="cs-CZ" sz="18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klikneme na řádek s prázdným schvalovatelem</a:t>
            </a:r>
            <a:r>
              <a:rPr lang="cs-CZ" sz="1800">
                <a:solidFill>
                  <a:schemeClr val="accent5"/>
                </a:solidFill>
                <a:latin typeface="Calibri"/>
                <a:ea typeface="Calibri"/>
                <a:cs typeface="Calibri"/>
              </a:rPr>
              <a:t> (2)</a:t>
            </a: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/>
                <a:ea typeface="Calibri"/>
                <a:cs typeface="Calibri"/>
              </a:rPr>
              <a:t>vybere kliknutím položku v seznamu Schvalovatelé a stiskne tlačítko Vybrat schvalovatele </a:t>
            </a:r>
            <a:r>
              <a:rPr lang="cs-CZ" sz="1800">
                <a:solidFill>
                  <a:schemeClr val="accent5"/>
                </a:solidFill>
                <a:effectLst/>
                <a:latin typeface="Calibri"/>
                <a:ea typeface="Calibri"/>
                <a:cs typeface="Calibri"/>
              </a:rPr>
              <a:t>(</a:t>
            </a:r>
            <a:r>
              <a:rPr lang="cs-CZ" sz="1800">
                <a:solidFill>
                  <a:schemeClr val="accent5"/>
                </a:solidFill>
                <a:latin typeface="Calibri"/>
                <a:ea typeface="Calibri"/>
                <a:cs typeface="Calibri"/>
              </a:rPr>
              <a:t>3</a:t>
            </a:r>
            <a:r>
              <a:rPr lang="cs-CZ" sz="1800">
                <a:solidFill>
                  <a:schemeClr val="accent5"/>
                </a:solidFill>
                <a:effectLst/>
                <a:latin typeface="Calibri"/>
                <a:ea typeface="Calibri"/>
                <a:cs typeface="Calibri"/>
              </a:rPr>
              <a:t>)</a:t>
            </a: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/>
                <a:ea typeface="Calibri"/>
                <a:cs typeface="Calibri"/>
              </a:rPr>
              <a:t>schvalovatele vyhledá a kliknutím vybere </a:t>
            </a:r>
            <a:r>
              <a:rPr lang="cs-CZ" sz="1800">
                <a:solidFill>
                  <a:schemeClr val="accent5"/>
                </a:solidFill>
                <a:effectLst/>
                <a:latin typeface="Calibri"/>
                <a:ea typeface="Calibri"/>
                <a:cs typeface="Calibri"/>
              </a:rPr>
              <a:t>(</a:t>
            </a:r>
            <a:r>
              <a:rPr lang="cs-CZ" sz="1800">
                <a:solidFill>
                  <a:schemeClr val="accent5"/>
                </a:solidFill>
                <a:latin typeface="Calibri"/>
                <a:ea typeface="Calibri"/>
                <a:cs typeface="Calibri"/>
              </a:rPr>
              <a:t>4</a:t>
            </a:r>
            <a:r>
              <a:rPr lang="cs-CZ" sz="1800">
                <a:solidFill>
                  <a:schemeClr val="accent5"/>
                </a:solidFill>
                <a:effectLst/>
                <a:latin typeface="Calibri"/>
                <a:ea typeface="Calibri"/>
                <a:cs typeface="Calibri"/>
              </a:rPr>
              <a:t>)</a:t>
            </a:r>
          </a:p>
          <a:p>
            <a:pPr marL="719455" lvl="1" indent="-35941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latin typeface="Calibri"/>
                <a:ea typeface="Calibri"/>
                <a:cs typeface="Calibri"/>
              </a:rPr>
              <a:t>po výběru </a:t>
            </a:r>
            <a:r>
              <a:rPr lang="cs-CZ" sz="1800">
                <a:effectLst/>
                <a:latin typeface="Calibri"/>
                <a:ea typeface="Calibri"/>
                <a:cs typeface="Calibri"/>
              </a:rPr>
              <a:t>stiskne tlačítko Potvrdit </a:t>
            </a:r>
            <a:r>
              <a:rPr lang="cs-CZ" sz="1800">
                <a:solidFill>
                  <a:schemeClr val="accent5"/>
                </a:solidFill>
                <a:effectLst/>
                <a:latin typeface="Calibri"/>
                <a:ea typeface="Calibri"/>
                <a:cs typeface="Calibri"/>
              </a:rPr>
              <a:t>(</a:t>
            </a:r>
            <a:r>
              <a:rPr lang="cs-CZ" sz="1800">
                <a:solidFill>
                  <a:schemeClr val="accent5"/>
                </a:solidFill>
                <a:latin typeface="Calibri"/>
                <a:ea typeface="Calibri"/>
                <a:cs typeface="Calibri"/>
              </a:rPr>
              <a:t>5</a:t>
            </a:r>
            <a:r>
              <a:rPr lang="cs-CZ" sz="1800">
                <a:solidFill>
                  <a:schemeClr val="accent5"/>
                </a:solidFill>
                <a:effectLst/>
                <a:latin typeface="Calibri"/>
                <a:ea typeface="Calibri"/>
                <a:cs typeface="Calibri"/>
              </a:rPr>
              <a:t>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86E50A-ED43-7BEB-0E51-E57EFAB5B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4" name="Vývojový diagram: spojnice 3">
            <a:extLst>
              <a:ext uri="{FF2B5EF4-FFF2-40B4-BE49-F238E27FC236}">
                <a16:creationId xmlns:a16="http://schemas.microsoft.com/office/drawing/2014/main" id="{221D5D57-4F4D-221F-7306-C85E0D7E0431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6"/>
          </a:solidFill>
          <a:ln w="12700">
            <a:solidFill>
              <a:schemeClr val="accent6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752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366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26609"/>
            <a:ext cx="11234629" cy="4183190"/>
          </a:xfrm>
        </p:spPr>
        <p:txBody>
          <a:bodyPr vert="horz" lIns="0" tIns="0" rIns="0" bIns="0" rtlCol="0" anchor="t">
            <a:normAutofit/>
          </a:bodyPr>
          <a:lstStyle/>
          <a:p>
            <a:pPr marL="60960" indent="0" fontAlgn="base">
              <a:buNone/>
            </a:pPr>
            <a:endParaRPr lang="cs-CZ" sz="1800">
              <a:effectLst/>
              <a:ea typeface="Times New Roman" panose="02020603050405020304" pitchFamily="18" charset="0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Úplná</a:t>
            </a:r>
            <a:r>
              <a:rPr lang="cs-CZ"/>
              <a:t> výjimka 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44A36DA-4351-FA70-12D6-4AAA66B2D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9" y="1828446"/>
            <a:ext cx="10675573" cy="4686653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FD913FD5-485D-D398-D1B4-1ED0CD1A6742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609150"/>
      </p:ext>
    </p:extLst>
  </p:cSld>
  <p:clrMapOvr>
    <a:masterClrMapping/>
  </p:clrMapOvr>
  <p:transition spd="slow">
    <p:push dir="u"/>
  </p:transition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367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26609"/>
            <a:ext cx="11234629" cy="4183190"/>
          </a:xfrm>
        </p:spPr>
        <p:txBody>
          <a:bodyPr vert="horz" lIns="0" tIns="0" rIns="0" bIns="0" rtlCol="0" anchor="t">
            <a:normAutofit/>
          </a:bodyPr>
          <a:lstStyle/>
          <a:p>
            <a:pPr marL="285750" indent="-285750">
              <a:spcAft>
                <a:spcPts val="300"/>
              </a:spcAft>
              <a:buFont typeface="Arial,Sans-Serif"/>
              <a:buChar char="•"/>
            </a:pPr>
            <a:r>
              <a:rPr lang="cs-CZ" sz="1800">
                <a:ea typeface="Calibri"/>
              </a:rPr>
              <a:t>Uživatel spustí schvalovací / podepisovací proces </a:t>
            </a:r>
            <a:r>
              <a:rPr lang="cs-CZ" sz="1800">
                <a:solidFill>
                  <a:srgbClr val="FF0000"/>
                </a:solidFill>
                <a:ea typeface="Calibri"/>
              </a:rPr>
              <a:t>(1)</a:t>
            </a:r>
            <a:r>
              <a:rPr lang="cs-CZ" sz="1800">
                <a:ea typeface="Calibri"/>
              </a:rPr>
              <a:t> v záložce shrnutí </a:t>
            </a:r>
            <a:r>
              <a:rPr lang="cs-CZ" sz="1800">
                <a:solidFill>
                  <a:srgbClr val="FF0000"/>
                </a:solidFill>
                <a:ea typeface="Calibri"/>
              </a:rPr>
              <a:t>(2)</a:t>
            </a:r>
            <a:endParaRPr lang="en-US" sz="1800">
              <a:solidFill>
                <a:srgbClr val="FF0000"/>
              </a:solidFill>
              <a:ea typeface="Calibri"/>
            </a:endParaRPr>
          </a:p>
          <a:p>
            <a:pPr marL="285750" indent="-285750">
              <a:spcAft>
                <a:spcPts val="300"/>
              </a:spcAft>
              <a:buFont typeface="Arial,Sans-Serif"/>
              <a:buChar char="•"/>
            </a:pPr>
            <a:r>
              <a:rPr lang="cs-CZ" sz="1800">
                <a:ea typeface="Calibri"/>
              </a:rPr>
              <a:t>Na schvalovatele / podepisovatele je odeslán notifikační email</a:t>
            </a:r>
            <a:endParaRPr lang="cs-CZ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Úplná</a:t>
            </a:r>
            <a:r>
              <a:rPr lang="cs-CZ"/>
              <a:t> výjimka  </a:t>
            </a:r>
          </a:p>
        </p:txBody>
      </p:sp>
      <p:pic>
        <p:nvPicPr>
          <p:cNvPr id="6" name="Obrázek 5" descr="Obsah obrázku text, elektronika, snímek obrazovky, software&#10;&#10;Popis se vygeneroval automaticky.">
            <a:extLst>
              <a:ext uri="{FF2B5EF4-FFF2-40B4-BE49-F238E27FC236}">
                <a16:creationId xmlns:a16="http://schemas.microsoft.com/office/drawing/2014/main" id="{46EE2390-C795-A263-22D8-0BF0E3345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386404"/>
            <a:ext cx="5322001" cy="3969947"/>
          </a:xfrm>
          <a:prstGeom prst="rect">
            <a:avLst/>
          </a:prstGeom>
        </p:spPr>
      </p:pic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FA59DCC8-5F04-643A-46DC-A7240CF0F820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9473037"/>
      </p:ext>
    </p:extLst>
  </p:cSld>
  <p:clrMapOvr>
    <a:masterClrMapping/>
  </p:clrMapOvr>
  <p:transition spd="slow">
    <p:push dir="u"/>
  </p:transition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368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Schvalování a stav výjimek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372474"/>
            <a:ext cx="4986984" cy="1462925"/>
          </a:xfrm>
        </p:spPr>
        <p:txBody>
          <a:bodyPr/>
          <a:lstStyle/>
          <a:p>
            <a:endParaRPr lang="cs-CZ" u="sng">
              <a:solidFill>
                <a:schemeClr val="accent1"/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343868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86E50A-ED43-7BEB-0E51-E57EFAB5B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6A8F13D-60C7-ADB1-AA0E-72BEF4E00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369</a:t>
            </a:fld>
            <a:endParaRPr lang="pl-PL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C726B7F2-96B7-E77A-B435-4FF50DE3D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60550"/>
            <a:ext cx="11234627" cy="4123448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Odpovídající osoba: 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schválí, případně podepíše dokumenty </a:t>
            </a:r>
          </a:p>
          <a:p>
            <a:pPr lvl="2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>
                <a:ea typeface="Calibri" panose="020F0502020204030204" pitchFamily="34" charset="0"/>
                <a:cs typeface="Calibri" panose="020F0502020204030204" pitchFamily="34" charset="0"/>
              </a:rPr>
              <a:t>CR: </a:t>
            </a:r>
            <a:r>
              <a:rPr lang="cs-CZ" sz="1800"/>
              <a:t>Schvaluje žádost o výjimku z připomínkového řízení </a:t>
            </a:r>
          </a:p>
          <a:p>
            <a:pPr lvl="2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FR: Role nejvyššího vedoucího předkladatele vládních návrhů, tj. </a:t>
            </a:r>
            <a:r>
              <a:rPr lang="cs-CZ" sz="1800"/>
              <a:t>ministr, ředitel, předseda..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/>
              <a:t>Uživatel obdrží notifikaci, kde se může prokliknout do schvalovacího okna</a:t>
            </a:r>
          </a:p>
          <a:p>
            <a:pPr lvl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/>
              <a:t>kromě schválení či zamítnutí může předkladateli uvést do komentáře i svůj důvod rozhodnutí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B99C5C91-02F3-A3E3-7B88-894509F7F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Kdo schvaluje žádost o výjimku?</a:t>
            </a:r>
          </a:p>
        </p:txBody>
      </p:sp>
    </p:spTree>
    <p:extLst>
      <p:ext uri="{BB962C8B-B14F-4D97-AF65-F5344CB8AC3E}">
        <p14:creationId xmlns:p14="http://schemas.microsoft.com/office/powerpoint/2010/main" val="187402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770E7D84-3DA9-CABF-5B63-966984FB1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14BCA687-9943-3D2F-CF51-9FA65728F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37</a:t>
            </a:fld>
            <a:endParaRPr lang="pl-PL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54844C1-4874-3961-26A6-8C9F5ECC52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2400"/>
              <a:t>Uživatel vybere možnost Rozšířené vyhledávaní</a:t>
            </a:r>
          </a:p>
          <a:p>
            <a:endParaRPr lang="sk-SK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55863C92-A380-B3C8-8359-E46A1ED67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Rozšířené vyhledávání</a:t>
            </a:r>
            <a:endParaRPr lang="sk-SK"/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2E56F066-3ECB-2C59-ECC1-56FAED096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323850" indent="-3238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400" dirty="0"/>
              <a:t>Systém zobrazí formulář s následujícími vyhledávacími kritérii</a:t>
            </a:r>
            <a:endParaRPr lang="cs-CZ" sz="1400" dirty="0">
              <a:ea typeface="Calibri"/>
              <a:cs typeface="Calibri"/>
            </a:endParaRPr>
          </a:p>
          <a:p>
            <a:pPr marL="719455" lvl="1" indent="-359410">
              <a:lnSpc>
                <a:spcPct val="1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400" dirty="0">
                <a:solidFill>
                  <a:srgbClr val="000000"/>
                </a:solidFill>
                <a:effectLst/>
                <a:ea typeface="DengXian" panose="02010600030101010101" pitchFamily="2" charset="-122"/>
              </a:rPr>
              <a:t>všechna slova, uvedenou frázi, některé ze slov, neobsahuje slova</a:t>
            </a:r>
            <a:endParaRPr lang="cs-CZ" sz="1400" dirty="0">
              <a:effectLst/>
              <a:ea typeface="DengXian" panose="02010600030101010101" pitchFamily="2" charset="-122"/>
              <a:cs typeface="Calibri"/>
            </a:endParaRPr>
          </a:p>
          <a:p>
            <a:pPr marL="719455" lvl="1" indent="-359410">
              <a:lnSpc>
                <a:spcPct val="1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400" dirty="0">
                <a:solidFill>
                  <a:srgbClr val="000000"/>
                </a:solidFill>
                <a:effectLst/>
                <a:ea typeface="DengXian"/>
              </a:rPr>
              <a:t>rozsah vyhledávání (</a:t>
            </a:r>
            <a:r>
              <a:rPr lang="cs-CZ" sz="1400" dirty="0" err="1">
                <a:solidFill>
                  <a:srgbClr val="000000"/>
                </a:solidFill>
                <a:effectLst/>
                <a:ea typeface="DengXian"/>
              </a:rPr>
              <a:t>multi</a:t>
            </a:r>
            <a:r>
              <a:rPr lang="cs-CZ" sz="1400" dirty="0">
                <a:solidFill>
                  <a:srgbClr val="000000"/>
                </a:solidFill>
                <a:effectLst/>
                <a:ea typeface="DengXian"/>
              </a:rPr>
              <a:t>-výběr typů entit – právní akty, věcné záměry, legislativní záměry, novelizované právní předpisy…)</a:t>
            </a:r>
            <a:endParaRPr lang="cs-CZ" sz="1400" dirty="0">
              <a:solidFill>
                <a:srgbClr val="000000"/>
              </a:solidFill>
              <a:effectLst/>
              <a:ea typeface="DengXian"/>
              <a:cs typeface="Calibri"/>
            </a:endParaRPr>
          </a:p>
          <a:p>
            <a:pPr marL="719455" lvl="1" indent="-359410">
              <a:lnSpc>
                <a:spcPct val="1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400" dirty="0">
                <a:solidFill>
                  <a:srgbClr val="000000"/>
                </a:solidFill>
                <a:ea typeface="DengXian" panose="02010600030101010101" pitchFamily="2" charset="-122"/>
              </a:rPr>
              <a:t>právní oblasti</a:t>
            </a:r>
            <a:endParaRPr lang="cs-CZ" sz="1400" dirty="0">
              <a:effectLst/>
              <a:ea typeface="DengXian" panose="02010600030101010101" pitchFamily="2" charset="-122"/>
              <a:cs typeface="Calibri"/>
            </a:endParaRPr>
          </a:p>
          <a:p>
            <a:pPr marL="719455" lvl="1" indent="-359410">
              <a:lnSpc>
                <a:spcPct val="1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400" dirty="0">
                <a:solidFill>
                  <a:srgbClr val="000000"/>
                </a:solidFill>
                <a:effectLst/>
                <a:ea typeface="DengXian" panose="02010600030101010101" pitchFamily="2" charset="-122"/>
              </a:rPr>
              <a:t>číslo jednací – vyhledávání nad čísly jednacími všech typů</a:t>
            </a:r>
            <a:endParaRPr lang="cs-CZ" sz="1400" dirty="0">
              <a:solidFill>
                <a:srgbClr val="000000"/>
              </a:solidFill>
              <a:effectLst/>
              <a:ea typeface="DengXian" panose="02010600030101010101" pitchFamily="2" charset="-122"/>
              <a:cs typeface="Calibri"/>
            </a:endParaRPr>
          </a:p>
          <a:p>
            <a:pPr marL="719455" lvl="1" indent="-359410">
              <a:lnSpc>
                <a:spcPct val="1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400" dirty="0">
                <a:solidFill>
                  <a:srgbClr val="000000"/>
                </a:solidFill>
                <a:effectLst/>
                <a:ea typeface="DengXian" panose="02010600030101010101" pitchFamily="2" charset="-122"/>
              </a:rPr>
              <a:t>nastavení hledání dle role návrhu, dle fáze procesu a dalších podmínek</a:t>
            </a:r>
            <a:endParaRPr lang="cs-CZ" sz="1400" dirty="0">
              <a:effectLst/>
              <a:ea typeface="DengXian" panose="02010600030101010101" pitchFamily="2" charset="-122"/>
              <a:cs typeface="Calibri"/>
            </a:endParaRPr>
          </a:p>
          <a:p>
            <a:pPr marL="719455" lvl="1" indent="-359410">
              <a:lnSpc>
                <a:spcPct val="10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400" dirty="0">
                <a:solidFill>
                  <a:srgbClr val="000000"/>
                </a:solidFill>
                <a:effectLst/>
                <a:ea typeface="DengXian" panose="02010600030101010101" pitchFamily="2" charset="-122"/>
              </a:rPr>
              <a:t>ostatní kritéria způsobu prohledávání (typu ano /ne)</a:t>
            </a:r>
            <a:endParaRPr lang="cs-CZ" sz="1400" dirty="0">
              <a:effectLst/>
              <a:ea typeface="DengXian" panose="02010600030101010101" pitchFamily="2" charset="-122"/>
              <a:cs typeface="Calibri"/>
            </a:endParaRPr>
          </a:p>
          <a:p>
            <a:pPr marL="983615" lvl="3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prohledávat vlastnosti (výchozí stav ano),</a:t>
            </a:r>
            <a:endParaRPr lang="cs-CZ" sz="1400" dirty="0">
              <a:effectLst/>
              <a:ea typeface="Times New Roman" panose="02020603050405020304" pitchFamily="18" charset="0"/>
              <a:cs typeface="Calibri"/>
            </a:endParaRPr>
          </a:p>
          <a:p>
            <a:pPr marL="983615" lvl="3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prohledávat text (výchozí stav ano), </a:t>
            </a:r>
            <a:endParaRPr lang="cs-CZ" sz="1400" dirty="0">
              <a:effectLst/>
              <a:ea typeface="Times New Roman" panose="02020603050405020304" pitchFamily="18" charset="0"/>
              <a:cs typeface="Calibri"/>
            </a:endParaRPr>
          </a:p>
          <a:p>
            <a:pPr marL="983615" lvl="3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včetně souvisejících dokumentů (výchozí stav ano), </a:t>
            </a:r>
            <a:endParaRPr lang="cs-CZ" sz="1400" dirty="0">
              <a:effectLst/>
              <a:ea typeface="Times New Roman" panose="02020603050405020304" pitchFamily="18" charset="0"/>
              <a:cs typeface="Calibri"/>
            </a:endParaRPr>
          </a:p>
          <a:p>
            <a:pPr marL="983615" lvl="3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v</a:t>
            </a:r>
            <a:r>
              <a:rPr lang="cs-CZ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četně souborových dokumentů (výchozí stav ano),</a:t>
            </a:r>
            <a:endParaRPr lang="cs-CZ" sz="1400" dirty="0">
              <a:effectLst/>
              <a:ea typeface="Times New Roman" panose="02020603050405020304" pitchFamily="18" charset="0"/>
              <a:cs typeface="Calibri"/>
            </a:endParaRPr>
          </a:p>
          <a:p>
            <a:pPr marL="983615" lvl="3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v</a:t>
            </a:r>
            <a:r>
              <a:rPr lang="cs-CZ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e všech verzích (výchozí stav ano) - opakem je prohledávání pouze v aktuálních verzích,</a:t>
            </a:r>
            <a:endParaRPr lang="cs-CZ" sz="1400" dirty="0">
              <a:effectLst/>
              <a:ea typeface="Times New Roman" panose="02020603050405020304" pitchFamily="18" charset="0"/>
              <a:cs typeface="Calibri"/>
            </a:endParaRPr>
          </a:p>
          <a:p>
            <a:pPr marL="983615" lvl="3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v</a:t>
            </a:r>
            <a:r>
              <a:rPr lang="cs-CZ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četně ukončených a vyhlášených (výchozí stav ne, tj. pouze v aktivních návrzích a neukončených legislativních záměrů) </a:t>
            </a:r>
            <a:endParaRPr lang="cs-CZ" sz="1400" dirty="0">
              <a:effectLst/>
              <a:ea typeface="Times New Roman" panose="02020603050405020304" pitchFamily="18" charset="0"/>
              <a:cs typeface="Calibri"/>
            </a:endParaRPr>
          </a:p>
          <a:p>
            <a:pPr marL="323850" indent="-3238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Uživatel potvrdí volbu tlačítkem Vyhledat</a:t>
            </a:r>
            <a:endParaRPr lang="cs-CZ" sz="1400" dirty="0">
              <a:effectLst/>
              <a:ea typeface="Times New Roman" panose="02020603050405020304" pitchFamily="18" charset="0"/>
              <a:cs typeface="Calibri"/>
            </a:endParaRP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B594E3BA-6864-3B64-8FB4-B8713F99B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2069" y="1568114"/>
            <a:ext cx="5089644" cy="486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7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MF_ministr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370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26609"/>
            <a:ext cx="11234629" cy="4183190"/>
          </a:xfrm>
        </p:spPr>
        <p:txBody>
          <a:bodyPr vert="horz" lIns="0" tIns="0" rIns="0" bIns="0" rtlCol="0" anchor="t">
            <a:normAutofit/>
          </a:bodyPr>
          <a:lstStyle/>
          <a:p>
            <a:pPr marL="346710" indent="-285750"/>
            <a:r>
              <a:rPr lang="cs-CZ" sz="1800">
                <a:latin typeface="+mj-lt"/>
                <a:ea typeface="Calibri"/>
              </a:rPr>
              <a:t>Přihlásíme se jako uživatel, který schvaluje žádost o výjimku z připomínkového řízení, tj. ministr (</a:t>
            </a:r>
            <a:r>
              <a:rPr lang="cs-CZ" sz="1800" b="1" err="1">
                <a:latin typeface="+mj-lt"/>
                <a:ea typeface="Calibri"/>
              </a:rPr>
              <a:t>MF_ministr</a:t>
            </a:r>
            <a:r>
              <a:rPr lang="cs-CZ" sz="1800">
                <a:latin typeface="+mj-lt"/>
                <a:ea typeface="Calibri"/>
              </a:rPr>
              <a:t>), a vyhledáme si v záložce přehledy </a:t>
            </a:r>
            <a:r>
              <a:rPr lang="cs-CZ" sz="1800">
                <a:solidFill>
                  <a:srgbClr val="FF0000"/>
                </a:solidFill>
                <a:latin typeface="+mj-lt"/>
                <a:ea typeface="Calibri"/>
              </a:rPr>
              <a:t>(1)</a:t>
            </a:r>
            <a:r>
              <a:rPr lang="cs-CZ" sz="1800">
                <a:latin typeface="+mj-lt"/>
                <a:ea typeface="Calibri"/>
              </a:rPr>
              <a:t> mé právní akty </a:t>
            </a:r>
            <a:r>
              <a:rPr lang="cs-CZ" sz="1800">
                <a:solidFill>
                  <a:srgbClr val="FF0000"/>
                </a:solidFill>
                <a:latin typeface="+mj-lt"/>
                <a:ea typeface="Calibri"/>
              </a:rPr>
              <a:t>(2)</a:t>
            </a:r>
            <a:r>
              <a:rPr lang="cs-CZ" sz="1800">
                <a:latin typeface="+mj-lt"/>
                <a:ea typeface="Calibri"/>
              </a:rPr>
              <a:t>, kde klikneme na náš právní akt </a:t>
            </a:r>
            <a:r>
              <a:rPr lang="cs-CZ" sz="1800">
                <a:solidFill>
                  <a:srgbClr val="FF0000"/>
                </a:solidFill>
                <a:latin typeface="+mj-lt"/>
                <a:ea typeface="Calibri"/>
              </a:rPr>
              <a:t>(3)</a:t>
            </a:r>
            <a:r>
              <a:rPr lang="cs-CZ" sz="1800">
                <a:latin typeface="+mj-lt"/>
                <a:ea typeface="Calibri"/>
              </a:rPr>
              <a:t> a provedeme otevřít </a:t>
            </a:r>
            <a:r>
              <a:rPr lang="cs-CZ" sz="1800">
                <a:solidFill>
                  <a:srgbClr val="FF0000"/>
                </a:solidFill>
                <a:latin typeface="+mj-lt"/>
                <a:ea typeface="Calibri"/>
              </a:rPr>
              <a:t>(4)</a:t>
            </a:r>
            <a:endParaRPr lang="cs-CZ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Úplná</a:t>
            </a:r>
            <a:r>
              <a:rPr lang="cs-CZ"/>
              <a:t> výjimka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78EDCDC-8250-933B-FA2B-D738B63C4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371942"/>
            <a:ext cx="6284189" cy="178508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7768DC4-3927-17A1-7422-D4CE76AFF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30" y="4157028"/>
            <a:ext cx="11328968" cy="2038504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D1ACEAD0-E37B-DF3A-20AA-8486EC8DB793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2B9137B-FC32-F7D6-95D4-1BC42E549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1733" y="821828"/>
            <a:ext cx="809524" cy="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41771"/>
      </p:ext>
    </p:extLst>
  </p:cSld>
  <p:clrMapOvr>
    <a:masterClrMapping/>
  </p:clrMapOvr>
  <p:transition spd="slow">
    <p:push dir="u"/>
  </p:transition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MF_ministr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371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26609"/>
            <a:ext cx="11234629" cy="4183190"/>
          </a:xfrm>
        </p:spPr>
        <p:txBody>
          <a:bodyPr vert="horz" lIns="0" tIns="0" rIns="0" bIns="0" rtlCol="0" anchor="t">
            <a:normAutofit/>
          </a:bodyPr>
          <a:lstStyle/>
          <a:p>
            <a:pPr marL="346710" indent="-285750"/>
            <a:r>
              <a:rPr lang="cs-CZ" sz="1800">
                <a:latin typeface="+mj-lt"/>
                <a:ea typeface="Calibri"/>
              </a:rPr>
              <a:t>V PVD Žádost o úplnou výjimku z připomínkového řízení </a:t>
            </a:r>
            <a:r>
              <a:rPr lang="cs-CZ" sz="1800">
                <a:solidFill>
                  <a:srgbClr val="FF0000"/>
                </a:solidFill>
                <a:latin typeface="+mj-lt"/>
                <a:ea typeface="Calibri"/>
              </a:rPr>
              <a:t>(2)</a:t>
            </a:r>
            <a:r>
              <a:rPr lang="cs-CZ" sz="1800">
                <a:solidFill>
                  <a:srgbClr val="000000"/>
                </a:solidFill>
                <a:latin typeface="+mj-lt"/>
                <a:ea typeface="Calibri"/>
              </a:rPr>
              <a:t>,</a:t>
            </a:r>
            <a:r>
              <a:rPr lang="cs-CZ" sz="1800">
                <a:latin typeface="+mj-lt"/>
                <a:ea typeface="Calibri"/>
              </a:rPr>
              <a:t> přejdeme na shrnutí</a:t>
            </a:r>
            <a:r>
              <a:rPr lang="cs-CZ" sz="1800">
                <a:solidFill>
                  <a:srgbClr val="FF0000"/>
                </a:solidFill>
                <a:latin typeface="+mj-lt"/>
                <a:ea typeface="Calibri"/>
              </a:rPr>
              <a:t> (3)</a:t>
            </a:r>
            <a:r>
              <a:rPr lang="cs-CZ" sz="1800">
                <a:latin typeface="+mj-lt"/>
                <a:ea typeface="Calibri"/>
              </a:rPr>
              <a:t> a klikneme na zaznamenat schválení </a:t>
            </a:r>
            <a:r>
              <a:rPr lang="cs-CZ" sz="1800">
                <a:solidFill>
                  <a:srgbClr val="FF0000"/>
                </a:solidFill>
                <a:latin typeface="+mj-lt"/>
                <a:ea typeface="Calibri"/>
              </a:rPr>
              <a:t>(4)</a:t>
            </a:r>
            <a:r>
              <a:rPr lang="cs-CZ" sz="1800">
                <a:latin typeface="+mj-lt"/>
                <a:ea typeface="Calibri"/>
              </a:rPr>
              <a:t> provedeme schválení </a:t>
            </a:r>
            <a:r>
              <a:rPr lang="cs-CZ" sz="1800">
                <a:solidFill>
                  <a:srgbClr val="FF0000"/>
                </a:solidFill>
                <a:latin typeface="+mj-lt"/>
                <a:ea typeface="Calibri"/>
              </a:rPr>
              <a:t>(3)</a:t>
            </a:r>
            <a:r>
              <a:rPr lang="cs-CZ" sz="1800">
                <a:latin typeface="+mj-lt"/>
                <a:ea typeface="Calibri"/>
              </a:rPr>
              <a:t> a potvrdíme </a:t>
            </a:r>
            <a:r>
              <a:rPr lang="cs-CZ" sz="1800">
                <a:solidFill>
                  <a:srgbClr val="FF0000"/>
                </a:solidFill>
                <a:latin typeface="+mj-lt"/>
                <a:ea typeface="Calibri"/>
              </a:rPr>
              <a:t>(6)</a:t>
            </a:r>
            <a:endParaRPr lang="cs-CZ" sz="1800">
              <a:latin typeface="+mj-lt"/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Úplná</a:t>
            </a:r>
            <a:r>
              <a:rPr lang="cs-CZ"/>
              <a:t> výjimka 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4148094-4130-5777-DF66-F14ACC282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473481"/>
            <a:ext cx="7382256" cy="3722051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7D281718-840E-FB41-5C3C-A12B4F757A18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620292"/>
      </p:ext>
    </p:extLst>
  </p:cSld>
  <p:clrMapOvr>
    <a:masterClrMapping/>
  </p:clrMapOvr>
  <p:transition spd="slow">
    <p:push dir="u"/>
  </p:transition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372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26609"/>
            <a:ext cx="11234629" cy="4183190"/>
          </a:xfrm>
        </p:spPr>
        <p:txBody>
          <a:bodyPr vert="horz" lIns="0" tIns="0" rIns="0" bIns="0" rtlCol="0" anchor="t">
            <a:normAutofit/>
          </a:bodyPr>
          <a:lstStyle/>
          <a:p>
            <a:pPr marL="346710" indent="-285750" fontAlgn="base"/>
            <a:r>
              <a:rPr lang="cs-CZ" sz="1800">
                <a:effectLst/>
                <a:ea typeface="Times New Roman" panose="02020603050405020304" pitchFamily="18" charset="0"/>
              </a:rPr>
              <a:t>Přihlásíme se jako </a:t>
            </a:r>
            <a:r>
              <a:rPr lang="cs-CZ" sz="1800">
                <a:ea typeface="Times New Roman" panose="02020603050405020304" pitchFamily="18" charset="0"/>
              </a:rPr>
              <a:t>autor návrhu uživatel</a:t>
            </a:r>
            <a:r>
              <a:rPr lang="cs-CZ" sz="1800">
                <a:effectLst/>
                <a:ea typeface="Times New Roman" panose="02020603050405020304" pitchFamily="18" charset="0"/>
              </a:rPr>
              <a:t> </a:t>
            </a:r>
            <a:r>
              <a:rPr lang="cs-CZ" sz="1800" b="1" err="1">
                <a:effectLst/>
                <a:ea typeface="Times New Roman" panose="02020603050405020304" pitchFamily="18" charset="0"/>
              </a:rPr>
              <a:t>MF_</a:t>
            </a:r>
            <a:r>
              <a:rPr lang="cs-CZ" sz="1800" b="1" err="1">
                <a:ea typeface="Times New Roman" panose="02020603050405020304" pitchFamily="18" charset="0"/>
              </a:rPr>
              <a:t>pracovník</a:t>
            </a:r>
            <a:r>
              <a:rPr lang="cs-CZ" sz="1800">
                <a:effectLst/>
                <a:ea typeface="Times New Roman" panose="02020603050405020304" pitchFamily="18" charset="0"/>
              </a:rPr>
              <a:t> a vyhledáme si </a:t>
            </a:r>
            <a:r>
              <a:rPr lang="cs-CZ" sz="1800">
                <a:ea typeface="Times New Roman" panose="02020603050405020304" pitchFamily="18" charset="0"/>
              </a:rPr>
              <a:t>v záložce přehledy </a:t>
            </a:r>
            <a:r>
              <a:rPr lang="cs-CZ" sz="1800">
                <a:solidFill>
                  <a:srgbClr val="FF0000"/>
                </a:solidFill>
                <a:ea typeface="Times New Roman" panose="02020603050405020304" pitchFamily="18" charset="0"/>
              </a:rPr>
              <a:t>(1)</a:t>
            </a:r>
            <a:r>
              <a:rPr lang="cs-CZ" sz="1800">
                <a:ea typeface="Times New Roman" panose="02020603050405020304" pitchFamily="18" charset="0"/>
              </a:rPr>
              <a:t> mé právní akty</a:t>
            </a:r>
            <a:r>
              <a:rPr lang="cs-CZ" sz="1800">
                <a:ea typeface="Calibri"/>
              </a:rPr>
              <a:t> </a:t>
            </a:r>
            <a:r>
              <a:rPr lang="cs-CZ" sz="1800">
                <a:solidFill>
                  <a:srgbClr val="FF0000"/>
                </a:solidFill>
                <a:ea typeface="Calibri"/>
              </a:rPr>
              <a:t>(2)</a:t>
            </a:r>
            <a:r>
              <a:rPr lang="cs-CZ" sz="1800">
                <a:ea typeface="Calibri"/>
              </a:rPr>
              <a:t>,</a:t>
            </a:r>
            <a:r>
              <a:rPr lang="cs-CZ" sz="1800">
                <a:ea typeface="Times New Roman" panose="02020603050405020304" pitchFamily="18" charset="0"/>
              </a:rPr>
              <a:t> kde klikneme na náš právní akt </a:t>
            </a:r>
            <a:r>
              <a:rPr lang="cs-CZ" sz="1800">
                <a:solidFill>
                  <a:srgbClr val="FF0000"/>
                </a:solidFill>
                <a:ea typeface="Calibri"/>
              </a:rPr>
              <a:t>(3)</a:t>
            </a:r>
            <a:r>
              <a:rPr lang="cs-CZ" sz="1800">
                <a:ea typeface="Times New Roman" panose="02020603050405020304" pitchFamily="18" charset="0"/>
              </a:rPr>
              <a:t> a provedeme otevřít </a:t>
            </a:r>
            <a:r>
              <a:rPr lang="cs-CZ" sz="1800">
                <a:solidFill>
                  <a:srgbClr val="FF0000"/>
                </a:solidFill>
                <a:ea typeface="Calibri"/>
              </a:rPr>
              <a:t>(4)</a:t>
            </a:r>
            <a:endParaRPr lang="cs-CZ">
              <a:solidFill>
                <a:srgbClr val="FF0000"/>
              </a:solidFill>
            </a:endParaRPr>
          </a:p>
          <a:p>
            <a:pPr marL="60960" indent="0" fontAlgn="base">
              <a:buNone/>
            </a:pPr>
            <a:endParaRPr lang="cs-CZ" sz="1800">
              <a:effectLst/>
              <a:ea typeface="Times New Roman" panose="02020603050405020304" pitchFamily="18" charset="0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>
                <a:solidFill>
                  <a:schemeClr val="tx1"/>
                </a:solidFill>
                <a:ea typeface="Calibri"/>
                <a:cs typeface="Calibri"/>
              </a:rPr>
              <a:t>Úplná výjimka</a:t>
            </a:r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B4EFA71-88DC-897B-EEEE-67A40B1A5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43" y="2372653"/>
            <a:ext cx="6341472" cy="180363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79E6C79-77D2-CDF6-A61F-01B356309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42" y="4273537"/>
            <a:ext cx="10131267" cy="2184413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2047BD18-D77E-D609-196C-3188835FE19E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3B5D0E2-B566-0BDC-914D-9C5F6E8D7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1733" y="821828"/>
            <a:ext cx="809524" cy="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8526"/>
      </p:ext>
    </p:extLst>
  </p:cSld>
  <p:clrMapOvr>
    <a:masterClrMapping/>
  </p:clrMapOvr>
  <p:transition spd="slow">
    <p:push dir="u"/>
  </p:transition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6A8F13D-60C7-ADB1-AA0E-72BEF4E00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373</a:t>
            </a:fld>
            <a:endParaRPr lang="pl-PL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C726B7F2-96B7-E77A-B435-4FF50DE3D4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/>
              <a:t>Odeslaná žádost o úplnou výjimku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B99C5C91-02F3-A3E3-7B88-894509F7F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Stav odeslané žádosti o výjimku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F22F8B3A-F9A4-376B-1827-4D9C54CD4D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4"/>
            <a:ext cx="11233584" cy="3799725"/>
          </a:xfrm>
        </p:spPr>
        <p:txBody>
          <a:bodyPr/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Uživatel může sledovat stav na záložce Výjimky z připomínkového řízení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(3)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hlavního prostoru Tvorby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 Legislativním procesu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  <a:endParaRPr lang="cs-CZ" sz="18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86E50A-ED43-7BEB-0E51-E57EFAB5B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pic>
        <p:nvPicPr>
          <p:cNvPr id="4" name="Obrázek 3" descr="Obsah obrázku text, snímek obrazovky, software, Počítačová ikona&#10;&#10;Popis se vygeneroval automaticky.">
            <a:extLst>
              <a:ext uri="{FF2B5EF4-FFF2-40B4-BE49-F238E27FC236}">
                <a16:creationId xmlns:a16="http://schemas.microsoft.com/office/drawing/2014/main" id="{E09A60D8-9810-65E9-DE97-2A8242888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70" y="3218259"/>
            <a:ext cx="11123222" cy="2361117"/>
          </a:xfrm>
          <a:prstGeom prst="rect">
            <a:avLst/>
          </a:prstGeom>
        </p:spPr>
      </p:pic>
      <p:sp>
        <p:nvSpPr>
          <p:cNvPr id="5" name="Vývojový diagram: spojnice 4">
            <a:extLst>
              <a:ext uri="{FF2B5EF4-FFF2-40B4-BE49-F238E27FC236}">
                <a16:creationId xmlns:a16="http://schemas.microsoft.com/office/drawing/2014/main" id="{A750BE8D-8B01-C4C0-9F7B-E699E33BAB8B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262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374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Autofit/>
          </a:bodyPr>
          <a:lstStyle/>
          <a:p>
            <a:pPr marL="323850" indent="-323850">
              <a:lnSpc>
                <a:spcPct val="10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cs-CZ" sz="1800">
                <a:ea typeface="Times New Roman" panose="02020603050405020304" pitchFamily="18" charset="0"/>
                <a:cs typeface="Times New Roman"/>
              </a:rPr>
              <a:t>Nutné</a:t>
            </a:r>
            <a:r>
              <a:rPr lang="en-US" sz="1800">
                <a:ea typeface="Times New Roman" panose="02020603050405020304" pitchFamily="18" charset="0"/>
                <a:cs typeface="Times New Roman"/>
              </a:rPr>
              <a:t> </a:t>
            </a:r>
            <a:r>
              <a:rPr lang="cs-CZ" sz="1800">
                <a:ea typeface="Times New Roman" panose="02020603050405020304" pitchFamily="18" charset="0"/>
                <a:cs typeface="Times New Roman"/>
              </a:rPr>
              <a:t>autorizovat úplnou výjimku</a:t>
            </a:r>
            <a:r>
              <a:rPr lang="en-US" sz="1800">
                <a:ea typeface="Times New Roman" panose="02020603050405020304" pitchFamily="18" charset="0"/>
                <a:cs typeface="Times New Roman"/>
              </a:rPr>
              <a:t> v </a:t>
            </a:r>
            <a:r>
              <a:rPr lang="cs-CZ" sz="1800">
                <a:ea typeface="Times New Roman" panose="02020603050405020304" pitchFamily="18" charset="0"/>
                <a:cs typeface="Times New Roman"/>
              </a:rPr>
              <a:t>systému</a:t>
            </a:r>
            <a:r>
              <a:rPr lang="en-US" sz="1800">
                <a:ea typeface="Times New Roman" panose="02020603050405020304" pitchFamily="18" charset="0"/>
                <a:cs typeface="Times New Roman"/>
              </a:rPr>
              <a:t> </a:t>
            </a:r>
            <a:r>
              <a:rPr lang="en-US" sz="1800" err="1">
                <a:ea typeface="Times New Roman" panose="02020603050405020304" pitchFamily="18" charset="0"/>
                <a:cs typeface="Times New Roman"/>
              </a:rPr>
              <a:t>oDok</a:t>
            </a:r>
            <a:r>
              <a:rPr lang="cs-CZ" sz="1800">
                <a:ea typeface="Times New Roman" panose="02020603050405020304" pitchFamily="18" charset="0"/>
                <a:cs typeface="Times New Roman"/>
              </a:rPr>
              <a:t> - </a:t>
            </a:r>
            <a:r>
              <a:rPr lang="cs-CZ" sz="1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sk-SK" sz="1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ministerstvo</a:t>
            </a:r>
            <a:r>
              <a:rPr lang="sk-SK" sz="1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sk-SK" sz="1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které</a:t>
            </a:r>
            <a:r>
              <a:rPr lang="sk-SK" sz="1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jsme</a:t>
            </a:r>
            <a:r>
              <a:rPr lang="sk-SK" sz="1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návrh</a:t>
            </a:r>
            <a:r>
              <a:rPr lang="sk-SK" sz="1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podali</a:t>
            </a:r>
            <a:r>
              <a:rPr lang="sk-SK" sz="1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1800" b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mf1@eseltest.cz</a:t>
            </a:r>
            <a:r>
              <a:rPr lang="sk-SK" sz="1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/>
          </a:p>
          <a:p>
            <a:pPr marL="323850" indent="-323850">
              <a:lnSpc>
                <a:spcPct val="10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cs-CZ" sz="1800">
                <a:ea typeface="Times New Roman" panose="02020603050405020304" pitchFamily="18" charset="0"/>
                <a:cs typeface="Times New Roman" panose="02020603050405020304" pitchFamily="18" charset="0"/>
              </a:rPr>
              <a:t>Schválit</a:t>
            </a:r>
            <a:r>
              <a:rPr lang="sk-SK" sz="18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>
                <a:ea typeface="Times New Roman" panose="02020603050405020304" pitchFamily="18" charset="0"/>
                <a:cs typeface="Times New Roman" panose="02020603050405020304" pitchFamily="18" charset="0"/>
              </a:rPr>
              <a:t>výjimku - </a:t>
            </a:r>
            <a:r>
              <a:rPr lang="cs-CZ" sz="1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provádíme pod účtem kml1@eseltest.cz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None/>
              <a:tabLst>
                <a:tab pos="457200" algn="l"/>
              </a:tabLst>
            </a:pPr>
            <a:endParaRPr lang="sk-SK" sz="180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None/>
              <a:tabLst>
                <a:tab pos="457200" algn="l"/>
              </a:tabLst>
            </a:pPr>
            <a:endParaRPr lang="sk-SK" sz="180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None/>
              <a:tabLst>
                <a:tab pos="457200" algn="l"/>
              </a:tabLst>
            </a:pPr>
            <a:endParaRPr lang="cs-CZ" sz="1800" kern="100"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sk-SK" sz="1800" kern="100"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cs-CZ" sz="1800" kern="100"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kern="100">
                <a:cs typeface="Arial"/>
              </a:rPr>
              <a:t>			</a:t>
            </a:r>
            <a:endParaRPr lang="cs-CZ" sz="1800" kern="100">
              <a:ea typeface="Calibri"/>
              <a:cs typeface="Arial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 kern="100"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>
              <a:ea typeface="Calibri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Probíhá autorizace v sytému </a:t>
            </a:r>
            <a:r>
              <a:rPr lang="cs-CZ" err="1"/>
              <a:t>oDok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F45B2A0-F0D5-46C4-AEA4-64A6D7A2F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411354"/>
            <a:ext cx="8294252" cy="3944997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C2322590-5B83-7F3F-2B54-FB2046FE68F1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6151598"/>
      </p:ext>
    </p:extLst>
  </p:cSld>
  <p:clrMapOvr>
    <a:masterClrMapping/>
  </p:clrMapOvr>
  <p:transition spd="slow">
    <p:push dir="u"/>
  </p:transition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hlinkClick r:id="rId2"/>
              </a:rPr>
              <a:t>mf1@eseltest.cz</a:t>
            </a:r>
            <a:r>
              <a:rPr lang="cs-CZ" sz="1000"/>
              <a:t> / 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375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Autofit/>
          </a:bodyPr>
          <a:lstStyle/>
          <a:p>
            <a:pPr marL="323850" indent="-32385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cs-CZ" sz="1800" kern="100">
                <a:ea typeface="Calibri"/>
                <a:cs typeface="Arial"/>
              </a:rPr>
              <a:t>Přihlásíme se do </a:t>
            </a:r>
            <a:r>
              <a:rPr lang="cs-CZ" sz="1800" kern="100" err="1">
                <a:ea typeface="Calibri"/>
                <a:cs typeface="Arial"/>
              </a:rPr>
              <a:t>oDok</a:t>
            </a:r>
            <a:r>
              <a:rPr lang="cs-CZ" sz="1800" kern="100">
                <a:ea typeface="Calibri"/>
                <a:cs typeface="Arial"/>
              </a:rPr>
              <a:t> </a:t>
            </a:r>
            <a:r>
              <a:rPr lang="cs-CZ" sz="1800" kern="100">
                <a:ea typeface="+mn-lt"/>
                <a:cs typeface="+mn-lt"/>
                <a:hlinkClick r:id="rId3"/>
              </a:rPr>
              <a:t>https://kormoran.odok.cz/ODOKTEST/eklep3-test.nsf</a:t>
            </a:r>
            <a:r>
              <a:rPr lang="cs-CZ">
                <a:ea typeface="+mn-lt"/>
                <a:cs typeface="+mn-lt"/>
              </a:rPr>
              <a:t> pod účtem </a:t>
            </a:r>
            <a:r>
              <a:rPr lang="cs-CZ">
                <a:ea typeface="+mn-lt"/>
                <a:cs typeface="+mn-lt"/>
                <a:hlinkClick r:id="rId2"/>
              </a:rPr>
              <a:t>mf1@eseltest.cz</a:t>
            </a:r>
            <a:r>
              <a:rPr lang="cs-CZ">
                <a:ea typeface="+mn-lt"/>
                <a:cs typeface="+mn-lt"/>
              </a:rPr>
              <a:t> </a:t>
            </a:r>
            <a:endParaRPr lang="cs-CZ"/>
          </a:p>
          <a:p>
            <a:pPr marL="323850" indent="-323850">
              <a:lnSpc>
                <a:spcPct val="107000"/>
              </a:lnSpc>
              <a:spcAft>
                <a:spcPts val="0"/>
              </a:spcAft>
            </a:pPr>
            <a:endParaRPr lang="cs-CZ" sz="1800" kern="100">
              <a:ea typeface="+mn-lt"/>
              <a:cs typeface="+mn-lt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cs-CZ" sz="1800"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Autorizace </a:t>
            </a:r>
            <a:r>
              <a:rPr lang="cs-CZ" err="1"/>
              <a:t>oDok</a:t>
            </a:r>
            <a:endParaRPr lang="cs-CZ" err="1">
              <a:ea typeface="Calibri"/>
              <a:cs typeface="Calibri"/>
            </a:endParaRPr>
          </a:p>
        </p:txBody>
      </p:sp>
      <p:pic>
        <p:nvPicPr>
          <p:cNvPr id="6" name="Obrázek 5" descr="Obsah obrázku text, snímek obrazovky&#10;&#10;Popis se vygeneroval automaticky.">
            <a:extLst>
              <a:ext uri="{FF2B5EF4-FFF2-40B4-BE49-F238E27FC236}">
                <a16:creationId xmlns:a16="http://schemas.microsoft.com/office/drawing/2014/main" id="{9AFA1C94-C21E-FE02-DF16-418DA916B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737" y="2133244"/>
            <a:ext cx="7905182" cy="363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64528"/>
      </p:ext>
    </p:extLst>
  </p:cSld>
  <p:clrMapOvr>
    <a:masterClrMapping/>
  </p:clrMapOvr>
  <p:transition spd="slow">
    <p:push dir="u"/>
  </p:transition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hlinkClick r:id="rId2"/>
              </a:rPr>
              <a:t>mf1@eseltest.cz</a:t>
            </a:r>
            <a:r>
              <a:rPr lang="cs-CZ" sz="1000"/>
              <a:t> / 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376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Autofit/>
          </a:bodyPr>
          <a:lstStyle/>
          <a:p>
            <a:pPr marL="323850" indent="-32385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cs-CZ" sz="1800" kern="100">
                <a:ea typeface="Calibri"/>
                <a:cs typeface="Arial"/>
              </a:rPr>
              <a:t>Přejdeme</a:t>
            </a:r>
            <a:r>
              <a:rPr lang="cs-CZ" sz="1800" kern="100">
                <a:ea typeface="+mn-lt"/>
                <a:cs typeface="Arial"/>
              </a:rPr>
              <a:t> na záložku moje organizace </a:t>
            </a:r>
            <a:r>
              <a:rPr lang="cs-CZ" sz="1800" kern="100">
                <a:solidFill>
                  <a:srgbClr val="FF0000"/>
                </a:solidFill>
                <a:ea typeface="+mn-lt"/>
                <a:cs typeface="Arial"/>
              </a:rPr>
              <a:t>(1)</a:t>
            </a:r>
            <a:r>
              <a:rPr lang="cs-CZ" sz="1800" kern="100">
                <a:ea typeface="+mn-lt"/>
                <a:cs typeface="Arial"/>
              </a:rPr>
              <a:t> , kde zvolíme k autorizaci </a:t>
            </a:r>
            <a:r>
              <a:rPr lang="cs-CZ" sz="1800" kern="100">
                <a:solidFill>
                  <a:srgbClr val="FF0000"/>
                </a:solidFill>
                <a:ea typeface="+mn-lt"/>
                <a:cs typeface="Arial"/>
              </a:rPr>
              <a:t>(2)</a:t>
            </a:r>
            <a:endParaRPr lang="cs-CZ">
              <a:solidFill>
                <a:srgbClr val="FF0000"/>
              </a:solidFill>
              <a:ea typeface="Calibri"/>
              <a:cs typeface="Calibri"/>
            </a:endParaRPr>
          </a:p>
          <a:p>
            <a:pPr marL="323850" indent="-323850">
              <a:lnSpc>
                <a:spcPct val="107000"/>
              </a:lnSpc>
              <a:spcAft>
                <a:spcPts val="0"/>
              </a:spcAft>
            </a:pPr>
            <a:endParaRPr lang="cs-CZ" sz="1800" kern="100">
              <a:ea typeface="+mn-lt"/>
              <a:cs typeface="+mn-lt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cs-CZ" sz="1800"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Autorizace </a:t>
            </a:r>
            <a:r>
              <a:rPr lang="cs-CZ" err="1"/>
              <a:t>oDok</a:t>
            </a:r>
            <a:endParaRPr lang="cs-CZ" err="1">
              <a:ea typeface="Calibri"/>
              <a:cs typeface="Calibri"/>
            </a:endParaRPr>
          </a:p>
        </p:txBody>
      </p:sp>
      <p:pic>
        <p:nvPicPr>
          <p:cNvPr id="6" name="Obrázek 5" descr="Obsah obrázku text, snímek obrazovky, software, Webová stránka&#10;&#10;Popis se vygeneroval automaticky.">
            <a:extLst>
              <a:ext uri="{FF2B5EF4-FFF2-40B4-BE49-F238E27FC236}">
                <a16:creationId xmlns:a16="http://schemas.microsoft.com/office/drawing/2014/main" id="{D4F423C7-52F0-635D-E621-4A43D470E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85" y="2153657"/>
            <a:ext cx="8629650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4143"/>
      </p:ext>
    </p:extLst>
  </p:cSld>
  <p:clrMapOvr>
    <a:masterClrMapping/>
  </p:clrMapOvr>
  <p:transition spd="slow">
    <p:push dir="u"/>
  </p:transition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hlinkClick r:id="rId2"/>
              </a:rPr>
              <a:t>mf1@eseltest.cz</a:t>
            </a:r>
            <a:r>
              <a:rPr lang="cs-CZ" sz="1000"/>
              <a:t> / 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377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Autofit/>
          </a:bodyPr>
          <a:lstStyle/>
          <a:p>
            <a:pPr marL="323850" indent="-32385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cs-CZ" sz="1800" kern="100">
                <a:ea typeface="Calibri"/>
                <a:cs typeface="Arial"/>
              </a:rPr>
              <a:t>Vybereme</a:t>
            </a:r>
            <a:r>
              <a:rPr lang="cs-CZ" sz="1800" kern="100">
                <a:ea typeface="+mn-lt"/>
                <a:cs typeface="Arial"/>
              </a:rPr>
              <a:t> </a:t>
            </a:r>
            <a:r>
              <a:rPr lang="cs-CZ" sz="1800" kern="100">
                <a:solidFill>
                  <a:srgbClr val="000000"/>
                </a:solidFill>
                <a:ea typeface="+mn-lt"/>
                <a:cs typeface="Arial"/>
              </a:rPr>
              <a:t>si náš dokument </a:t>
            </a:r>
            <a:endParaRPr lang="cs-CZ" sz="1800" kern="100">
              <a:solidFill>
                <a:srgbClr val="FF0000"/>
              </a:solidFill>
              <a:ea typeface="Calibri"/>
              <a:cs typeface="Arial"/>
            </a:endParaRPr>
          </a:p>
          <a:p>
            <a:pPr marL="323850" indent="-323850">
              <a:lnSpc>
                <a:spcPct val="107000"/>
              </a:lnSpc>
              <a:spcAft>
                <a:spcPts val="0"/>
              </a:spcAft>
            </a:pPr>
            <a:endParaRPr lang="cs-CZ" sz="1800" kern="100">
              <a:ea typeface="+mn-lt"/>
              <a:cs typeface="+mn-lt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cs-CZ" sz="1800"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Autorizace </a:t>
            </a:r>
            <a:r>
              <a:rPr lang="cs-CZ" err="1"/>
              <a:t>oDok</a:t>
            </a:r>
            <a:endParaRPr lang="cs-CZ" err="1">
              <a:ea typeface="Calibri"/>
              <a:cs typeface="Calibri"/>
            </a:endParaRPr>
          </a:p>
        </p:txBody>
      </p:sp>
      <p:pic>
        <p:nvPicPr>
          <p:cNvPr id="7" name="Obrázek 6" descr="Obsah obrázku text, snímek obrazovky, software, Webová stránka&#10;&#10;Popis se vygeneroval automaticky.">
            <a:extLst>
              <a:ext uri="{FF2B5EF4-FFF2-40B4-BE49-F238E27FC236}">
                <a16:creationId xmlns:a16="http://schemas.microsoft.com/office/drawing/2014/main" id="{853D62AD-763F-55EC-2C70-85D300CC0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442" y="2090268"/>
            <a:ext cx="8364158" cy="402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285588"/>
      </p:ext>
    </p:extLst>
  </p:cSld>
  <p:clrMapOvr>
    <a:masterClrMapping/>
  </p:clrMapOvr>
  <p:transition spd="slow">
    <p:push dir="u"/>
  </p:transition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hlinkClick r:id="rId2"/>
              </a:rPr>
              <a:t>mf1@eseltest.cz</a:t>
            </a:r>
            <a:r>
              <a:rPr lang="cs-CZ" sz="1000"/>
              <a:t> / 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378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Autofit/>
          </a:bodyPr>
          <a:lstStyle/>
          <a:p>
            <a:pPr marL="323850" indent="-32385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cs-CZ" sz="1800" kern="100">
                <a:ea typeface="Calibri"/>
                <a:cs typeface="Arial"/>
              </a:rPr>
              <a:t>Otevřeme se nám předložený materiál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Arial"/>
              </a:rPr>
              <a:t>(1)</a:t>
            </a:r>
            <a:r>
              <a:rPr lang="cs-CZ" sz="1800" kern="100">
                <a:ea typeface="Calibri"/>
                <a:cs typeface="Arial"/>
              </a:rPr>
              <a:t> s informací, že dokument není autorizován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Arial"/>
              </a:rPr>
              <a:t> (2)</a:t>
            </a:r>
          </a:p>
          <a:p>
            <a:pPr marL="323850" indent="-323850">
              <a:lnSpc>
                <a:spcPct val="107000"/>
              </a:lnSpc>
              <a:spcAft>
                <a:spcPts val="0"/>
              </a:spcAft>
            </a:pPr>
            <a:r>
              <a:rPr lang="cs-CZ" sz="1800" kern="100">
                <a:ea typeface="+mn-lt"/>
                <a:cs typeface="Arial"/>
              </a:rPr>
              <a:t>"</a:t>
            </a:r>
            <a:r>
              <a:rPr lang="cs-CZ" sz="1800" kern="100" err="1">
                <a:ea typeface="+mn-lt"/>
                <a:cs typeface="Arial"/>
              </a:rPr>
              <a:t>Scrollujeme</a:t>
            </a:r>
            <a:r>
              <a:rPr lang="cs-CZ" sz="1800" kern="100">
                <a:ea typeface="+mn-lt"/>
                <a:cs typeface="Arial"/>
              </a:rPr>
              <a:t>" stránku dolů, kde zvolíme autorizovat (</a:t>
            </a:r>
            <a:r>
              <a:rPr lang="cs-CZ" sz="1800" kern="100">
                <a:solidFill>
                  <a:srgbClr val="FF0000"/>
                </a:solidFill>
                <a:ea typeface="+mn-lt"/>
                <a:cs typeface="Arial"/>
              </a:rPr>
              <a:t>3)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cs-CZ" sz="1800" kern="1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cs-CZ" sz="1800"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Autorizace </a:t>
            </a:r>
            <a:r>
              <a:rPr lang="cs-CZ" err="1"/>
              <a:t>oDok</a:t>
            </a:r>
            <a:endParaRPr lang="cs-CZ" err="1">
              <a:ea typeface="Calibri"/>
              <a:cs typeface="Calibri"/>
            </a:endParaRPr>
          </a:p>
        </p:txBody>
      </p:sp>
      <p:pic>
        <p:nvPicPr>
          <p:cNvPr id="7" name="Obrázek 6" descr="Obsah obrázku text, snímek obrazovky, Písmo, design&#10;&#10;Popis se vygeneroval automaticky.">
            <a:extLst>
              <a:ext uri="{FF2B5EF4-FFF2-40B4-BE49-F238E27FC236}">
                <a16:creationId xmlns:a16="http://schemas.microsoft.com/office/drawing/2014/main" id="{BA2DE65A-74DD-3523-023E-BA4242D46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99" y="2273993"/>
            <a:ext cx="6349553" cy="426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83604"/>
      </p:ext>
    </p:extLst>
  </p:cSld>
  <p:clrMapOvr>
    <a:masterClrMapping/>
  </p:clrMapOvr>
  <p:transition spd="slow">
    <p:push dir="u"/>
  </p:transition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hlinkClick r:id="rId2"/>
              </a:rPr>
              <a:t>mf1@eseltest.cz</a:t>
            </a:r>
            <a:r>
              <a:rPr lang="cs-CZ" sz="1000"/>
              <a:t> / 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379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Autofit/>
          </a:bodyPr>
          <a:lstStyle/>
          <a:p>
            <a:pPr marL="323850" indent="-32385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cs-CZ" sz="1800" kern="100">
                <a:ea typeface="Calibri"/>
                <a:cs typeface="Arial"/>
              </a:rPr>
              <a:t>Autorizace materiálu byla úspěšná</a:t>
            </a:r>
            <a:endParaRPr lang="cs-CZ"/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cs-CZ" sz="1800"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Autorizace </a:t>
            </a:r>
            <a:r>
              <a:rPr lang="cs-CZ" err="1"/>
              <a:t>oDok</a:t>
            </a:r>
            <a:endParaRPr lang="cs-CZ" err="1">
              <a:ea typeface="Calibri"/>
              <a:cs typeface="Calibri"/>
            </a:endParaRPr>
          </a:p>
        </p:txBody>
      </p:sp>
      <p:pic>
        <p:nvPicPr>
          <p:cNvPr id="8" name="Obrázek 7" descr="Obsah obrázku text, elektronika, snímek obrazovky, software&#10;&#10;Popis se vygeneroval automaticky.">
            <a:extLst>
              <a:ext uri="{FF2B5EF4-FFF2-40B4-BE49-F238E27FC236}">
                <a16:creationId xmlns:a16="http://schemas.microsoft.com/office/drawing/2014/main" id="{44EF7286-946A-20A2-2796-036FCD214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76" y="2092750"/>
            <a:ext cx="6947214" cy="426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205158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7AE0AC88-A1B6-A88C-3BC3-00686EE35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F8CB1C92-2E19-9775-37D3-9855B6E1E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38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40A405EC-7261-1F2E-B2AB-BAFD89EFF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Zobrazení vyhledaných záznamů</a:t>
            </a:r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1015BCAD-26D1-B1A3-7D3E-2D7EFB2E7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29" y="1730217"/>
            <a:ext cx="5400000" cy="462613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cs-CZ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Systém zobrazí záznamy právní akt nebo věcný záměr v následující struktuře</a:t>
            </a:r>
            <a:endParaRPr lang="cs-CZ" sz="1400" dirty="0">
              <a:effectLst/>
              <a:ea typeface="Times New Roman" panose="02020603050405020304" pitchFamily="18" charset="0"/>
            </a:endParaRPr>
          </a:p>
          <a:p>
            <a:pPr marL="738900" lvl="1" indent="-342900">
              <a:lnSpc>
                <a:spcPct val="12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400" dirty="0">
                <a:solidFill>
                  <a:srgbClr val="000000"/>
                </a:solidFill>
                <a:effectLst/>
                <a:ea typeface="DengXian" panose="02010600030101010101" pitchFamily="2" charset="-122"/>
              </a:rPr>
              <a:t>číslo návrhu + krátký název – název odkazuje do portálu na Shrnutí návrhu</a:t>
            </a:r>
            <a:endParaRPr lang="cs-CZ" sz="1400" dirty="0">
              <a:effectLst/>
              <a:ea typeface="DengXian" panose="02010600030101010101" pitchFamily="2" charset="-122"/>
            </a:endParaRPr>
          </a:p>
          <a:p>
            <a:pPr marL="738900" lvl="1" indent="-342900">
              <a:lnSpc>
                <a:spcPct val="12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400" dirty="0">
                <a:solidFill>
                  <a:srgbClr val="000000"/>
                </a:solidFill>
                <a:effectLst/>
                <a:ea typeface="DengXian" panose="02010600030101010101" pitchFamily="2" charset="-122"/>
              </a:rPr>
              <a:t>(pouze pro PA) dlouhý název,</a:t>
            </a:r>
            <a:endParaRPr lang="cs-CZ" sz="1400" dirty="0">
              <a:effectLst/>
              <a:ea typeface="DengXian" panose="02010600030101010101" pitchFamily="2" charset="-122"/>
            </a:endParaRPr>
          </a:p>
          <a:p>
            <a:pPr marL="738900" lvl="1" indent="-342900">
              <a:lnSpc>
                <a:spcPct val="12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400" dirty="0">
                <a:solidFill>
                  <a:srgbClr val="000000"/>
                </a:solidFill>
                <a:effectLst/>
                <a:ea typeface="DengXian" panose="02010600030101010101" pitchFamily="2" charset="-122"/>
              </a:rPr>
              <a:t>seznam prostorů fáze nebo předávací prostor – odkaz do portálu do prostoru – prostory řazeny od nejstaršího, zobrazí se pouze prostory, na která má uživ. oprávnění (seznam verzí prostoru (číslo verze návrhu + název) - odkaz do portálu do verze – verze řazeny od nejstarší po nejnovější</a:t>
            </a:r>
            <a:endParaRPr lang="cs-CZ" sz="1400" dirty="0">
              <a:effectLst/>
              <a:ea typeface="DengXian" panose="02010600030101010101" pitchFamily="2" charset="-122"/>
            </a:endParaRPr>
          </a:p>
          <a:p>
            <a:pPr marL="738900" lvl="1" indent="-342900">
              <a:lnSpc>
                <a:spcPct val="12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400" dirty="0">
                <a:solidFill>
                  <a:srgbClr val="000000"/>
                </a:solidFill>
                <a:effectLst/>
                <a:ea typeface="DengXian" panose="02010600030101010101" pitchFamily="2" charset="-122"/>
              </a:rPr>
              <a:t>název PA / VZ – odkaz na právní akt / věcný záměr v prohlížečce</a:t>
            </a:r>
            <a:endParaRPr lang="cs-CZ" sz="1400" dirty="0">
              <a:effectLst/>
              <a:ea typeface="DengXian" panose="02010600030101010101" pitchFamily="2" charset="-122"/>
            </a:endParaRPr>
          </a:p>
          <a:p>
            <a:pPr marL="738900" lvl="1" indent="-342900">
              <a:lnSpc>
                <a:spcPct val="12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400" dirty="0">
                <a:solidFill>
                  <a:srgbClr val="000000"/>
                </a:solidFill>
                <a:effectLst/>
                <a:ea typeface="DengXian" panose="02010600030101010101" pitchFamily="2" charset="-122"/>
              </a:rPr>
              <a:t>(pouze pro PA) seznam novelizovaných právních předpisů – odkaz na UZ v prohlížečce</a:t>
            </a:r>
            <a:endParaRPr lang="cs-CZ" sz="1400" dirty="0">
              <a:effectLst/>
              <a:ea typeface="DengXian" panose="02010600030101010101" pitchFamily="2" charset="-122"/>
            </a:endParaRPr>
          </a:p>
          <a:p>
            <a:pPr marL="738900" lvl="1" indent="-342900">
              <a:lnSpc>
                <a:spcPct val="12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400" dirty="0">
                <a:solidFill>
                  <a:srgbClr val="000000"/>
                </a:solidFill>
                <a:effectLst/>
                <a:ea typeface="DengXian" panose="02010600030101010101" pitchFamily="2" charset="-122"/>
              </a:rPr>
              <a:t>(pouze pro PA) seznam souvisejících (strukturovaných) dokumentů – odkaz na dokument v prohlížečce (</a:t>
            </a:r>
            <a:endParaRPr lang="cs-CZ" sz="1400" dirty="0">
              <a:effectLst/>
              <a:ea typeface="DengXian" panose="02010600030101010101" pitchFamily="2" charset="-122"/>
            </a:endParaRPr>
          </a:p>
          <a:p>
            <a:pPr marL="738900" lvl="1" indent="-342900">
              <a:lnSpc>
                <a:spcPct val="12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400" dirty="0">
                <a:solidFill>
                  <a:srgbClr val="000000"/>
                </a:solidFill>
                <a:effectLst/>
                <a:ea typeface="DengXian" panose="02010600030101010101" pitchFamily="2" charset="-122"/>
              </a:rPr>
              <a:t>(pouze pro PA) seznam sad PN – odkaz do sady PN v prohlížečce</a:t>
            </a:r>
            <a:endParaRPr lang="cs-CZ" sz="1400" dirty="0">
              <a:effectLst/>
              <a:ea typeface="DengXian" panose="02010600030101010101" pitchFamily="2" charset="-122"/>
            </a:endParaRPr>
          </a:p>
          <a:p>
            <a:pPr marL="738900" lvl="1" indent="-342900">
              <a:lnSpc>
                <a:spcPct val="12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400" dirty="0">
                <a:solidFill>
                  <a:srgbClr val="000000"/>
                </a:solidFill>
                <a:effectLst/>
                <a:ea typeface="DengXian" panose="02010600030101010101" pitchFamily="2" charset="-122"/>
              </a:rPr>
              <a:t>seznam sad připomínek – odkaz do sady připomínek v prohlížečce</a:t>
            </a:r>
            <a:endParaRPr lang="cs-CZ" sz="1400" dirty="0">
              <a:effectLst/>
              <a:ea typeface="DengXian" panose="02010600030101010101" pitchFamily="2" charset="-122"/>
            </a:endParaRPr>
          </a:p>
          <a:p>
            <a:pPr marL="738900" lvl="1" indent="-342900">
              <a:lnSpc>
                <a:spcPct val="12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400" dirty="0">
                <a:solidFill>
                  <a:srgbClr val="000000"/>
                </a:solidFill>
                <a:effectLst/>
                <a:ea typeface="DengXian" panose="02010600030101010101" pitchFamily="2" charset="-122"/>
              </a:rPr>
              <a:t>seznam sad stanovisek – odkaz do sady stanovisek v prohlížečce</a:t>
            </a:r>
            <a:endParaRPr lang="cs-CZ" sz="1400" dirty="0">
              <a:effectLst/>
              <a:ea typeface="DengXian" panose="02010600030101010101" pitchFamily="2" charset="-122"/>
            </a:endParaRPr>
          </a:p>
          <a:p>
            <a:pPr marL="738900" lvl="1" indent="-342900">
              <a:lnSpc>
                <a:spcPct val="12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400" dirty="0">
                <a:solidFill>
                  <a:srgbClr val="000000"/>
                </a:solidFill>
                <a:effectLst/>
                <a:ea typeface="DengXian" panose="02010600030101010101" pitchFamily="2" charset="-122"/>
              </a:rPr>
              <a:t>seznam souborových dokumentů prostoru – odkaz na stažení souboru</a:t>
            </a:r>
            <a:endParaRPr lang="cs-CZ" sz="1400" dirty="0">
              <a:effectLst/>
              <a:ea typeface="DengXian" panose="02010600030101010101" pitchFamily="2" charset="-122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cs-CZ" sz="1400" dirty="0"/>
              <a:t>Výsledky je možné filtrovat v levém panelu obsahující rozsah vyhledávání (typ návrhu), dokumenty a členění</a:t>
            </a:r>
          </a:p>
        </p:txBody>
      </p:sp>
      <p:pic>
        <p:nvPicPr>
          <p:cNvPr id="15" name="Zástupný objekt pre obsah 6">
            <a:extLst>
              <a:ext uri="{FF2B5EF4-FFF2-40B4-BE49-F238E27FC236}">
                <a16:creationId xmlns:a16="http://schemas.microsoft.com/office/drawing/2014/main" id="{D03A514D-B43C-BC77-BAAB-711B611B191B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6071778" y="1730218"/>
            <a:ext cx="5736816" cy="2666057"/>
          </a:xfrm>
        </p:spPr>
      </p:pic>
    </p:spTree>
    <p:extLst>
      <p:ext uri="{BB962C8B-B14F-4D97-AF65-F5344CB8AC3E}">
        <p14:creationId xmlns:p14="http://schemas.microsoft.com/office/powerpoint/2010/main" val="404684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hlinkClick r:id="rId2"/>
              </a:rPr>
              <a:t>kml@eseltest.cz</a:t>
            </a:r>
            <a:r>
              <a:rPr lang="cs-CZ" sz="1000"/>
              <a:t> / 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380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Autofit/>
          </a:bodyPr>
          <a:lstStyle/>
          <a:p>
            <a:pPr marL="323850" indent="-32385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cs-CZ" sz="1800" kern="100">
                <a:ea typeface="Calibri"/>
                <a:cs typeface="Arial"/>
              </a:rPr>
              <a:t>Přihlásíme se do </a:t>
            </a:r>
            <a:r>
              <a:rPr lang="cs-CZ" sz="1800" kern="100" err="1">
                <a:ea typeface="Calibri"/>
                <a:cs typeface="Arial"/>
              </a:rPr>
              <a:t>oDok</a:t>
            </a:r>
            <a:r>
              <a:rPr lang="cs-CZ" sz="1800" kern="100">
                <a:ea typeface="Calibri"/>
                <a:cs typeface="Arial"/>
              </a:rPr>
              <a:t> </a:t>
            </a:r>
            <a:r>
              <a:rPr lang="cs-CZ" sz="1800" kern="100">
                <a:ea typeface="+mn-lt"/>
                <a:cs typeface="+mn-lt"/>
                <a:hlinkClick r:id="rId3"/>
              </a:rPr>
              <a:t>https://kormoran.odok.cz/ODOKTEST/eklep3-test.nsf</a:t>
            </a:r>
            <a:r>
              <a:rPr lang="cs-CZ">
                <a:ea typeface="+mn-lt"/>
                <a:cs typeface="+mn-lt"/>
              </a:rPr>
              <a:t> pod účtem </a:t>
            </a:r>
            <a:r>
              <a:rPr lang="cs-CZ">
                <a:ea typeface="+mn-lt"/>
                <a:cs typeface="+mn-lt"/>
                <a:hlinkClick r:id="rId2"/>
              </a:rPr>
              <a:t>kml@eseltest.cz</a:t>
            </a:r>
            <a:r>
              <a:rPr lang="cs-CZ">
                <a:ea typeface="+mn-lt"/>
                <a:cs typeface="+mn-lt"/>
              </a:rPr>
              <a:t> </a:t>
            </a:r>
            <a:endParaRPr lang="cs-CZ"/>
          </a:p>
          <a:p>
            <a:pPr marL="323850" indent="-323850">
              <a:lnSpc>
                <a:spcPct val="107000"/>
              </a:lnSpc>
              <a:spcAft>
                <a:spcPts val="0"/>
              </a:spcAft>
            </a:pPr>
            <a:endParaRPr lang="cs-CZ" sz="1800" kern="100">
              <a:ea typeface="+mn-lt"/>
              <a:cs typeface="+mn-lt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cs-CZ" sz="1800"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Autorizace </a:t>
            </a:r>
            <a:r>
              <a:rPr lang="cs-CZ" err="1"/>
              <a:t>oDok</a:t>
            </a:r>
            <a:endParaRPr lang="cs-CZ" err="1">
              <a:ea typeface="Calibri"/>
              <a:cs typeface="Calibri"/>
            </a:endParaRPr>
          </a:p>
        </p:txBody>
      </p:sp>
      <p:pic>
        <p:nvPicPr>
          <p:cNvPr id="7" name="Obrázek 6" descr="Obsah obrázku text, kladivo, nářadí&#10;&#10;Popis se vygeneroval automaticky.">
            <a:extLst>
              <a:ext uri="{FF2B5EF4-FFF2-40B4-BE49-F238E27FC236}">
                <a16:creationId xmlns:a16="http://schemas.microsoft.com/office/drawing/2014/main" id="{DF3526B0-1082-04C9-F8C7-6A0ACAE90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576" y="2682957"/>
            <a:ext cx="5743575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58066"/>
      </p:ext>
    </p:extLst>
  </p:cSld>
  <p:clrMapOvr>
    <a:masterClrMapping/>
  </p:clrMapOvr>
  <p:transition spd="slow">
    <p:push dir="u"/>
  </p:transition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hlinkClick r:id="rId2"/>
              </a:rPr>
              <a:t>kml@eseltest.cz</a:t>
            </a:r>
            <a:r>
              <a:rPr lang="cs-CZ" sz="1000"/>
              <a:t> / 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381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Autofit/>
          </a:bodyPr>
          <a:lstStyle/>
          <a:p>
            <a:pPr marL="323850" indent="-32385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cs-CZ" sz="1800" kern="100">
                <a:ea typeface="Calibri"/>
                <a:cs typeface="Arial"/>
              </a:rPr>
              <a:t>Přejdeme</a:t>
            </a:r>
            <a:r>
              <a:rPr lang="cs-CZ" sz="1800" kern="100">
                <a:ea typeface="+mn-lt"/>
                <a:cs typeface="Arial"/>
              </a:rPr>
              <a:t> na záložku dokumenty </a:t>
            </a:r>
            <a:r>
              <a:rPr lang="cs-CZ" sz="1800" kern="100">
                <a:solidFill>
                  <a:srgbClr val="FF0000"/>
                </a:solidFill>
                <a:ea typeface="+mn-lt"/>
                <a:cs typeface="Arial"/>
              </a:rPr>
              <a:t>(1)</a:t>
            </a:r>
            <a:r>
              <a:rPr lang="cs-CZ" sz="1800" kern="100">
                <a:ea typeface="+mn-lt"/>
                <a:cs typeface="Arial"/>
              </a:rPr>
              <a:t> , kde si najdeme náš dokument </a:t>
            </a:r>
            <a:r>
              <a:rPr lang="cs-CZ" sz="1800" kern="100">
                <a:solidFill>
                  <a:srgbClr val="FF0000"/>
                </a:solidFill>
                <a:ea typeface="+mn-lt"/>
                <a:cs typeface="Arial"/>
              </a:rPr>
              <a:t>(2)</a:t>
            </a:r>
            <a:endParaRPr lang="cs-CZ">
              <a:solidFill>
                <a:srgbClr val="FF0000"/>
              </a:solidFill>
              <a:ea typeface="Calibri"/>
              <a:cs typeface="Calibri"/>
            </a:endParaRPr>
          </a:p>
          <a:p>
            <a:pPr marL="323850" indent="-323850">
              <a:lnSpc>
                <a:spcPct val="107000"/>
              </a:lnSpc>
              <a:spcAft>
                <a:spcPts val="0"/>
              </a:spcAft>
            </a:pPr>
            <a:endParaRPr lang="cs-CZ" sz="1800" kern="100">
              <a:ea typeface="+mn-lt"/>
              <a:cs typeface="+mn-lt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cs-CZ" sz="1800"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Autorizace </a:t>
            </a:r>
            <a:r>
              <a:rPr lang="cs-CZ" err="1"/>
              <a:t>oDok</a:t>
            </a:r>
            <a:endParaRPr lang="cs-CZ" err="1">
              <a:ea typeface="Calibri"/>
              <a:cs typeface="Calibri"/>
            </a:endParaRPr>
          </a:p>
        </p:txBody>
      </p:sp>
      <p:pic>
        <p:nvPicPr>
          <p:cNvPr id="7" name="Obrázek 6" descr="Obsah obrázku text, snímek obrazovky, software, Webová stránka&#10;&#10;Popis se vygeneroval automaticky.">
            <a:extLst>
              <a:ext uri="{FF2B5EF4-FFF2-40B4-BE49-F238E27FC236}">
                <a16:creationId xmlns:a16="http://schemas.microsoft.com/office/drawing/2014/main" id="{8DB2E95E-7A5B-3B8F-6E3D-783C71CF4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86" y="2368438"/>
            <a:ext cx="10496685" cy="352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77743"/>
      </p:ext>
    </p:extLst>
  </p:cSld>
  <p:clrMapOvr>
    <a:masterClrMapping/>
  </p:clrMapOvr>
  <p:transition spd="slow">
    <p:push dir="u"/>
  </p:transition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hlinkClick r:id="rId2"/>
              </a:rPr>
              <a:t>kml@eseltest.cz</a:t>
            </a:r>
            <a:r>
              <a:rPr lang="cs-CZ" sz="1000"/>
              <a:t> / 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382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Autofit/>
          </a:bodyPr>
          <a:lstStyle/>
          <a:p>
            <a:pPr marL="323850" indent="-32385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cs-CZ" sz="1800" kern="100">
                <a:ea typeface="Calibri"/>
                <a:cs typeface="Arial"/>
              </a:rPr>
              <a:t>Provedeme evidenci LRV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Arial"/>
              </a:rPr>
              <a:t>(1,2,3)</a:t>
            </a:r>
          </a:p>
          <a:p>
            <a:pPr marL="323850" indent="-323850">
              <a:lnSpc>
                <a:spcPct val="107000"/>
              </a:lnSpc>
              <a:spcAft>
                <a:spcPts val="0"/>
              </a:spcAft>
            </a:pPr>
            <a:endParaRPr lang="cs-CZ" sz="1800" kern="100">
              <a:ea typeface="+mn-lt"/>
              <a:cs typeface="+mn-lt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cs-CZ" sz="1800"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Autorizace </a:t>
            </a:r>
            <a:r>
              <a:rPr lang="cs-CZ" err="1"/>
              <a:t>oDok</a:t>
            </a:r>
            <a:endParaRPr lang="cs-CZ" err="1">
              <a:ea typeface="Calibri"/>
              <a:cs typeface="Calibri"/>
            </a:endParaRPr>
          </a:p>
        </p:txBody>
      </p:sp>
      <p:pic>
        <p:nvPicPr>
          <p:cNvPr id="6" name="Obrázek 5" descr="Obsah obrázku text, snímek obrazovky, software, Webová stránka&#10;&#10;Popis se vygeneroval automaticky.">
            <a:extLst>
              <a:ext uri="{FF2B5EF4-FFF2-40B4-BE49-F238E27FC236}">
                <a16:creationId xmlns:a16="http://schemas.microsoft.com/office/drawing/2014/main" id="{65D4EF3C-A02F-4872-9153-515F1777D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149" y="1500120"/>
            <a:ext cx="6467474" cy="503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3010"/>
      </p:ext>
    </p:extLst>
  </p:cSld>
  <p:clrMapOvr>
    <a:masterClrMapping/>
  </p:clrMapOvr>
  <p:transition spd="slow">
    <p:push dir="u"/>
  </p:transition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hlinkClick r:id="rId2"/>
              </a:rPr>
              <a:t>kml@eseltest.cz</a:t>
            </a:r>
            <a:r>
              <a:rPr lang="cs-CZ" sz="1000"/>
              <a:t> / 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383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Autofit/>
          </a:bodyPr>
          <a:lstStyle/>
          <a:p>
            <a:pPr marL="323850" indent="-32385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cs-CZ" sz="1800" kern="100">
                <a:ea typeface="+mn-lt"/>
                <a:cs typeface="Arial"/>
              </a:rPr>
              <a:t>Uživatel přejde na rozhodnutí o žádosti o výjimku z MŘ</a:t>
            </a:r>
            <a:endParaRPr lang="cs-CZ" sz="1800" kern="100">
              <a:solidFill>
                <a:srgbClr val="FF0000"/>
              </a:solidFill>
              <a:ea typeface="+mn-lt"/>
              <a:cs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Autorizace </a:t>
            </a:r>
            <a:r>
              <a:rPr lang="cs-CZ" err="1"/>
              <a:t>oDok</a:t>
            </a:r>
            <a:endParaRPr lang="cs-CZ" err="1">
              <a:ea typeface="Calibri"/>
              <a:cs typeface="Calibri"/>
            </a:endParaRPr>
          </a:p>
        </p:txBody>
      </p:sp>
      <p:pic>
        <p:nvPicPr>
          <p:cNvPr id="9" name="Obrázek 8" descr="Obsah obrázku text, snímek obrazovky, software, Webová stránka&#10;&#10;Popis se vygeneroval automaticky.">
            <a:extLst>
              <a:ext uri="{FF2B5EF4-FFF2-40B4-BE49-F238E27FC236}">
                <a16:creationId xmlns:a16="http://schemas.microsoft.com/office/drawing/2014/main" id="{46E4BBE7-7D13-194C-C868-3668D36FD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94" y="2071016"/>
            <a:ext cx="7242354" cy="446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17725"/>
      </p:ext>
    </p:extLst>
  </p:cSld>
  <p:clrMapOvr>
    <a:masterClrMapping/>
  </p:clrMapOvr>
  <p:transition spd="slow">
    <p:push dir="u"/>
  </p:transition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hlinkClick r:id="rId2"/>
              </a:rPr>
              <a:t>kml@eseltest.cz</a:t>
            </a:r>
            <a:r>
              <a:rPr lang="cs-CZ" sz="1000"/>
              <a:t> / 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384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Autofit/>
          </a:bodyPr>
          <a:lstStyle/>
          <a:p>
            <a:pPr marL="323850" indent="-32385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cs-CZ" sz="1800" kern="100">
                <a:ea typeface="Calibri"/>
                <a:cs typeface="Arial"/>
              </a:rPr>
              <a:t>Uživatel vyplní LRV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Arial"/>
              </a:rPr>
              <a:t>(1)</a:t>
            </a:r>
            <a:endParaRPr lang="cs-CZ">
              <a:solidFill>
                <a:srgbClr val="FF0000"/>
              </a:solidFill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r>
              <a:rPr lang="cs-CZ" sz="1800">
                <a:ea typeface="Calibri"/>
                <a:cs typeface="Calibri"/>
              </a:rPr>
              <a:t>Uživatel povolí prominutí řízení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(2)</a:t>
            </a:r>
          </a:p>
          <a:p>
            <a:pPr marL="323850" indent="-323850" algn="just">
              <a:lnSpc>
                <a:spcPct val="114999"/>
              </a:lnSpc>
              <a:spcAft>
                <a:spcPts val="0"/>
              </a:spcAft>
            </a:pPr>
            <a:r>
              <a:rPr lang="cs-CZ" sz="1800">
                <a:ea typeface="Calibri"/>
                <a:cs typeface="Calibri"/>
              </a:rPr>
              <a:t>Uživatel nahraje rozhodnutí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(3,4)</a:t>
            </a:r>
          </a:p>
          <a:p>
            <a:pPr marL="323850" indent="-323850" algn="just">
              <a:lnSpc>
                <a:spcPct val="114999"/>
              </a:lnSpc>
              <a:spcAft>
                <a:spcPts val="0"/>
              </a:spcAft>
            </a:pPr>
            <a:r>
              <a:rPr lang="cs-CZ" sz="1800">
                <a:ea typeface="Calibri"/>
                <a:cs typeface="Calibri"/>
              </a:rPr>
              <a:t>Uloží </a:t>
            </a:r>
            <a:r>
              <a:rPr lang="cs-CZ" sz="1800">
                <a:solidFill>
                  <a:srgbClr val="FF0000"/>
                </a:solidFill>
                <a:ea typeface="Calibri"/>
                <a:cs typeface="Calibri"/>
              </a:rPr>
              <a:t>(5)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Autorizace </a:t>
            </a:r>
            <a:r>
              <a:rPr lang="cs-CZ" err="1"/>
              <a:t>oDok</a:t>
            </a:r>
            <a:endParaRPr lang="cs-CZ" err="1">
              <a:ea typeface="Calibri"/>
              <a:cs typeface="Calibri"/>
            </a:endParaRPr>
          </a:p>
        </p:txBody>
      </p:sp>
      <p:pic>
        <p:nvPicPr>
          <p:cNvPr id="7" name="Obrázek 6" descr="Obsah obrázku text, elektronika, snímek obrazovky, Webová stránka&#10;&#10;Popis se vygeneroval automaticky.">
            <a:extLst>
              <a:ext uri="{FF2B5EF4-FFF2-40B4-BE49-F238E27FC236}">
                <a16:creationId xmlns:a16="http://schemas.microsoft.com/office/drawing/2014/main" id="{A1185F80-17CE-4126-765D-5E080B11C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128" y="1180564"/>
            <a:ext cx="6272704" cy="536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74007"/>
      </p:ext>
    </p:extLst>
  </p:cSld>
  <p:clrMapOvr>
    <a:masterClrMapping/>
  </p:clrMapOvr>
  <p:transition spd="slow">
    <p:push dir="u"/>
  </p:transition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hlinkClick r:id="rId2"/>
              </a:rPr>
              <a:t>kml@eseltest.cz</a:t>
            </a:r>
            <a:r>
              <a:rPr lang="cs-CZ" sz="1000"/>
              <a:t> / 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385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Autofit/>
          </a:bodyPr>
          <a:lstStyle/>
          <a:p>
            <a:pPr marL="323850" indent="-32385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cs-CZ" sz="1800" kern="100">
                <a:ea typeface="Calibri"/>
                <a:cs typeface="Arial"/>
              </a:rPr>
              <a:t>Uživatel provede autorizovat</a:t>
            </a:r>
            <a:endParaRPr lang="cs-CZ">
              <a:solidFill>
                <a:srgbClr val="FF0000"/>
              </a:solidFill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Autorizace </a:t>
            </a:r>
            <a:r>
              <a:rPr lang="cs-CZ" err="1"/>
              <a:t>oDok</a:t>
            </a:r>
            <a:endParaRPr lang="cs-CZ" err="1">
              <a:ea typeface="Calibri"/>
              <a:cs typeface="Calibri"/>
            </a:endParaRPr>
          </a:p>
        </p:txBody>
      </p:sp>
      <p:pic>
        <p:nvPicPr>
          <p:cNvPr id="6" name="Obrázek 5" descr="Obsah obrázku text, snímek obrazovky, Webová stránka, Webové stránky&#10;&#10;Popis se vygeneroval automaticky.">
            <a:extLst>
              <a:ext uri="{FF2B5EF4-FFF2-40B4-BE49-F238E27FC236}">
                <a16:creationId xmlns:a16="http://schemas.microsoft.com/office/drawing/2014/main" id="{6B03ADE3-7F19-62EC-AF92-BC721727D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625" y="1462705"/>
            <a:ext cx="6754464" cy="508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75091"/>
      </p:ext>
    </p:extLst>
  </p:cSld>
  <p:clrMapOvr>
    <a:masterClrMapping/>
  </p:clrMapOvr>
  <p:transition spd="slow">
    <p:push dir="u"/>
  </p:transition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386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3789781" cy="4255782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07000"/>
              </a:lnSpc>
              <a:tabLst>
                <a:tab pos="457200" algn="l"/>
              </a:tabLst>
            </a:pPr>
            <a:r>
              <a:rPr lang="cs-CZ" sz="1800">
                <a:ea typeface="Times New Roman" panose="02020603050405020304" pitchFamily="18" charset="0"/>
                <a:cs typeface="Times New Roman"/>
              </a:rPr>
              <a:t>Úspěšně autorizovaná úplná výjimka</a:t>
            </a:r>
            <a:r>
              <a:rPr lang="en-US" sz="1800">
                <a:ea typeface="Times New Roman" panose="02020603050405020304" pitchFamily="18" charset="0"/>
                <a:cs typeface="Times New Roman"/>
              </a:rPr>
              <a:t> v </a:t>
            </a:r>
            <a:r>
              <a:rPr lang="cs-CZ" sz="1800">
                <a:ea typeface="Times New Roman" panose="02020603050405020304" pitchFamily="18" charset="0"/>
                <a:cs typeface="Times New Roman"/>
              </a:rPr>
              <a:t>systému</a:t>
            </a:r>
            <a:r>
              <a:rPr lang="en-US" sz="1800">
                <a:ea typeface="Times New Roman" panose="02020603050405020304" pitchFamily="18" charset="0"/>
                <a:cs typeface="Times New Roman"/>
              </a:rPr>
              <a:t> o</a:t>
            </a:r>
            <a:r>
              <a:rPr lang="sk-SK" sz="1800">
                <a:ea typeface="Times New Roman" panose="02020603050405020304" pitchFamily="18" charset="0"/>
                <a:cs typeface="Times New Roman"/>
              </a:rPr>
              <a:t>Dok</a:t>
            </a:r>
            <a:endParaRPr lang="sk-SK"/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None/>
              <a:tabLst>
                <a:tab pos="457200" algn="l"/>
              </a:tabLst>
            </a:pPr>
            <a:r>
              <a:rPr lang="sk-SK" sz="1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None/>
              <a:tabLst>
                <a:tab pos="457200" algn="l"/>
              </a:tabLst>
            </a:pPr>
            <a:endParaRPr lang="sk-SK" sz="180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None/>
              <a:tabLst>
                <a:tab pos="457200" algn="l"/>
              </a:tabLst>
            </a:pPr>
            <a:endParaRPr lang="cs-CZ" sz="1800" kern="100"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sk-SK" sz="1800" kern="100"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cs-CZ" sz="1800" kern="100"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kern="100">
                <a:cs typeface="Arial" panose="020B0604020202020204" pitchFamily="34" charset="0"/>
              </a:rPr>
              <a:t>			</a:t>
            </a: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 kern="100"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>
              <a:ea typeface="Calibri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Stav odeslané žádosti o výjimku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9014ACC-2188-23B4-485A-DB4BEA97E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888" y="1735304"/>
            <a:ext cx="6965698" cy="2481607"/>
          </a:xfrm>
          <a:prstGeom prst="rect">
            <a:avLst/>
          </a:prstGeom>
        </p:spPr>
      </p:pic>
      <p:pic>
        <p:nvPicPr>
          <p:cNvPr id="7" name="Obrázek 6" descr="Obsah obrázku text, snímek obrazovky, software, Počítačová ikona&#10;&#10;Popis se vygeneroval automaticky.">
            <a:extLst>
              <a:ext uri="{FF2B5EF4-FFF2-40B4-BE49-F238E27FC236}">
                <a16:creationId xmlns:a16="http://schemas.microsoft.com/office/drawing/2014/main" id="{194A18AA-08BA-4AF9-212C-F824DEA9F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94" y="4216911"/>
            <a:ext cx="10658105" cy="2214387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DE26A769-2CE0-0936-BF43-4ECCAD6AC217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0859445"/>
      </p:ext>
    </p:extLst>
  </p:cSld>
  <p:clrMapOvr>
    <a:masterClrMapping/>
  </p:clrMapOvr>
  <p:transition spd="slow">
    <p:push dir="u"/>
  </p:transition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387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07000"/>
              </a:lnSpc>
              <a:tabLst>
                <a:tab pos="457200" algn="l"/>
              </a:tabLst>
            </a:pPr>
            <a:r>
              <a:rPr lang="cs-CZ" sz="1800">
                <a:ea typeface="Times New Roman" panose="02020603050405020304" pitchFamily="18" charset="0"/>
                <a:cs typeface="Times New Roman"/>
              </a:rPr>
              <a:t>Úspěšně schválená úplná výjimka</a:t>
            </a:r>
            <a:r>
              <a:rPr lang="en-US" sz="1800">
                <a:ea typeface="Times New Roman" panose="02020603050405020304" pitchFamily="18" charset="0"/>
                <a:cs typeface="Times New Roman"/>
              </a:rPr>
              <a:t> v </a:t>
            </a:r>
            <a:r>
              <a:rPr lang="cs-CZ" sz="1800">
                <a:ea typeface="Times New Roman" panose="02020603050405020304" pitchFamily="18" charset="0"/>
                <a:cs typeface="Times New Roman"/>
              </a:rPr>
              <a:t>systému</a:t>
            </a:r>
            <a:r>
              <a:rPr lang="en-US" sz="1800">
                <a:ea typeface="Times New Roman" panose="02020603050405020304" pitchFamily="18" charset="0"/>
                <a:cs typeface="Times New Roman"/>
              </a:rPr>
              <a:t> o</a:t>
            </a:r>
            <a:r>
              <a:rPr lang="sk-SK" sz="1800">
                <a:ea typeface="Times New Roman" panose="02020603050405020304" pitchFamily="18" charset="0"/>
                <a:cs typeface="Times New Roman"/>
              </a:rPr>
              <a:t>Dok</a:t>
            </a:r>
            <a:endParaRPr lang="sk-SK">
              <a:ea typeface="Calibri"/>
              <a:cs typeface="Calibri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None/>
              <a:tabLst>
                <a:tab pos="457200" algn="l"/>
              </a:tabLst>
            </a:pPr>
            <a:r>
              <a:rPr lang="sk-SK" sz="1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None/>
              <a:tabLst>
                <a:tab pos="457200" algn="l"/>
              </a:tabLst>
            </a:pPr>
            <a:endParaRPr lang="sk-SK" sz="180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None/>
              <a:tabLst>
                <a:tab pos="457200" algn="l"/>
              </a:tabLst>
            </a:pPr>
            <a:endParaRPr lang="cs-CZ" sz="1800" kern="100"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sk-SK" sz="1800" kern="100"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cs-CZ" sz="1800" kern="100"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kern="100">
                <a:cs typeface="Arial" panose="020B0604020202020204" pitchFamily="34" charset="0"/>
              </a:rPr>
              <a:t>			</a:t>
            </a: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 kern="100"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>
              <a:ea typeface="Calibri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Stav odeslané žádosti o výjimku</a:t>
            </a:r>
          </a:p>
        </p:txBody>
      </p:sp>
      <p:pic>
        <p:nvPicPr>
          <p:cNvPr id="6" name="Obrázek 5" descr="Obsah obrázku text, snímek obrazovky, software, Počítačová ikona&#10;&#10;Popis se vygeneroval automaticky.">
            <a:extLst>
              <a:ext uri="{FF2B5EF4-FFF2-40B4-BE49-F238E27FC236}">
                <a16:creationId xmlns:a16="http://schemas.microsoft.com/office/drawing/2014/main" id="{7F5A6CA7-7353-286A-53E8-B697E5FD5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198161"/>
            <a:ext cx="11234628" cy="2414534"/>
          </a:xfrm>
          <a:prstGeom prst="rect">
            <a:avLst/>
          </a:prstGeom>
        </p:spPr>
      </p:pic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DE041147-E820-4A20-56DF-B38F4A7E1EED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1630098"/>
      </p:ext>
    </p:extLst>
  </p:cSld>
  <p:clrMapOvr>
    <a:masterClrMapping/>
  </p:clrMapOvr>
  <p:transition spd="slow">
    <p:push dir="u"/>
  </p:transition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388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07000"/>
              </a:lnSpc>
              <a:tabLst>
                <a:tab pos="457200" algn="l"/>
              </a:tabLst>
            </a:pPr>
            <a:r>
              <a:rPr lang="cs-CZ" sz="1800">
                <a:ea typeface="Times New Roman" panose="02020603050405020304" pitchFamily="18" charset="0"/>
                <a:cs typeface="Times New Roman"/>
              </a:rPr>
              <a:t>Úspěšně schválená úplná výjimka</a:t>
            </a:r>
            <a:r>
              <a:rPr lang="en-US" sz="1800">
                <a:ea typeface="Times New Roman" panose="02020603050405020304" pitchFamily="18" charset="0"/>
                <a:cs typeface="Times New Roman"/>
              </a:rPr>
              <a:t> v </a:t>
            </a:r>
            <a:r>
              <a:rPr lang="cs-CZ" sz="1800">
                <a:ea typeface="Times New Roman" panose="02020603050405020304" pitchFamily="18" charset="0"/>
                <a:cs typeface="Times New Roman"/>
              </a:rPr>
              <a:t>systému</a:t>
            </a:r>
            <a:r>
              <a:rPr lang="en-US" sz="1800">
                <a:ea typeface="Times New Roman" panose="02020603050405020304" pitchFamily="18" charset="0"/>
                <a:cs typeface="Times New Roman"/>
              </a:rPr>
              <a:t> o</a:t>
            </a:r>
            <a:r>
              <a:rPr lang="sk-SK" sz="1800">
                <a:ea typeface="Times New Roman" panose="02020603050405020304" pitchFamily="18" charset="0"/>
                <a:cs typeface="Times New Roman"/>
              </a:rPr>
              <a:t>Dok</a:t>
            </a:r>
            <a:endParaRPr lang="sk-SK">
              <a:ea typeface="Calibri"/>
              <a:cs typeface="Calibri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None/>
              <a:tabLst>
                <a:tab pos="457200" algn="l"/>
              </a:tabLst>
            </a:pPr>
            <a:r>
              <a:rPr lang="sk-SK" sz="1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None/>
              <a:tabLst>
                <a:tab pos="457200" algn="l"/>
              </a:tabLst>
            </a:pPr>
            <a:endParaRPr lang="sk-SK" sz="180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None/>
              <a:tabLst>
                <a:tab pos="457200" algn="l"/>
              </a:tabLst>
            </a:pPr>
            <a:endParaRPr lang="cs-CZ" sz="1800" kern="100"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sk-SK" sz="1800" kern="100"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cs-CZ" sz="1800" kern="100"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kern="100">
                <a:cs typeface="Arial" panose="020B0604020202020204" pitchFamily="34" charset="0"/>
              </a:rPr>
              <a:t>			</a:t>
            </a: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 kern="100"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>
              <a:ea typeface="Calibri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Příprava postoupení vládě</a:t>
            </a:r>
          </a:p>
        </p:txBody>
      </p:sp>
      <p:pic>
        <p:nvPicPr>
          <p:cNvPr id="6" name="Obrázek 5" descr="Obsah obrázku text, snímek obrazovky, software, Počítačová ikona&#10;&#10;Popis se vygeneroval automaticky.">
            <a:extLst>
              <a:ext uri="{FF2B5EF4-FFF2-40B4-BE49-F238E27FC236}">
                <a16:creationId xmlns:a16="http://schemas.microsoft.com/office/drawing/2014/main" id="{7F5A6CA7-7353-286A-53E8-B697E5FD5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222405"/>
            <a:ext cx="11222554" cy="2411939"/>
          </a:xfrm>
          <a:prstGeom prst="rect">
            <a:avLst/>
          </a:prstGeom>
        </p:spPr>
      </p:pic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DEE0419B-2F77-196E-723A-19AA1F549B88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9083480"/>
      </p:ext>
    </p:extLst>
  </p:cSld>
  <p:clrMapOvr>
    <a:masterClrMapping/>
  </p:clrMapOvr>
  <p:transition spd="slow">
    <p:push dir="u"/>
  </p:transition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389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ct val="107000"/>
              </a:lnSpc>
              <a:tabLst>
                <a:tab pos="457200" algn="l"/>
              </a:tabLst>
            </a:pPr>
            <a:r>
              <a:rPr lang="cs-CZ" sz="1800">
                <a:ea typeface="Times New Roman" panose="02020603050405020304" pitchFamily="18" charset="0"/>
                <a:cs typeface="Times New Roman"/>
              </a:rPr>
              <a:t>Po schválení úplné výjimky v systému </a:t>
            </a:r>
            <a:r>
              <a:rPr lang="cs-CZ" sz="1800" err="1">
                <a:ea typeface="Times New Roman" panose="02020603050405020304" pitchFamily="18" charset="0"/>
                <a:cs typeface="Times New Roman"/>
              </a:rPr>
              <a:t>oDok</a:t>
            </a:r>
            <a:r>
              <a:rPr lang="cs-CZ" sz="1800">
                <a:ea typeface="Times New Roman" panose="02020603050405020304" pitchFamily="18" charset="0"/>
                <a:cs typeface="Times New Roman"/>
              </a:rPr>
              <a:t> pod účtem </a:t>
            </a:r>
            <a:r>
              <a:rPr lang="cs-CZ" sz="1800" b="1">
                <a:ea typeface="Times New Roman" panose="02020603050405020304" pitchFamily="18" charset="0"/>
                <a:cs typeface="Times New Rom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kml</a:t>
            </a:r>
            <a:r>
              <a:rPr lang="cs-CZ" sz="1800" b="1">
                <a:effectLst/>
                <a:ea typeface="Times New Roman" panose="02020603050405020304" pitchFamily="18" charset="0"/>
                <a:cs typeface="Times New Rom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@eseltest.</a:t>
            </a:r>
            <a:r>
              <a:rPr lang="cs-CZ" sz="1800" b="1">
                <a:ea typeface="Times New Roman" panose="02020603050405020304" pitchFamily="18" charset="0"/>
                <a:cs typeface="Times New Rom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cz</a:t>
            </a:r>
            <a:r>
              <a:rPr lang="cs-CZ" sz="1800" b="1">
                <a:ea typeface="Times New Roman" panose="02020603050405020304" pitchFamily="18" charset="0"/>
                <a:cs typeface="Times New Roman"/>
              </a:rPr>
              <a:t> </a:t>
            </a:r>
            <a:r>
              <a:rPr lang="cs-CZ" sz="1800">
                <a:ea typeface="Times New Roman" panose="02020603050405020304" pitchFamily="18" charset="0"/>
                <a:cs typeface="Times New Roman"/>
              </a:rPr>
              <a:t>je</a:t>
            </a:r>
            <a:r>
              <a:rPr lang="cs-CZ" sz="1800" b="1">
                <a:ea typeface="Times New Roman" panose="02020603050405020304" pitchFamily="18" charset="0"/>
                <a:cs typeface="Times New Roman"/>
              </a:rPr>
              <a:t> </a:t>
            </a:r>
            <a:r>
              <a:rPr lang="cs-CZ" sz="1800">
                <a:ea typeface="Times New Roman" panose="02020603050405020304" pitchFamily="18" charset="0"/>
                <a:cs typeface="Times New Roman"/>
              </a:rPr>
              <a:t>dostupná</a:t>
            </a:r>
            <a:r>
              <a:rPr lang="sk-SK" sz="1800">
                <a:ea typeface="Times New Roman" panose="02020603050405020304" pitchFamily="18" charset="0"/>
                <a:cs typeface="Times New Roman"/>
              </a:rPr>
              <a:t> </a:t>
            </a:r>
            <a:r>
              <a:rPr lang="cs-CZ" sz="1800">
                <a:ea typeface="Times New Roman" panose="02020603050405020304" pitchFamily="18" charset="0"/>
                <a:cs typeface="Times New Roman"/>
              </a:rPr>
              <a:t>akce „Připravit postoupení vládě“</a:t>
            </a:r>
            <a:endParaRPr lang="en-US" sz="1800"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Schválení výjimky v </a:t>
            </a:r>
            <a:r>
              <a:rPr lang="cs-CZ" err="1"/>
              <a:t>oDok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4F12466-49E6-4446-D859-2B6971F2E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29" y="2371706"/>
            <a:ext cx="10899463" cy="3914794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E39A9ACA-36FB-6300-592E-5A77DF260EA5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3208814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39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552" y="848201"/>
            <a:ext cx="5211100" cy="1341763"/>
          </a:xfrm>
        </p:spPr>
        <p:txBody>
          <a:bodyPr>
            <a:normAutofit fontScale="90000"/>
          </a:bodyPr>
          <a:lstStyle/>
          <a:p>
            <a:r>
              <a:rPr lang="cs-CZ">
                <a:solidFill>
                  <a:schemeClr val="tx1"/>
                </a:solidFill>
                <a:latin typeface="+mn-lt"/>
              </a:rPr>
              <a:t>Interní portál e-Legislativy Shrnutí návrhu, historie a další informace</a:t>
            </a:r>
            <a:br>
              <a:rPr lang="cs-CZ">
                <a:solidFill>
                  <a:schemeClr val="tx1"/>
                </a:solidFill>
                <a:latin typeface="+mn-lt"/>
              </a:rPr>
            </a:br>
            <a:r>
              <a:rPr lang="cs-CZ" sz="3600">
                <a:solidFill>
                  <a:srgbClr val="FFFFFF"/>
                </a:solidFill>
                <a:latin typeface="+mn-lt"/>
              </a:rPr>
              <a:t> typy</a:t>
            </a:r>
            <a:endParaRPr lang="cs-CZ">
              <a:latin typeface="+mn-lt"/>
              <a:ea typeface="Calibri"/>
              <a:cs typeface="Calibri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5143" y="2812502"/>
            <a:ext cx="4911857" cy="1022897"/>
          </a:xfrm>
        </p:spPr>
        <p:txBody>
          <a:bodyPr/>
          <a:lstStyle/>
          <a:p>
            <a:pPr marL="360000" lvl="1" indent="0">
              <a:buNone/>
            </a:pPr>
            <a:endParaRPr lang="cs-CZ">
              <a:solidFill>
                <a:schemeClr val="accent1"/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20053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367831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390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26609"/>
            <a:ext cx="11234629" cy="4183190"/>
          </a:xfrm>
        </p:spPr>
        <p:txBody>
          <a:bodyPr vert="horz" lIns="0" tIns="0" rIns="0" bIns="0" rtlCol="0" anchor="t">
            <a:normAutofit/>
          </a:bodyPr>
          <a:lstStyle/>
          <a:p>
            <a:pPr marL="346710" indent="-285750" fontAlgn="base"/>
            <a:r>
              <a:rPr lang="cs-CZ" sz="1800">
                <a:effectLst/>
                <a:ea typeface="Times New Roman" panose="02020603050405020304" pitchFamily="18" charset="0"/>
              </a:rPr>
              <a:t>Klikneme na </a:t>
            </a:r>
            <a:r>
              <a:rPr lang="cs-CZ" sz="1800">
                <a:ea typeface="Times New Roman" panose="02020603050405020304" pitchFamily="18" charset="0"/>
                <a:cs typeface="Calibri"/>
              </a:rPr>
              <a:t>p</a:t>
            </a:r>
            <a:r>
              <a:rPr lang="cs-CZ" sz="1800">
                <a:ea typeface="Times New Roman" panose="02020603050405020304" pitchFamily="18" charset="0"/>
                <a:cs typeface="Times New Roman"/>
              </a:rPr>
              <a:t>řipravit postoupení vládě </a:t>
            </a:r>
            <a:r>
              <a:rPr lang="cs-CZ" sz="1800">
                <a:solidFill>
                  <a:srgbClr val="FF0000"/>
                </a:solidFill>
                <a:ea typeface="Times New Roman" panose="02020603050405020304" pitchFamily="18" charset="0"/>
                <a:cs typeface="Times New Roman"/>
              </a:rPr>
              <a:t>(2)</a:t>
            </a:r>
            <a:r>
              <a:rPr lang="cs-CZ" sz="1800">
                <a:ea typeface="Times New Roman" panose="02020603050405020304" pitchFamily="18" charset="0"/>
                <a:cs typeface="Times New Roman"/>
              </a:rPr>
              <a:t>, které se nachází v tvorbě </a:t>
            </a:r>
            <a:r>
              <a:rPr lang="cs-CZ" sz="1800">
                <a:solidFill>
                  <a:srgbClr val="FF0000"/>
                </a:solidFill>
                <a:ea typeface="Times New Roman" panose="02020603050405020304" pitchFamily="18" charset="0"/>
                <a:cs typeface="Times New Roman"/>
              </a:rPr>
              <a:t>(1)</a:t>
            </a:r>
            <a:endParaRPr lang="cs-CZ">
              <a:solidFill>
                <a:srgbClr val="FF0000"/>
              </a:solidFill>
              <a:cs typeface="Times New Roman"/>
            </a:endParaRPr>
          </a:p>
          <a:p>
            <a:pPr marL="60960" indent="0" fontAlgn="base">
              <a:buNone/>
            </a:pPr>
            <a:endParaRPr lang="en-US" sz="1800">
              <a:ea typeface="Calibri"/>
              <a:cs typeface="Calibri"/>
            </a:endParaRPr>
          </a:p>
          <a:p>
            <a:pPr marL="60960" indent="0" fontAlgn="base">
              <a:buNone/>
            </a:pPr>
            <a:endParaRPr lang="cs-CZ" sz="1800">
              <a:effectLst/>
              <a:ea typeface="Times New Roman" panose="02020603050405020304" pitchFamily="18" charset="0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Příprava</a:t>
            </a:r>
            <a:r>
              <a:rPr lang="cs-CZ"/>
              <a:t> postoupení vládě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D02503E-8753-ED38-A00E-D08A0EF84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29" y="2219286"/>
            <a:ext cx="11070557" cy="3976246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3503ABB9-3C2E-2637-882B-AA445F7F0F73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2109150"/>
      </p:ext>
    </p:extLst>
  </p:cSld>
  <p:clrMapOvr>
    <a:masterClrMapping/>
  </p:clrMapOvr>
  <p:transition spd="slow">
    <p:push dir="u"/>
  </p:transition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391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26609"/>
            <a:ext cx="11234629" cy="4183190"/>
          </a:xfrm>
        </p:spPr>
        <p:txBody>
          <a:bodyPr vert="horz" lIns="0" tIns="0" rIns="0" bIns="0" rtlCol="0" anchor="t">
            <a:normAutofit/>
          </a:bodyPr>
          <a:lstStyle/>
          <a:p>
            <a:pPr marL="346710" indent="-285750" fontAlgn="base"/>
            <a:r>
              <a:rPr lang="cs-CZ" sz="1800">
                <a:ea typeface="Times New Roman" panose="02020603050405020304" pitchFamily="18" charset="0"/>
              </a:rPr>
              <a:t>Vytvoří se nové</a:t>
            </a:r>
            <a:r>
              <a:rPr lang="cs-CZ" sz="1800">
                <a:effectLst/>
                <a:ea typeface="Times New Roman" panose="02020603050405020304" pitchFamily="18" charset="0"/>
              </a:rPr>
              <a:t> PVD </a:t>
            </a:r>
            <a:r>
              <a:rPr lang="cs-CZ" sz="1800">
                <a:ea typeface="Times New Roman" panose="02020603050405020304" pitchFamily="18" charset="0"/>
              </a:rPr>
              <a:t>postoupení</a:t>
            </a:r>
            <a:r>
              <a:rPr lang="cs-CZ" sz="1800">
                <a:effectLst/>
                <a:ea typeface="Times New Roman" panose="02020603050405020304" pitchFamily="18" charset="0"/>
              </a:rPr>
              <a:t> vládě</a:t>
            </a:r>
            <a:r>
              <a:rPr lang="cs-CZ" sz="1800">
                <a:ea typeface="Times New Roman" panose="02020603050405020304" pitchFamily="18" charset="0"/>
              </a:rPr>
              <a:t> </a:t>
            </a:r>
            <a:r>
              <a:rPr lang="cs-CZ" sz="1800">
                <a:solidFill>
                  <a:srgbClr val="FF0000"/>
                </a:solidFill>
                <a:ea typeface="Times New Roman" panose="02020603050405020304" pitchFamily="18" charset="0"/>
              </a:rPr>
              <a:t>(1)</a:t>
            </a:r>
            <a:r>
              <a:rPr lang="cs-CZ" sz="1800">
                <a:effectLst/>
                <a:ea typeface="Times New Roman" panose="02020603050405020304" pitchFamily="18" charset="0"/>
              </a:rPr>
              <a:t> ve kterém vyplníme </a:t>
            </a:r>
            <a:r>
              <a:rPr lang="cs-CZ" sz="1800">
                <a:ea typeface="Times New Roman" panose="02020603050405020304" pitchFamily="18" charset="0"/>
              </a:rPr>
              <a:t>vlastnosti</a:t>
            </a:r>
            <a:r>
              <a:rPr lang="cs-CZ" sz="1800">
                <a:effectLst/>
                <a:ea typeface="Times New Roman" panose="02020603050405020304" pitchFamily="18" charset="0"/>
              </a:rPr>
              <a:t> </a:t>
            </a:r>
            <a:r>
              <a:rPr lang="cs-CZ" sz="1800">
                <a:solidFill>
                  <a:srgbClr val="FF0000"/>
                </a:solidFill>
                <a:ea typeface="Times New Roman" panose="02020603050405020304" pitchFamily="18" charset="0"/>
              </a:rPr>
              <a:t>(2,3)</a:t>
            </a:r>
            <a:r>
              <a:rPr lang="cs-CZ" sz="1800">
                <a:ea typeface="Times New Roman" panose="02020603050405020304" pitchFamily="18" charset="0"/>
              </a:rPr>
              <a:t> </a:t>
            </a:r>
            <a:r>
              <a:rPr lang="cs-CZ" sz="1800">
                <a:effectLst/>
                <a:ea typeface="Times New Roman" panose="02020603050405020304" pitchFamily="18" charset="0"/>
              </a:rPr>
              <a:t>a klikneme na </a:t>
            </a:r>
            <a:r>
              <a:rPr lang="cs-CZ" sz="1800">
                <a:ea typeface="Times New Roman" panose="02020603050405020304" pitchFamily="18" charset="0"/>
              </a:rPr>
              <a:t>uložit </a:t>
            </a:r>
            <a:r>
              <a:rPr lang="cs-CZ" sz="1800">
                <a:solidFill>
                  <a:srgbClr val="FF0000"/>
                </a:solidFill>
                <a:ea typeface="Times New Roman" panose="02020603050405020304" pitchFamily="18" charset="0"/>
              </a:rPr>
              <a:t>(4)</a:t>
            </a:r>
            <a:endParaRPr lang="en-US" sz="1800">
              <a:solidFill>
                <a:srgbClr val="FF0000"/>
              </a:solidFill>
              <a:ea typeface="Calibri"/>
              <a:cs typeface="Calibri"/>
            </a:endParaRPr>
          </a:p>
          <a:p>
            <a:pPr marL="60960" indent="0" fontAlgn="base">
              <a:buNone/>
            </a:pPr>
            <a:endParaRPr lang="cs-CZ" sz="1800">
              <a:effectLst/>
              <a:ea typeface="Times New Roman" panose="02020603050405020304" pitchFamily="18" charset="0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Příprava</a:t>
            </a:r>
            <a:r>
              <a:rPr lang="cs-CZ"/>
              <a:t> postoupení vládě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C39D3EE-B0D7-FEAA-D89F-E1DA65698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86" y="2199131"/>
            <a:ext cx="7896657" cy="4183190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26682B2F-16A1-3A8A-FE03-A11E2403FB18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8273094"/>
      </p:ext>
    </p:extLst>
  </p:cSld>
  <p:clrMapOvr>
    <a:masterClrMapping/>
  </p:clrMapOvr>
  <p:transition spd="slow">
    <p:push dir="u"/>
  </p:transition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392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26609"/>
            <a:ext cx="11234629" cy="4183190"/>
          </a:xfrm>
        </p:spPr>
        <p:txBody>
          <a:bodyPr vert="horz" lIns="0" tIns="0" rIns="0" bIns="0" rtlCol="0" anchor="t">
            <a:normAutofit/>
          </a:bodyPr>
          <a:lstStyle/>
          <a:p>
            <a:pPr marL="346710" indent="-285750" fontAlgn="base"/>
            <a:r>
              <a:rPr lang="cs-CZ" sz="1800">
                <a:effectLst/>
                <a:ea typeface="Times New Roman" panose="02020603050405020304" pitchFamily="18" charset="0"/>
              </a:rPr>
              <a:t>V </a:t>
            </a:r>
            <a:r>
              <a:rPr lang="cs-CZ" sz="1800">
                <a:ea typeface="Times New Roman" panose="02020603050405020304" pitchFamily="18" charset="0"/>
              </a:rPr>
              <a:t>PVD postoupení</a:t>
            </a:r>
            <a:r>
              <a:rPr lang="cs-CZ" sz="1800">
                <a:effectLst/>
                <a:ea typeface="Times New Roman" panose="02020603050405020304" pitchFamily="18" charset="0"/>
              </a:rPr>
              <a:t> vládě</a:t>
            </a:r>
            <a:r>
              <a:rPr lang="cs-CZ" sz="1800">
                <a:ea typeface="Times New Roman" panose="02020603050405020304" pitchFamily="18" charset="0"/>
              </a:rPr>
              <a:t> </a:t>
            </a:r>
            <a:r>
              <a:rPr lang="cs-CZ" sz="1800">
                <a:solidFill>
                  <a:srgbClr val="FF0000"/>
                </a:solidFill>
                <a:ea typeface="Times New Roman" panose="02020603050405020304" pitchFamily="18" charset="0"/>
              </a:rPr>
              <a:t>(1)</a:t>
            </a:r>
            <a:r>
              <a:rPr lang="cs-CZ" sz="1800">
                <a:effectLst/>
                <a:ea typeface="Times New Roman" panose="02020603050405020304" pitchFamily="18" charset="0"/>
              </a:rPr>
              <a:t> vidíme ve </a:t>
            </a:r>
            <a:r>
              <a:rPr lang="cs-CZ" sz="1800">
                <a:ea typeface="Times New Roman" panose="02020603050405020304" pitchFamily="18" charset="0"/>
              </a:rPr>
              <a:t>shrnutí</a:t>
            </a:r>
            <a:r>
              <a:rPr lang="cs-CZ" sz="1800">
                <a:solidFill>
                  <a:srgbClr val="FF0000"/>
                </a:solidFill>
                <a:ea typeface="Times New Roman" panose="02020603050405020304" pitchFamily="18" charset="0"/>
              </a:rPr>
              <a:t> (2)</a:t>
            </a:r>
            <a:endParaRPr lang="cs-CZ">
              <a:solidFill>
                <a:srgbClr val="FF0000"/>
              </a:solidFill>
            </a:endParaRPr>
          </a:p>
          <a:p>
            <a:pPr marL="346710" indent="-285750" fontAlgn="base"/>
            <a:r>
              <a:rPr lang="cs-CZ" sz="1800">
                <a:effectLst/>
                <a:ea typeface="Times New Roman" panose="02020603050405020304" pitchFamily="18" charset="0"/>
              </a:rPr>
              <a:t>Dokumenty</a:t>
            </a:r>
            <a:r>
              <a:rPr lang="cs-CZ" sz="1800">
                <a:ea typeface="Times New Roman" panose="02020603050405020304" pitchFamily="18" charset="0"/>
              </a:rPr>
              <a:t> </a:t>
            </a:r>
            <a:r>
              <a:rPr lang="cs-CZ" sz="1800">
                <a:solidFill>
                  <a:srgbClr val="FF0000"/>
                </a:solidFill>
                <a:ea typeface="Times New Roman" panose="02020603050405020304" pitchFamily="18" charset="0"/>
              </a:rPr>
              <a:t>(3)</a:t>
            </a:r>
            <a:r>
              <a:rPr lang="cs-CZ" sz="1800">
                <a:ea typeface="Times New Roman" panose="02020603050405020304" pitchFamily="18" charset="0"/>
              </a:rPr>
              <a:t>,</a:t>
            </a:r>
            <a:r>
              <a:rPr lang="cs-CZ" sz="1800">
                <a:effectLst/>
                <a:ea typeface="Times New Roman" panose="02020603050405020304" pitchFamily="18" charset="0"/>
              </a:rPr>
              <a:t> které potřebujeme.</a:t>
            </a:r>
            <a:endParaRPr lang="cs-CZ" sz="1800">
              <a:effectLst/>
              <a:ea typeface="Times New Roman" panose="02020603050405020304" pitchFamily="18" charset="0"/>
              <a:cs typeface="Calibri"/>
            </a:endParaRPr>
          </a:p>
          <a:p>
            <a:pPr marL="346710" indent="-285750" fontAlgn="base"/>
            <a:r>
              <a:rPr lang="cs-CZ" sz="1800">
                <a:ea typeface="Times New Roman" panose="02020603050405020304" pitchFamily="18" charset="0"/>
              </a:rPr>
              <a:t>Vytvoříme průvodní dopis </a:t>
            </a:r>
            <a:r>
              <a:rPr lang="cs-CZ" sz="1800">
                <a:solidFill>
                  <a:srgbClr val="FF0000"/>
                </a:solidFill>
                <a:ea typeface="Times New Roman" panose="02020603050405020304" pitchFamily="18" charset="0"/>
              </a:rPr>
              <a:t>(4)</a:t>
            </a:r>
            <a:endParaRPr lang="cs-CZ" sz="1800">
              <a:solidFill>
                <a:srgbClr val="000000"/>
              </a:solidFill>
              <a:effectLst/>
              <a:ea typeface="Times New Roman" panose="02020603050405020304" pitchFamily="18" charset="0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Příprava</a:t>
            </a:r>
            <a:r>
              <a:rPr lang="cs-CZ"/>
              <a:t> postoupení vládě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5F33E79-16DE-470D-25DC-7F9F6B58F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2788" y="1826609"/>
            <a:ext cx="5367362" cy="4590288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BF222F9D-6297-287B-EA2A-FB210FE84939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9914410"/>
      </p:ext>
    </p:extLst>
  </p:cSld>
  <p:clrMapOvr>
    <a:masterClrMapping/>
  </p:clrMapOvr>
  <p:transition spd="slow">
    <p:push dir="u"/>
  </p:transition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393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/>
              </a:rPr>
              <a:t>Dokument se si otevřeme v editoru, kde provedeme dokončit dokument (postupně </a:t>
            </a:r>
            <a:r>
              <a:rPr lang="cs-CZ" sz="18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1,2</a:t>
            </a:r>
            <a:r>
              <a:rPr lang="cs-CZ" sz="1800">
                <a:ea typeface="Aptos" panose="020B0004020202020204" pitchFamily="34" charset="0"/>
                <a:cs typeface="Arial"/>
              </a:rPr>
              <a:t>) </a:t>
            </a:r>
            <a:endParaRPr lang="en-US" sz="1800">
              <a:solidFill>
                <a:srgbClr val="FF0000"/>
              </a:solidFill>
              <a:ea typeface="Calibri"/>
              <a:cs typeface="Arial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Příprava</a:t>
            </a:r>
            <a:r>
              <a:rPr lang="cs-CZ"/>
              <a:t> postoupení vládě</a:t>
            </a:r>
          </a:p>
        </p:txBody>
      </p:sp>
      <p:pic>
        <p:nvPicPr>
          <p:cNvPr id="6" name="Obrázek 5" descr="Obsah obrázku text, snímek obrazovky, software, Počítačová ikona&#10;&#10;Popis se vygeneroval automaticky.">
            <a:extLst>
              <a:ext uri="{FF2B5EF4-FFF2-40B4-BE49-F238E27FC236}">
                <a16:creationId xmlns:a16="http://schemas.microsoft.com/office/drawing/2014/main" id="{34FB18FE-5E58-4A16-B538-3C0447E59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101027"/>
            <a:ext cx="6877659" cy="4255324"/>
          </a:xfrm>
          <a:prstGeom prst="rect">
            <a:avLst/>
          </a:prstGeom>
        </p:spPr>
      </p:pic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F3B6477C-C6BE-1B65-436E-912C4CC68CF4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209561"/>
      </p:ext>
    </p:extLst>
  </p:cSld>
  <p:clrMapOvr>
    <a:masterClrMapping/>
  </p:clrMapOvr>
  <p:transition spd="slow">
    <p:push dir="u"/>
  </p:transition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394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26609"/>
            <a:ext cx="11234629" cy="4183190"/>
          </a:xfrm>
        </p:spPr>
        <p:txBody>
          <a:bodyPr vert="horz" lIns="0" tIns="0" rIns="0" bIns="0" rtlCol="0" anchor="t">
            <a:normAutofit/>
          </a:bodyPr>
          <a:lstStyle/>
          <a:p>
            <a:pPr marL="346710" indent="-285750" fontAlgn="base"/>
            <a:r>
              <a:rPr lang="cs-CZ" sz="1800">
                <a:ea typeface="Times New Roman" panose="02020603050405020304" pitchFamily="18" charset="0"/>
              </a:rPr>
              <a:t>Přejdeme na soubory </a:t>
            </a:r>
            <a:r>
              <a:rPr lang="cs-CZ" sz="1800">
                <a:solidFill>
                  <a:srgbClr val="FF0000"/>
                </a:solidFill>
                <a:ea typeface="Times New Roman" panose="02020603050405020304" pitchFamily="18" charset="0"/>
              </a:rPr>
              <a:t>(1)</a:t>
            </a:r>
            <a:r>
              <a:rPr lang="cs-CZ" sz="1800">
                <a:ea typeface="Times New Roman" panose="02020603050405020304" pitchFamily="18" charset="0"/>
              </a:rPr>
              <a:t>, kde zvolíme přidat novy </a:t>
            </a:r>
            <a:r>
              <a:rPr lang="cs-CZ" sz="1800">
                <a:solidFill>
                  <a:srgbClr val="FF0000"/>
                </a:solidFill>
                <a:ea typeface="Times New Roman" panose="02020603050405020304" pitchFamily="18" charset="0"/>
              </a:rPr>
              <a:t>(2)</a:t>
            </a:r>
          </a:p>
          <a:p>
            <a:pPr marL="346710" indent="-285750" fontAlgn="base"/>
            <a:r>
              <a:rPr lang="cs-CZ" sz="1800">
                <a:ea typeface="Times New Roman" panose="02020603050405020304" pitchFamily="18" charset="0"/>
              </a:rPr>
              <a:t>Následně  zvolíme vlastní soubor </a:t>
            </a:r>
            <a:r>
              <a:rPr lang="cs-CZ" sz="1800">
                <a:solidFill>
                  <a:srgbClr val="FF0000"/>
                </a:solidFill>
                <a:ea typeface="Times New Roman" panose="02020603050405020304" pitchFamily="18" charset="0"/>
              </a:rPr>
              <a:t>(3)</a:t>
            </a:r>
            <a:r>
              <a:rPr lang="cs-CZ" sz="1800">
                <a:ea typeface="Times New Roman" panose="02020603050405020304" pitchFamily="18" charset="0"/>
              </a:rPr>
              <a:t>, vybereme vlastní dokument </a:t>
            </a:r>
            <a:r>
              <a:rPr lang="cs-CZ" sz="1800">
                <a:solidFill>
                  <a:srgbClr val="FF0000"/>
                </a:solidFill>
                <a:ea typeface="Times New Roman" panose="02020603050405020304" pitchFamily="18" charset="0"/>
              </a:rPr>
              <a:t>(4)</a:t>
            </a:r>
            <a:r>
              <a:rPr lang="cs-CZ" sz="1800">
                <a:ea typeface="Times New Roman" panose="02020603050405020304" pitchFamily="18" charset="0"/>
              </a:rPr>
              <a:t>, zvolíme typ dokumentu </a:t>
            </a:r>
            <a:r>
              <a:rPr lang="cs-CZ" sz="1800">
                <a:solidFill>
                  <a:srgbClr val="FF0000"/>
                </a:solidFill>
                <a:ea typeface="Times New Roman" panose="02020603050405020304" pitchFamily="18" charset="0"/>
              </a:rPr>
              <a:t>(5)</a:t>
            </a:r>
            <a:r>
              <a:rPr lang="cs-CZ" sz="1800">
                <a:ea typeface="Times New Roman" panose="02020603050405020304" pitchFamily="18" charset="0"/>
              </a:rPr>
              <a:t>, vybereme autora </a:t>
            </a:r>
            <a:r>
              <a:rPr lang="cs-CZ" sz="1800">
                <a:solidFill>
                  <a:srgbClr val="FF0000"/>
                </a:solidFill>
                <a:ea typeface="Times New Roman" panose="02020603050405020304" pitchFamily="18" charset="0"/>
              </a:rPr>
              <a:t>(6) </a:t>
            </a:r>
            <a:r>
              <a:rPr lang="cs-CZ" sz="1800">
                <a:ea typeface="Times New Roman" panose="02020603050405020304" pitchFamily="18" charset="0"/>
              </a:rPr>
              <a:t>a vložíme</a:t>
            </a:r>
            <a:r>
              <a:rPr lang="cs-CZ" sz="1800">
                <a:solidFill>
                  <a:srgbClr val="FF0000"/>
                </a:solidFill>
                <a:ea typeface="Times New Roman" panose="02020603050405020304" pitchFamily="18" charset="0"/>
              </a:rPr>
              <a:t> (7)</a:t>
            </a:r>
          </a:p>
          <a:p>
            <a:pPr marL="346710" indent="-285750" fontAlgn="base"/>
            <a:r>
              <a:rPr lang="cs-CZ" sz="1800">
                <a:ea typeface="Times New Roman" panose="02020603050405020304" pitchFamily="18" charset="0"/>
              </a:rPr>
              <a:t>Takto nahrajeme</a:t>
            </a:r>
            <a:r>
              <a:rPr lang="cs-CZ" sz="1800">
                <a:effectLst/>
                <a:ea typeface="Times New Roman" panose="02020603050405020304" pitchFamily="18" charset="0"/>
              </a:rPr>
              <a:t> ostatní dokumenty </a:t>
            </a:r>
            <a:r>
              <a:rPr lang="en-US" sz="1800">
                <a:effectLst/>
                <a:ea typeface="Times New Roman" panose="02020603050405020304" pitchFamily="18" charset="0"/>
              </a:rPr>
              <a:t>(</a:t>
            </a:r>
            <a:r>
              <a:rPr lang="cs-CZ" sz="1800">
                <a:effectLst/>
                <a:ea typeface="Times New Roman" panose="02020603050405020304" pitchFamily="18" charset="0"/>
              </a:rPr>
              <a:t>Obálka, Předkládací zpráva, Návrh usnesení vlády</a:t>
            </a:r>
            <a:r>
              <a:rPr lang="en-US" sz="1800">
                <a:ea typeface="Times New Roman" panose="02020603050405020304" pitchFamily="18" charset="0"/>
              </a:rPr>
              <a:t>)</a:t>
            </a:r>
            <a:endParaRPr lang="cs-CZ" sz="1800">
              <a:ea typeface="Times New Roman" panose="02020603050405020304" pitchFamily="18" charset="0"/>
              <a:cs typeface="Calibri"/>
            </a:endParaRPr>
          </a:p>
          <a:p>
            <a:pPr marL="60960" indent="0" fontAlgn="base">
              <a:buNone/>
            </a:pPr>
            <a:endParaRPr lang="en-US" sz="1800">
              <a:ea typeface="Calibri"/>
              <a:cs typeface="Calibri"/>
            </a:endParaRPr>
          </a:p>
          <a:p>
            <a:pPr marL="60960" indent="0" fontAlgn="base">
              <a:buNone/>
            </a:pPr>
            <a:endParaRPr lang="cs-CZ" sz="1800">
              <a:effectLst/>
              <a:ea typeface="Times New Roman" panose="02020603050405020304" pitchFamily="18" charset="0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Příprava</a:t>
            </a:r>
            <a:r>
              <a:rPr lang="cs-CZ"/>
              <a:t> postoupení vládě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F04D6AF-5386-9892-D7A4-90D6A4979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70" y="3119333"/>
            <a:ext cx="6727303" cy="3319567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93958A8D-D382-7909-8D80-80D5222EF80D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2963076"/>
      </p:ext>
    </p:extLst>
  </p:cSld>
  <p:clrMapOvr>
    <a:masterClrMapping/>
  </p:clrMapOvr>
  <p:transition spd="slow">
    <p:push dir="u"/>
  </p:transition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395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26609"/>
            <a:ext cx="11234629" cy="4183190"/>
          </a:xfrm>
        </p:spPr>
        <p:txBody>
          <a:bodyPr vert="horz" lIns="0" tIns="0" rIns="0" bIns="0" rtlCol="0" anchor="t">
            <a:normAutofit/>
          </a:bodyPr>
          <a:lstStyle/>
          <a:p>
            <a:pPr marL="346710" indent="-285750" fontAlgn="base"/>
            <a:r>
              <a:rPr lang="cs-CZ" sz="1800">
                <a:effectLst/>
                <a:ea typeface="Times New Roman" panose="02020603050405020304" pitchFamily="18" charset="0"/>
              </a:rPr>
              <a:t>V záložce </a:t>
            </a:r>
            <a:r>
              <a:rPr lang="cs-CZ" sz="1800">
                <a:ea typeface="Times New Roman" panose="02020603050405020304" pitchFamily="18" charset="0"/>
              </a:rPr>
              <a:t>schvalování</a:t>
            </a:r>
            <a:r>
              <a:rPr lang="cs-CZ" sz="1800">
                <a:effectLst/>
                <a:ea typeface="Times New Roman" panose="02020603050405020304" pitchFamily="18" charset="0"/>
              </a:rPr>
              <a:t> </a:t>
            </a:r>
            <a:r>
              <a:rPr lang="cs-CZ" sz="1800">
                <a:solidFill>
                  <a:srgbClr val="FF0000"/>
                </a:solidFill>
                <a:ea typeface="Times New Roman" panose="02020603050405020304" pitchFamily="18" charset="0"/>
              </a:rPr>
              <a:t>(1)</a:t>
            </a:r>
            <a:r>
              <a:rPr lang="cs-CZ" sz="1800">
                <a:ea typeface="Times New Roman" panose="02020603050405020304" pitchFamily="18" charset="0"/>
              </a:rPr>
              <a:t> </a:t>
            </a:r>
            <a:r>
              <a:rPr lang="cs-CZ" sz="1800">
                <a:effectLst/>
                <a:ea typeface="Times New Roman" panose="02020603050405020304" pitchFamily="18" charset="0"/>
              </a:rPr>
              <a:t>nastavíme schvalovatele </a:t>
            </a:r>
            <a:r>
              <a:rPr lang="cs-CZ" sz="1800">
                <a:solidFill>
                  <a:srgbClr val="FF0000"/>
                </a:solidFill>
                <a:ea typeface="Times New Roman" panose="02020603050405020304" pitchFamily="18" charset="0"/>
              </a:rPr>
              <a:t>(2,3,4,5)</a:t>
            </a:r>
            <a:r>
              <a:rPr lang="cs-CZ" sz="1800">
                <a:ea typeface="Times New Roman" panose="02020603050405020304" pitchFamily="18" charset="0"/>
              </a:rPr>
              <a:t> </a:t>
            </a:r>
            <a:r>
              <a:rPr lang="cs-CZ" sz="1800">
                <a:effectLst/>
                <a:ea typeface="Times New Roman" panose="02020603050405020304" pitchFamily="18" charset="0"/>
              </a:rPr>
              <a:t>a v záložce </a:t>
            </a:r>
            <a:r>
              <a:rPr lang="cs-CZ" sz="1800">
                <a:ea typeface="Times New Roman" panose="02020603050405020304" pitchFamily="18" charset="0"/>
              </a:rPr>
              <a:t>shrnutí</a:t>
            </a:r>
            <a:r>
              <a:rPr lang="cs-CZ" sz="1800">
                <a:effectLst/>
                <a:ea typeface="Times New Roman" panose="02020603050405020304" pitchFamily="18" charset="0"/>
              </a:rPr>
              <a:t> </a:t>
            </a:r>
            <a:r>
              <a:rPr lang="cs-CZ" sz="1800">
                <a:solidFill>
                  <a:srgbClr val="FF0000"/>
                </a:solidFill>
                <a:ea typeface="Times New Roman" panose="02020603050405020304" pitchFamily="18" charset="0"/>
              </a:rPr>
              <a:t>(6) </a:t>
            </a:r>
            <a:r>
              <a:rPr lang="cs-CZ" sz="1800">
                <a:effectLst/>
                <a:ea typeface="Times New Roman" panose="02020603050405020304" pitchFamily="18" charset="0"/>
              </a:rPr>
              <a:t>spustíme schvalování</a:t>
            </a:r>
            <a:r>
              <a:rPr lang="cs-CZ" sz="1800">
                <a:ea typeface="Times New Roman" panose="02020603050405020304" pitchFamily="18" charset="0"/>
              </a:rPr>
              <a:t> </a:t>
            </a:r>
            <a:r>
              <a:rPr lang="cs-CZ" sz="1800">
                <a:solidFill>
                  <a:srgbClr val="FF0000"/>
                </a:solidFill>
                <a:ea typeface="Times New Roman" panose="02020603050405020304" pitchFamily="18" charset="0"/>
              </a:rPr>
              <a:t>(7)</a:t>
            </a:r>
            <a:endParaRPr lang="cs-CZ" sz="180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" indent="0" fontAlgn="base">
              <a:buNone/>
            </a:pPr>
            <a:endParaRPr lang="en-US" sz="1800">
              <a:ea typeface="Calibri"/>
              <a:cs typeface="Calibri"/>
            </a:endParaRPr>
          </a:p>
          <a:p>
            <a:pPr marL="60960" indent="0" fontAlgn="base">
              <a:buNone/>
            </a:pPr>
            <a:endParaRPr lang="cs-CZ" sz="1800">
              <a:effectLst/>
              <a:ea typeface="Times New Roman" panose="02020603050405020304" pitchFamily="18" charset="0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Příprava</a:t>
            </a:r>
            <a:r>
              <a:rPr lang="cs-CZ"/>
              <a:t> postoupení vládě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E65C7FA-F21E-20B9-4D47-522AAB066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30" y="2203621"/>
            <a:ext cx="7171944" cy="342916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D52A784-D1AC-50E8-F160-F2277EB51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6910" y="2203621"/>
            <a:ext cx="3946013" cy="2520581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2CE0E15A-0156-CF20-7A1C-071824EFAB7E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1191082"/>
      </p:ext>
    </p:extLst>
  </p:cSld>
  <p:clrMapOvr>
    <a:masterClrMapping/>
  </p:clrMapOvr>
  <p:transition spd="slow">
    <p:push dir="u"/>
  </p:transition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MF_ministr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396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26609"/>
            <a:ext cx="11234629" cy="4183190"/>
          </a:xfrm>
        </p:spPr>
        <p:txBody>
          <a:bodyPr vert="horz" lIns="0" tIns="0" rIns="0" bIns="0" rtlCol="0" anchor="t">
            <a:normAutofit/>
          </a:bodyPr>
          <a:lstStyle/>
          <a:p>
            <a:pPr marL="346710" indent="-285750"/>
            <a:r>
              <a:rPr lang="cs-CZ" sz="1800">
                <a:ea typeface="Calibri"/>
              </a:rPr>
              <a:t>Přihlásíme se jako uživatel, který schvaluje postoupení vládě, tj. ministr (</a:t>
            </a:r>
            <a:r>
              <a:rPr lang="cs-CZ" sz="1800" b="1" err="1">
                <a:ea typeface="Calibri"/>
              </a:rPr>
              <a:t>MF_ministr</a:t>
            </a:r>
            <a:r>
              <a:rPr lang="cs-CZ" sz="1800">
                <a:ea typeface="Calibri"/>
              </a:rPr>
              <a:t>), a vyhledáme si v záložce přehledy </a:t>
            </a:r>
            <a:r>
              <a:rPr lang="cs-CZ" sz="1800">
                <a:solidFill>
                  <a:srgbClr val="FF0000"/>
                </a:solidFill>
                <a:ea typeface="Calibri"/>
              </a:rPr>
              <a:t>(1)</a:t>
            </a:r>
            <a:r>
              <a:rPr lang="cs-CZ" sz="1800">
                <a:ea typeface="Calibri"/>
              </a:rPr>
              <a:t> mé právní akty </a:t>
            </a:r>
            <a:r>
              <a:rPr lang="cs-CZ" sz="1800">
                <a:solidFill>
                  <a:srgbClr val="FF0000"/>
                </a:solidFill>
                <a:ea typeface="Calibri"/>
              </a:rPr>
              <a:t>(2)</a:t>
            </a:r>
            <a:r>
              <a:rPr lang="cs-CZ" sz="1800">
                <a:ea typeface="Calibri"/>
              </a:rPr>
              <a:t>, kde klikneme na náš právní akt </a:t>
            </a:r>
            <a:r>
              <a:rPr lang="cs-CZ" sz="1800">
                <a:solidFill>
                  <a:srgbClr val="FF0000"/>
                </a:solidFill>
                <a:ea typeface="Calibri"/>
              </a:rPr>
              <a:t>(3)</a:t>
            </a:r>
            <a:r>
              <a:rPr lang="cs-CZ" sz="1800">
                <a:ea typeface="Calibri"/>
              </a:rPr>
              <a:t> a provedeme otevřít </a:t>
            </a:r>
            <a:r>
              <a:rPr lang="cs-CZ" sz="1800">
                <a:solidFill>
                  <a:srgbClr val="FF0000"/>
                </a:solidFill>
                <a:ea typeface="Calibri"/>
              </a:rPr>
              <a:t>(4)</a:t>
            </a:r>
            <a:endParaRPr lang="cs-CZ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Příprava</a:t>
            </a:r>
            <a:r>
              <a:rPr lang="cs-CZ"/>
              <a:t> postoupení vládě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78EDCDC-8250-933B-FA2B-D738B63C4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45" y="2443999"/>
            <a:ext cx="6106060" cy="173560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7768DC4-3927-17A1-7422-D4CE76AFF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45" y="4218026"/>
            <a:ext cx="10989966" cy="1977505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88C6696B-1F6C-E2B5-142B-AEB996CA450D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B33069C-9F63-642A-8675-D38ACD332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1733" y="821828"/>
            <a:ext cx="809524" cy="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4863"/>
      </p:ext>
    </p:extLst>
  </p:cSld>
  <p:clrMapOvr>
    <a:masterClrMapping/>
  </p:clrMapOvr>
  <p:transition spd="slow">
    <p:push dir="u"/>
  </p:transition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MF_ministr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397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26609"/>
            <a:ext cx="11234629" cy="4183190"/>
          </a:xfrm>
        </p:spPr>
        <p:txBody>
          <a:bodyPr vert="horz" lIns="0" tIns="0" rIns="0" bIns="0" rtlCol="0" anchor="t">
            <a:normAutofit/>
          </a:bodyPr>
          <a:lstStyle/>
          <a:p>
            <a:pPr marL="346710" indent="-285750" fontAlgn="base"/>
            <a:r>
              <a:rPr lang="cs-CZ" sz="1800"/>
              <a:t>Provedeme Zaznamenat schválení </a:t>
            </a:r>
            <a:r>
              <a:rPr lang="cs-CZ" sz="1800">
                <a:solidFill>
                  <a:srgbClr val="FF0000"/>
                </a:solidFill>
              </a:rPr>
              <a:t>(2)</a:t>
            </a:r>
            <a:r>
              <a:rPr lang="cs-CZ" sz="1800"/>
              <a:t> v </a:t>
            </a:r>
            <a:r>
              <a:rPr lang="cs-CZ" sz="1800" err="1"/>
              <a:t>srhnutí</a:t>
            </a:r>
            <a:r>
              <a:rPr lang="cs-CZ" sz="1800"/>
              <a:t> (3), které je v  PVD postoupení vládě </a:t>
            </a:r>
            <a:r>
              <a:rPr lang="cs-CZ" sz="1800">
                <a:solidFill>
                  <a:srgbClr val="FF0000"/>
                </a:solidFill>
              </a:rPr>
              <a:t>(2)</a:t>
            </a:r>
          </a:p>
          <a:p>
            <a:pPr marL="346710" indent="-285750" fontAlgn="base"/>
            <a:r>
              <a:rPr lang="cs-CZ" sz="1800"/>
              <a:t>Následně zvolíme dokument </a:t>
            </a:r>
            <a:r>
              <a:rPr lang="cs-CZ" sz="1800">
                <a:solidFill>
                  <a:srgbClr val="FF0000"/>
                </a:solidFill>
              </a:rPr>
              <a:t>(5)</a:t>
            </a:r>
            <a:r>
              <a:rPr lang="cs-CZ" sz="1800"/>
              <a:t>, stáhneme </a:t>
            </a:r>
            <a:r>
              <a:rPr lang="cs-CZ" sz="1800">
                <a:solidFill>
                  <a:srgbClr val="FF0000"/>
                </a:solidFill>
              </a:rPr>
              <a:t>(6)</a:t>
            </a:r>
            <a:r>
              <a:rPr lang="cs-CZ" sz="1800"/>
              <a:t>, nahrajeme</a:t>
            </a:r>
            <a:r>
              <a:rPr lang="cs-CZ" sz="1800">
                <a:solidFill>
                  <a:srgbClr val="FF0000"/>
                </a:solidFill>
              </a:rPr>
              <a:t> (7)</a:t>
            </a:r>
            <a:r>
              <a:rPr lang="cs-CZ" sz="1800"/>
              <a:t>, podepíšeme </a:t>
            </a:r>
            <a:r>
              <a:rPr lang="cs-CZ" sz="1800">
                <a:solidFill>
                  <a:srgbClr val="FF0000"/>
                </a:solidFill>
              </a:rPr>
              <a:t>(8)</a:t>
            </a:r>
            <a:r>
              <a:rPr lang="cs-CZ" sz="1800"/>
              <a:t> a potvrdíme </a:t>
            </a:r>
            <a:r>
              <a:rPr lang="cs-CZ" sz="1800">
                <a:solidFill>
                  <a:srgbClr val="FF0000"/>
                </a:solidFill>
              </a:rPr>
              <a:t>(9)</a:t>
            </a:r>
            <a:endParaRPr lang="en-US" sz="1800">
              <a:solidFill>
                <a:srgbClr val="000000"/>
              </a:solidFill>
              <a:ea typeface="Calibri"/>
              <a:cs typeface="Calibri"/>
            </a:endParaRPr>
          </a:p>
          <a:p>
            <a:pPr marL="60960" indent="0" fontAlgn="base">
              <a:buNone/>
            </a:pPr>
            <a:endParaRPr lang="cs-CZ" sz="1800">
              <a:effectLst/>
              <a:ea typeface="Times New Roman" panose="02020603050405020304" pitchFamily="18" charset="0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Příprava</a:t>
            </a:r>
            <a:r>
              <a:rPr lang="cs-CZ"/>
              <a:t> postoupení vládě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C6A0BCD-C07B-47D5-9986-F9C1ACF9F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30" y="2533387"/>
            <a:ext cx="5775387" cy="3899164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E86795FC-B89E-6025-B109-0BB1D27D2933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6978189"/>
      </p:ext>
    </p:extLst>
  </p:cSld>
  <p:clrMapOvr>
    <a:masterClrMapping/>
  </p:clrMapOvr>
  <p:transition spd="slow">
    <p:push dir="u"/>
  </p:transition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MF_ministr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398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07000"/>
              </a:lnSpc>
              <a:tabLst>
                <a:tab pos="457200" algn="l"/>
              </a:tabLst>
            </a:pPr>
            <a:r>
              <a:rPr lang="cs-CZ" sz="1800">
                <a:ea typeface="Times New Roman" panose="02020603050405020304" pitchFamily="18" charset="0"/>
                <a:cs typeface="Times New Roman" panose="02020603050405020304" pitchFamily="18" charset="0"/>
              </a:rPr>
              <a:t>Nutné</a:t>
            </a:r>
            <a:r>
              <a:rPr lang="en-US" sz="18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>
                <a:ea typeface="Times New Roman" panose="02020603050405020304" pitchFamily="18" charset="0"/>
                <a:cs typeface="Times New Roman" panose="02020603050405020304" pitchFamily="18" charset="0"/>
              </a:rPr>
              <a:t>autorizovat dokument </a:t>
            </a:r>
            <a:r>
              <a:rPr lang="en-US" sz="1800">
                <a:ea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cs-CZ" sz="1800">
                <a:ea typeface="Times New Roman" panose="02020603050405020304" pitchFamily="18" charset="0"/>
                <a:cs typeface="Times New Roman" panose="02020603050405020304" pitchFamily="18" charset="0"/>
              </a:rPr>
              <a:t>systému</a:t>
            </a:r>
            <a:r>
              <a:rPr lang="en-US" sz="180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oDok</a:t>
            </a:r>
            <a:r>
              <a:rPr lang="sk-SK" sz="1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-  </a:t>
            </a:r>
            <a:r>
              <a:rPr lang="cs-CZ" sz="1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sk-SK" sz="1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ministerstvo</a:t>
            </a:r>
            <a:r>
              <a:rPr lang="sk-SK" sz="1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lang="sk-SK" sz="1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které</a:t>
            </a:r>
            <a:r>
              <a:rPr lang="sk-SK" sz="1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jsme</a:t>
            </a:r>
            <a:r>
              <a:rPr lang="sk-SK" sz="1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návrh</a:t>
            </a:r>
            <a:r>
              <a:rPr lang="sk-SK" sz="1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podali</a:t>
            </a:r>
            <a:r>
              <a:rPr lang="sk-SK" sz="1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1800" b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mf1@eseltest.cz</a:t>
            </a:r>
            <a:r>
              <a:rPr lang="sk-SK" sz="1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None/>
              <a:tabLst>
                <a:tab pos="457200" algn="l"/>
              </a:tabLst>
            </a:pPr>
            <a:endParaRPr lang="sk-SK" sz="180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None/>
              <a:tabLst>
                <a:tab pos="457200" algn="l"/>
              </a:tabLst>
            </a:pPr>
            <a:endParaRPr lang="sk-SK" sz="180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None/>
              <a:tabLst>
                <a:tab pos="457200" algn="l"/>
              </a:tabLst>
            </a:pPr>
            <a:endParaRPr lang="cs-CZ" sz="1800" kern="100"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sk-SK" sz="1800" kern="100"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cs-CZ" sz="1800" kern="100"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kern="100">
                <a:cs typeface="Arial" panose="020B0604020202020204" pitchFamily="34" charset="0"/>
              </a:rPr>
              <a:t>			</a:t>
            </a: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 kern="100"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>
              <a:ea typeface="Calibri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Probíhá autorizace v sytému </a:t>
            </a:r>
            <a:r>
              <a:rPr lang="cs-CZ" err="1"/>
              <a:t>oDok</a:t>
            </a:r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36B16C9-3055-33F7-2504-202ED4D0B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120764"/>
            <a:ext cx="10119276" cy="4356236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BD0525ED-CD8A-7898-734B-283DB4F2B466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8217609"/>
      </p:ext>
    </p:extLst>
  </p:cSld>
  <p:clrMapOvr>
    <a:masterClrMapping/>
  </p:clrMapOvr>
  <p:transition spd="slow">
    <p:push dir="u"/>
  </p:transition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hlinkClick r:id="rId2"/>
              </a:rPr>
              <a:t>mf1@eseltest.cz</a:t>
            </a:r>
            <a:r>
              <a:rPr lang="cs-CZ" sz="1000"/>
              <a:t> / 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399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Autofit/>
          </a:bodyPr>
          <a:lstStyle/>
          <a:p>
            <a:pPr marL="323850" indent="-32385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cs-CZ" sz="1800" kern="100">
                <a:ea typeface="Calibri"/>
                <a:cs typeface="Arial"/>
              </a:rPr>
              <a:t>Přihlásíme se do </a:t>
            </a:r>
            <a:r>
              <a:rPr lang="cs-CZ" sz="1800" kern="100" err="1">
                <a:ea typeface="Calibri"/>
                <a:cs typeface="Arial"/>
              </a:rPr>
              <a:t>oDok</a:t>
            </a:r>
            <a:r>
              <a:rPr lang="cs-CZ" sz="1800" kern="100">
                <a:ea typeface="Calibri"/>
                <a:cs typeface="Arial"/>
              </a:rPr>
              <a:t> </a:t>
            </a:r>
            <a:r>
              <a:rPr lang="cs-CZ" sz="1800" kern="100">
                <a:ea typeface="+mn-lt"/>
                <a:cs typeface="+mn-lt"/>
                <a:hlinkClick r:id="rId3"/>
              </a:rPr>
              <a:t>https://kormoran.odok.cz/ODOKTEST/eklep3-test.nsf</a:t>
            </a:r>
            <a:r>
              <a:rPr lang="cs-CZ">
                <a:ea typeface="+mn-lt"/>
                <a:cs typeface="+mn-lt"/>
              </a:rPr>
              <a:t> pod účtem </a:t>
            </a:r>
            <a:r>
              <a:rPr lang="cs-CZ">
                <a:ea typeface="+mn-lt"/>
                <a:cs typeface="+mn-lt"/>
                <a:hlinkClick r:id="rId2"/>
              </a:rPr>
              <a:t>mf1@eseltest.cz</a:t>
            </a:r>
            <a:r>
              <a:rPr lang="cs-CZ">
                <a:ea typeface="+mn-lt"/>
                <a:cs typeface="+mn-lt"/>
              </a:rPr>
              <a:t> </a:t>
            </a:r>
            <a:endParaRPr lang="cs-CZ"/>
          </a:p>
          <a:p>
            <a:pPr marL="323850" indent="-323850">
              <a:lnSpc>
                <a:spcPct val="107000"/>
              </a:lnSpc>
              <a:spcAft>
                <a:spcPts val="0"/>
              </a:spcAft>
            </a:pPr>
            <a:endParaRPr lang="cs-CZ" sz="1800" kern="100">
              <a:ea typeface="+mn-lt"/>
              <a:cs typeface="+mn-lt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cs-CZ" sz="1800"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Autorizace </a:t>
            </a:r>
            <a:r>
              <a:rPr lang="cs-CZ" err="1"/>
              <a:t>oDok</a:t>
            </a:r>
            <a:endParaRPr lang="cs-CZ" err="1">
              <a:ea typeface="Calibri"/>
              <a:cs typeface="Calibri"/>
            </a:endParaRPr>
          </a:p>
        </p:txBody>
      </p:sp>
      <p:pic>
        <p:nvPicPr>
          <p:cNvPr id="6" name="Obrázek 5" descr="Obsah obrázku text, snímek obrazovky&#10;&#10;Popis se vygeneroval automaticky.">
            <a:extLst>
              <a:ext uri="{FF2B5EF4-FFF2-40B4-BE49-F238E27FC236}">
                <a16:creationId xmlns:a16="http://schemas.microsoft.com/office/drawing/2014/main" id="{9AFA1C94-C21E-FE02-DF16-418DA916B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737" y="2133244"/>
            <a:ext cx="7905182" cy="363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3269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9335E38-7700-5C5F-B69C-89B1FD6C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67C3053-29F4-2AA0-7D0A-2DDC1A2D1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BE5C883C-761D-0F9B-B812-E6DEAE7DC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Důležité odkazy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99BF23B-8392-6A94-D312-3189A9B14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323850" indent="-323850"/>
            <a:r>
              <a:rPr lang="cs-CZ" sz="1800" b="1"/>
              <a:t>TEST</a:t>
            </a:r>
            <a:endParaRPr lang="cs-CZ" sz="1800" b="1">
              <a:ea typeface="Calibri"/>
              <a:cs typeface="Calibri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800"/>
              <a:t>Veřejný portál e-Sbírka: </a:t>
            </a:r>
            <a:r>
              <a:rPr lang="cs-CZ" sz="1800" u="sng">
                <a:solidFill>
                  <a:srgbClr val="0563C1"/>
                </a:solidFill>
                <a:effectLst/>
                <a:ea typeface="Calibri"/>
                <a:cs typeface="Times New Roman"/>
                <a:hlinkClick r:id="rId2" tooltip="https://test.e-sbirka.cz/"/>
              </a:rPr>
              <a:t>https://test.e-sbirka.cz/</a:t>
            </a:r>
            <a:endParaRPr lang="cs-CZ" sz="1800" u="sng">
              <a:solidFill>
                <a:srgbClr val="0563C1"/>
              </a:solidFill>
              <a:effectLst/>
              <a:ea typeface="Calibri"/>
              <a:cs typeface="Times New Roman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800"/>
              <a:t>Neveřejný portál e-Sbírka: </a:t>
            </a:r>
            <a:r>
              <a:rPr lang="cs-CZ" sz="1800" u="sng" kern="10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 tooltip="https://test-portal.e-sbirka.cz/"/>
              </a:rPr>
              <a:t>https://test-portal.e-sbirka.cz/</a:t>
            </a:r>
            <a:r>
              <a:rPr lang="cs-CZ" sz="1800" kern="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1800"/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800"/>
              <a:t>Veřejný portál e-Legislativa: </a:t>
            </a:r>
            <a:r>
              <a:rPr lang="cs-CZ" sz="1800" u="sng">
                <a:solidFill>
                  <a:srgbClr val="0563C1"/>
                </a:solidFill>
                <a:effectLst/>
                <a:ea typeface="Calibri"/>
                <a:cs typeface="Times New Roman"/>
                <a:hlinkClick r:id="rId4" tooltip="https://test.e-legislativa.cz/"/>
              </a:rPr>
              <a:t>https://test.e-legislativa.cz/</a:t>
            </a:r>
            <a:endParaRPr lang="cs-CZ" sz="1800">
              <a:ea typeface="Calibri"/>
              <a:cs typeface="Times New Roman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800"/>
              <a:t>Neveřejný portál e-Legislativa: </a:t>
            </a:r>
            <a:r>
              <a:rPr lang="cs-CZ" sz="1800" u="sng">
                <a:solidFill>
                  <a:srgbClr val="0563C1"/>
                </a:solidFill>
                <a:effectLst/>
                <a:ea typeface="Calibri"/>
                <a:cs typeface="Times New Roman"/>
                <a:hlinkClick r:id="rId5" tooltip="https://test-portal.e-legislativa.cz/"/>
              </a:rPr>
              <a:t>https://test-portal.e-legislativa.cz/</a:t>
            </a:r>
            <a:endParaRPr lang="cs-CZ" sz="1800">
              <a:ea typeface="Calibri"/>
              <a:cs typeface="Times New Roman"/>
            </a:endParaRPr>
          </a:p>
          <a:p>
            <a:pPr marL="323850" indent="-323850"/>
            <a:endParaRPr lang="cs-CZ" sz="1800">
              <a:ea typeface="Calibri"/>
              <a:cs typeface="Calibri"/>
            </a:endParaRP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6C30FF31-F7C0-B5C0-F0C0-F11F47E0840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323850" indent="-323850"/>
            <a:r>
              <a:rPr lang="cs-CZ" sz="1800" b="1"/>
              <a:t>PRODUKCE</a:t>
            </a:r>
            <a:endParaRPr lang="cs-CZ" sz="1800" b="1">
              <a:ea typeface="Calibri"/>
              <a:cs typeface="Calibri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800"/>
              <a:t>Veřejný portál e-Sbírka: </a:t>
            </a:r>
            <a:r>
              <a:rPr lang="cs-CZ" sz="1800">
                <a:hlinkClick r:id="rId6"/>
              </a:rPr>
              <a:t>https://www.e-sbirka.cz/</a:t>
            </a:r>
            <a:endParaRPr lang="cs-CZ" sz="1800"/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800"/>
              <a:t>Neveřejný portál e-Sbírka: </a:t>
            </a:r>
            <a:r>
              <a:rPr lang="cs-CZ" sz="1800">
                <a:effectLst/>
                <a:hlinkClick r:id="rId7" tooltip="https://portal.e-sbirka.cz/"/>
              </a:rPr>
              <a:t>https://portal.e-sbirka.cz/</a:t>
            </a:r>
            <a:r>
              <a:rPr lang="cs-CZ" sz="1800">
                <a:effectLst/>
              </a:rPr>
              <a:t> </a:t>
            </a:r>
            <a:endParaRPr lang="cs-CZ" sz="1800">
              <a:ea typeface="Calibri"/>
              <a:cs typeface="Calibri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800"/>
              <a:t>Veřejný portál e-Legislativa: </a:t>
            </a:r>
            <a:r>
              <a:rPr lang="cs-CZ" sz="1800">
                <a:hlinkClick r:id="rId8"/>
              </a:rPr>
              <a:t>https://www.e-legislativa.cz/portal/domu</a:t>
            </a:r>
            <a:endParaRPr lang="cs-CZ" sz="1800">
              <a:ea typeface="Calibri"/>
              <a:cs typeface="Calibri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800"/>
              <a:t>Neveřejný portál e-Legislativa: </a:t>
            </a:r>
            <a:r>
              <a:rPr lang="cs-CZ" sz="1800">
                <a:hlinkClick r:id="rId9"/>
              </a:rPr>
              <a:t>https://portal.e-legislativa.cz/portal/domu</a:t>
            </a:r>
            <a:r>
              <a:rPr lang="cs-CZ" sz="1800">
                <a:effectLst/>
              </a:rPr>
              <a:t> </a:t>
            </a:r>
            <a:endParaRPr lang="cs-CZ" sz="18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416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2BFC873-3750-23CB-CB48-7DA66591D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4F79F45F-7AC4-3DCD-E696-0A2A67A88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40</a:t>
            </a:fld>
            <a:endParaRPr lang="pl-PL"/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877601C1-D98A-A9A9-E662-0F9FE7DD1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924050"/>
            <a:ext cx="11234629" cy="4059948"/>
          </a:xfrm>
        </p:spPr>
        <p:txBody>
          <a:bodyPr>
            <a:normAutofit/>
          </a:bodyPr>
          <a:lstStyle/>
          <a:p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Uživatel otevírá požadovaný návrh (např. výběrem návrhu v záložce Přehledy či ve výsledku vyhledávání)</a:t>
            </a:r>
          </a:p>
          <a:p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Výchozí stranou vybraného návrhu je stránka Shrnutí návrhu, která obsahuje části: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Informace o návrhu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Historie návrhu - v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</a:rPr>
              <a:t> průběhu procesu se generují informace o návrhu a informace o průchodu procesu jednotlivými fázemi, vzniku verzí a dokumentů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098900" lvl="2" indent="-342900"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</a:rPr>
              <a:t>Odkaz do příslušného prostoru fáze</a:t>
            </a:r>
          </a:p>
          <a:p>
            <a:pPr marL="1098900" lvl="2" indent="-342900"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</a:rPr>
              <a:t>Informace o stavu</a:t>
            </a:r>
          </a:p>
          <a:p>
            <a:pPr marL="1098900" lvl="2" indent="-342900"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</a:rPr>
              <a:t>Přechod mezi stavy</a:t>
            </a:r>
          </a:p>
          <a:p>
            <a:pPr marL="1098900" lvl="2" indent="-342900"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</a:rPr>
              <a:t>Předání mezi fázemi</a:t>
            </a:r>
          </a:p>
          <a:p>
            <a:pPr marL="1098900" lvl="2" indent="-342900"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</a:rPr>
              <a:t>Odkazy na stránky Úřadu vlády, Poslanecké sněmovny nebo Senátu, které obsahují historii příslušného návrhu v dané instituci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-36000">
              <a:buNone/>
            </a:pPr>
            <a:r>
              <a:rPr lang="cs-CZ" sz="105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(Návrh 2024-0832)</a:t>
            </a:r>
          </a:p>
          <a:p>
            <a:endParaRPr lang="sk-SK" sz="2800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E762907-6959-91DF-55C0-DB4EFB05D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Informace o návrhu a historie návrhu</a:t>
            </a: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6121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hlinkClick r:id="rId2"/>
              </a:rPr>
              <a:t>mf1@eseltest.cz</a:t>
            </a:r>
            <a:r>
              <a:rPr lang="cs-CZ" sz="1000"/>
              <a:t> / 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400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Autofit/>
          </a:bodyPr>
          <a:lstStyle/>
          <a:p>
            <a:pPr marL="323850" indent="-32385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cs-CZ" sz="1800" kern="100">
                <a:ea typeface="Calibri"/>
                <a:cs typeface="Arial"/>
              </a:rPr>
              <a:t>Přejdeme</a:t>
            </a:r>
            <a:r>
              <a:rPr lang="cs-CZ" sz="1800" kern="100">
                <a:ea typeface="+mn-lt"/>
                <a:cs typeface="Arial"/>
              </a:rPr>
              <a:t> na záložku moje organizace </a:t>
            </a:r>
            <a:r>
              <a:rPr lang="cs-CZ" sz="1800" kern="100">
                <a:solidFill>
                  <a:srgbClr val="FF0000"/>
                </a:solidFill>
                <a:ea typeface="+mn-lt"/>
                <a:cs typeface="Arial"/>
              </a:rPr>
              <a:t>(1)</a:t>
            </a:r>
            <a:r>
              <a:rPr lang="cs-CZ" sz="1800" kern="100">
                <a:ea typeface="+mn-lt"/>
                <a:cs typeface="Arial"/>
              </a:rPr>
              <a:t> , kde zvolíme k autorizaci </a:t>
            </a:r>
            <a:r>
              <a:rPr lang="cs-CZ" sz="1800" kern="100">
                <a:solidFill>
                  <a:srgbClr val="FF0000"/>
                </a:solidFill>
                <a:ea typeface="+mn-lt"/>
                <a:cs typeface="Arial"/>
              </a:rPr>
              <a:t>(2)</a:t>
            </a:r>
            <a:endParaRPr lang="cs-CZ">
              <a:solidFill>
                <a:srgbClr val="FF0000"/>
              </a:solidFill>
              <a:ea typeface="Calibri"/>
              <a:cs typeface="Calibri"/>
            </a:endParaRPr>
          </a:p>
          <a:p>
            <a:pPr marL="323850" indent="-323850">
              <a:lnSpc>
                <a:spcPct val="107000"/>
              </a:lnSpc>
              <a:spcAft>
                <a:spcPts val="0"/>
              </a:spcAft>
            </a:pPr>
            <a:endParaRPr lang="cs-CZ" sz="1800" kern="100">
              <a:ea typeface="+mn-lt"/>
              <a:cs typeface="+mn-lt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cs-CZ" sz="1800"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Autorizace </a:t>
            </a:r>
            <a:r>
              <a:rPr lang="cs-CZ" err="1"/>
              <a:t>oDok</a:t>
            </a:r>
            <a:endParaRPr lang="cs-CZ" err="1">
              <a:ea typeface="Calibri"/>
              <a:cs typeface="Calibri"/>
            </a:endParaRPr>
          </a:p>
        </p:txBody>
      </p:sp>
      <p:pic>
        <p:nvPicPr>
          <p:cNvPr id="7" name="Obrázek 6" descr="Obsah obrázku text, elektronika, snímek obrazovky, software&#10;&#10;Popis se vygeneroval automaticky.">
            <a:extLst>
              <a:ext uri="{FF2B5EF4-FFF2-40B4-BE49-F238E27FC236}">
                <a16:creationId xmlns:a16="http://schemas.microsoft.com/office/drawing/2014/main" id="{63F54E13-FE4F-5753-56BC-923843430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51" y="2070945"/>
            <a:ext cx="910590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660843"/>
      </p:ext>
    </p:extLst>
  </p:cSld>
  <p:clrMapOvr>
    <a:masterClrMapping/>
  </p:clrMapOvr>
  <p:transition spd="slow">
    <p:push dir="u"/>
  </p:transition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hlinkClick r:id="rId2"/>
              </a:rPr>
              <a:t>mf1@eseltest.cz</a:t>
            </a:r>
            <a:r>
              <a:rPr lang="cs-CZ" sz="1000"/>
              <a:t> / 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401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Autofit/>
          </a:bodyPr>
          <a:lstStyle/>
          <a:p>
            <a:pPr marL="323850" indent="-32385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cs-CZ" sz="1800" kern="100">
                <a:ea typeface="Calibri"/>
                <a:cs typeface="Arial"/>
              </a:rPr>
              <a:t>Vybereme</a:t>
            </a:r>
            <a:r>
              <a:rPr lang="cs-CZ" sz="1800" kern="100">
                <a:ea typeface="+mn-lt"/>
                <a:cs typeface="Arial"/>
              </a:rPr>
              <a:t> </a:t>
            </a:r>
            <a:r>
              <a:rPr lang="cs-CZ" sz="1800" kern="100">
                <a:solidFill>
                  <a:srgbClr val="000000"/>
                </a:solidFill>
                <a:ea typeface="+mn-lt"/>
                <a:cs typeface="Arial"/>
              </a:rPr>
              <a:t>si náš dokument </a:t>
            </a:r>
            <a:endParaRPr lang="cs-CZ" sz="1800" kern="100">
              <a:solidFill>
                <a:srgbClr val="FF0000"/>
              </a:solidFill>
              <a:ea typeface="Calibri"/>
              <a:cs typeface="Arial"/>
            </a:endParaRPr>
          </a:p>
          <a:p>
            <a:pPr marL="323850" indent="-323850">
              <a:lnSpc>
                <a:spcPct val="107000"/>
              </a:lnSpc>
              <a:spcAft>
                <a:spcPts val="0"/>
              </a:spcAft>
            </a:pPr>
            <a:endParaRPr lang="cs-CZ" sz="1800" kern="100">
              <a:ea typeface="+mn-lt"/>
              <a:cs typeface="+mn-lt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cs-CZ" sz="1800"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Autorizace </a:t>
            </a:r>
            <a:r>
              <a:rPr lang="cs-CZ" err="1"/>
              <a:t>oDok</a:t>
            </a:r>
            <a:endParaRPr lang="cs-CZ" err="1">
              <a:ea typeface="Calibri"/>
              <a:cs typeface="Calibri"/>
            </a:endParaRPr>
          </a:p>
        </p:txBody>
      </p:sp>
      <p:pic>
        <p:nvPicPr>
          <p:cNvPr id="6" name="Obrázek 5" descr="Obsah obrázku text, snímek obrazovky, software, Webová stránka&#10;&#10;Popis se vygeneroval automaticky.">
            <a:extLst>
              <a:ext uri="{FF2B5EF4-FFF2-40B4-BE49-F238E27FC236}">
                <a16:creationId xmlns:a16="http://schemas.microsoft.com/office/drawing/2014/main" id="{6F0CE15F-1CD6-7925-2F84-67F8827A0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14" y="2153657"/>
            <a:ext cx="8705850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7409"/>
      </p:ext>
    </p:extLst>
  </p:cSld>
  <p:clrMapOvr>
    <a:masterClrMapping/>
  </p:clrMapOvr>
  <p:transition spd="slow">
    <p:push dir="u"/>
  </p:transition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hlinkClick r:id="rId2"/>
              </a:rPr>
              <a:t>mf1@eseltest.cz</a:t>
            </a:r>
            <a:r>
              <a:rPr lang="cs-CZ" sz="1000"/>
              <a:t> / 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402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Autofit/>
          </a:bodyPr>
          <a:lstStyle/>
          <a:p>
            <a:pPr marL="323850" indent="-32385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cs-CZ" sz="1800" kern="100">
                <a:ea typeface="Calibri"/>
                <a:cs typeface="Arial"/>
              </a:rPr>
              <a:t>Otevřeme se nám předložený materiál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Arial"/>
              </a:rPr>
              <a:t>(1)</a:t>
            </a:r>
            <a:r>
              <a:rPr lang="cs-CZ" sz="1800" kern="100">
                <a:ea typeface="Calibri"/>
                <a:cs typeface="Arial"/>
              </a:rPr>
              <a:t> s informací, že dokument není autorizován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Arial"/>
              </a:rPr>
              <a:t> (2)</a:t>
            </a:r>
          </a:p>
          <a:p>
            <a:pPr marL="323850" indent="-323850">
              <a:lnSpc>
                <a:spcPct val="107000"/>
              </a:lnSpc>
              <a:spcAft>
                <a:spcPts val="0"/>
              </a:spcAft>
            </a:pPr>
            <a:r>
              <a:rPr lang="cs-CZ" sz="1800" kern="100">
                <a:ea typeface="+mn-lt"/>
                <a:cs typeface="Arial"/>
              </a:rPr>
              <a:t>"</a:t>
            </a:r>
            <a:r>
              <a:rPr lang="cs-CZ" sz="1800" kern="100" err="1">
                <a:ea typeface="+mn-lt"/>
                <a:cs typeface="Arial"/>
              </a:rPr>
              <a:t>Scrollujeme</a:t>
            </a:r>
            <a:r>
              <a:rPr lang="cs-CZ" sz="1800" kern="100">
                <a:ea typeface="+mn-lt"/>
                <a:cs typeface="Arial"/>
              </a:rPr>
              <a:t>" stránku dolů, kde zvolíme autorizovat (</a:t>
            </a:r>
            <a:r>
              <a:rPr lang="cs-CZ" sz="1800" kern="100">
                <a:solidFill>
                  <a:srgbClr val="FF0000"/>
                </a:solidFill>
                <a:ea typeface="+mn-lt"/>
                <a:cs typeface="Arial"/>
              </a:rPr>
              <a:t>3)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cs-CZ" sz="1800" kern="1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en-US" sz="1800">
              <a:ea typeface="Calibri"/>
              <a:cs typeface="Calibri"/>
            </a:endParaRPr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cs-CZ" sz="1800"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Autorizace </a:t>
            </a:r>
            <a:r>
              <a:rPr lang="cs-CZ" err="1"/>
              <a:t>oDok</a:t>
            </a:r>
            <a:endParaRPr lang="cs-CZ" err="1">
              <a:ea typeface="Calibri"/>
              <a:cs typeface="Calibri"/>
            </a:endParaRPr>
          </a:p>
        </p:txBody>
      </p:sp>
      <p:pic>
        <p:nvPicPr>
          <p:cNvPr id="6" name="Obrázek 5" descr="Obsah obrázku text, snímek obrazovky, Písmo, číslo&#10;&#10;Popis se vygeneroval automaticky.">
            <a:extLst>
              <a:ext uri="{FF2B5EF4-FFF2-40B4-BE49-F238E27FC236}">
                <a16:creationId xmlns:a16="http://schemas.microsoft.com/office/drawing/2014/main" id="{574E0FD1-8998-513C-E298-4A86946A5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74" y="2379841"/>
            <a:ext cx="6840695" cy="4169670"/>
          </a:xfrm>
          <a:prstGeom prst="rect">
            <a:avLst/>
          </a:prstGeom>
        </p:spPr>
      </p:pic>
      <p:pic>
        <p:nvPicPr>
          <p:cNvPr id="8" name="Obrázek 7" descr="Obsah obrázku text, snímek obrazovky, logo, Písmo&#10;&#10;Popis se vygeneroval automaticky.">
            <a:extLst>
              <a:ext uri="{FF2B5EF4-FFF2-40B4-BE49-F238E27FC236}">
                <a16:creationId xmlns:a16="http://schemas.microsoft.com/office/drawing/2014/main" id="{0F6EB579-DD8C-C66F-1711-0D7CDFAFC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4899" y="3344683"/>
            <a:ext cx="3752850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612435"/>
      </p:ext>
    </p:extLst>
  </p:cSld>
  <p:clrMapOvr>
    <a:masterClrMapping/>
  </p:clrMapOvr>
  <p:transition spd="slow">
    <p:push dir="u"/>
  </p:transition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hlinkClick r:id="rId2"/>
              </a:rPr>
              <a:t>mf1@eseltest.cz</a:t>
            </a:r>
            <a:r>
              <a:rPr lang="cs-CZ" sz="1000"/>
              <a:t> / 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403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Autofit/>
          </a:bodyPr>
          <a:lstStyle/>
          <a:p>
            <a:pPr marL="323850" indent="-323850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cs-CZ" sz="1800" kern="100">
                <a:ea typeface="Calibri"/>
                <a:cs typeface="Arial"/>
              </a:rPr>
              <a:t>Autorizace materiálu byla úspěšná</a:t>
            </a:r>
            <a:endParaRPr lang="cs-CZ"/>
          </a:p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endParaRPr lang="cs-CZ" sz="1800"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Autorizace </a:t>
            </a:r>
            <a:r>
              <a:rPr lang="cs-CZ" err="1"/>
              <a:t>oDok</a:t>
            </a:r>
            <a:endParaRPr lang="cs-CZ" err="1">
              <a:ea typeface="Calibri"/>
              <a:cs typeface="Calibri"/>
            </a:endParaRPr>
          </a:p>
        </p:txBody>
      </p:sp>
      <p:pic>
        <p:nvPicPr>
          <p:cNvPr id="6" name="Obrázek 5" descr="Obsah obrázku text, snímek obrazovky, software, číslo&#10;&#10;Popis se vygeneroval automaticky.">
            <a:extLst>
              <a:ext uri="{FF2B5EF4-FFF2-40B4-BE49-F238E27FC236}">
                <a16:creationId xmlns:a16="http://schemas.microsoft.com/office/drawing/2014/main" id="{DA9C3BC3-7F38-7A82-37AF-D0EBD170B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68" y="2071352"/>
            <a:ext cx="6178567" cy="446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51086"/>
      </p:ext>
    </p:extLst>
  </p:cSld>
  <p:clrMapOvr>
    <a:masterClrMapping/>
  </p:clrMapOvr>
  <p:transition spd="slow">
    <p:push dir="u"/>
  </p:transition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MF_ministr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404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07000"/>
              </a:lnSpc>
              <a:tabLst>
                <a:tab pos="457200" algn="l"/>
              </a:tabLst>
            </a:pPr>
            <a:r>
              <a:rPr lang="cs-CZ" sz="1800">
                <a:ea typeface="Times New Roman" panose="02020603050405020304" pitchFamily="18" charset="0"/>
                <a:cs typeface="Times New Roman"/>
              </a:rPr>
              <a:t>Úspěšně autorizovaná </a:t>
            </a:r>
            <a:r>
              <a:rPr lang="en-US" sz="1800">
                <a:ea typeface="Times New Roman" panose="02020603050405020304" pitchFamily="18" charset="0"/>
                <a:cs typeface="Times New Roman"/>
              </a:rPr>
              <a:t>v </a:t>
            </a:r>
            <a:r>
              <a:rPr lang="cs-CZ" sz="1800">
                <a:ea typeface="Times New Roman" panose="02020603050405020304" pitchFamily="18" charset="0"/>
                <a:cs typeface="Times New Roman"/>
              </a:rPr>
              <a:t>systému</a:t>
            </a:r>
            <a:r>
              <a:rPr lang="en-US" sz="1800">
                <a:ea typeface="Times New Roman" panose="02020603050405020304" pitchFamily="18" charset="0"/>
                <a:cs typeface="Times New Roman"/>
              </a:rPr>
              <a:t> </a:t>
            </a:r>
            <a:r>
              <a:rPr lang="en-US" sz="1800" err="1">
                <a:ea typeface="Times New Roman" panose="02020603050405020304" pitchFamily="18" charset="0"/>
                <a:cs typeface="Times New Roman"/>
              </a:rPr>
              <a:t>oDok</a:t>
            </a:r>
            <a:r>
              <a:rPr lang="sk-SK" sz="1800">
                <a:ea typeface="Times New Roman" panose="02020603050405020304" pitchFamily="18" charset="0"/>
                <a:cs typeface="Times New Roman"/>
              </a:rPr>
              <a:t> </a:t>
            </a:r>
            <a:endParaRPr lang="sk-SK" sz="1800">
              <a:effectLst/>
              <a:ea typeface="Times New Roman" panose="02020603050405020304" pitchFamily="18" charset="0"/>
              <a:cs typeface="Times New Roman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None/>
              <a:tabLst>
                <a:tab pos="457200" algn="l"/>
              </a:tabLst>
            </a:pPr>
            <a:r>
              <a:rPr lang="sk-SK" sz="18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None/>
              <a:tabLst>
                <a:tab pos="457200" algn="l"/>
              </a:tabLst>
            </a:pPr>
            <a:endParaRPr lang="sk-SK" sz="180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None/>
              <a:tabLst>
                <a:tab pos="457200" algn="l"/>
              </a:tabLst>
            </a:pPr>
            <a:endParaRPr lang="cs-CZ" sz="1800" kern="100"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sk-SK" sz="1800" kern="100"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cs-CZ" sz="1800" kern="100"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kern="100">
                <a:cs typeface="Arial" panose="020B0604020202020204" pitchFamily="34" charset="0"/>
              </a:rPr>
              <a:t>			</a:t>
            </a: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 kern="100"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>
              <a:ea typeface="Calibri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>
              <a:ea typeface="Calibri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Autorizováno sytému </a:t>
            </a:r>
            <a:r>
              <a:rPr lang="cs-CZ" err="1"/>
              <a:t>oDok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7B31C9F-7433-5437-32EF-211C7A72F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109808"/>
            <a:ext cx="9460772" cy="4246543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4B3EEE3D-212D-523F-4142-E4BCB3B3E2A6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5094817"/>
      </p:ext>
    </p:extLst>
  </p:cSld>
  <p:clrMapOvr>
    <a:masterClrMapping/>
  </p:clrMapOvr>
  <p:transition spd="slow">
    <p:push dir="u"/>
  </p:transition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>
                <a:solidFill>
                  <a:srgbClr val="00B0F0"/>
                </a:solidFill>
                <a:latin typeface="Aptos"/>
              </a:rPr>
              <a:t>MF_ministr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405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26609"/>
            <a:ext cx="11234629" cy="4183190"/>
          </a:xfrm>
        </p:spPr>
        <p:txBody>
          <a:bodyPr vert="horz" lIns="0" tIns="0" rIns="0" bIns="0" rtlCol="0" anchor="t">
            <a:normAutofit/>
          </a:bodyPr>
          <a:lstStyle/>
          <a:p>
            <a:pPr marL="346710" indent="-285750" fontAlgn="base"/>
            <a:r>
              <a:rPr lang="cs-CZ" sz="1800">
                <a:ea typeface="Times New Roman" panose="02020603050405020304" pitchFamily="18" charset="0"/>
              </a:rPr>
              <a:t>Následně Vidíme</a:t>
            </a:r>
            <a:r>
              <a:rPr lang="cs-CZ" sz="1800">
                <a:effectLst/>
                <a:ea typeface="Times New Roman" panose="02020603050405020304" pitchFamily="18" charset="0"/>
              </a:rPr>
              <a:t>, že se nám vytvořil </a:t>
            </a:r>
            <a:r>
              <a:rPr lang="cs-CZ" sz="1800">
                <a:ea typeface="Times New Roman" panose="02020603050405020304" pitchFamily="18" charset="0"/>
              </a:rPr>
              <a:t>prostor postoupení</a:t>
            </a:r>
            <a:r>
              <a:rPr lang="cs-CZ" sz="1800">
                <a:effectLst/>
                <a:ea typeface="Times New Roman" panose="02020603050405020304" pitchFamily="18" charset="0"/>
              </a:rPr>
              <a:t> vládě</a:t>
            </a:r>
            <a:r>
              <a:rPr lang="cs-CZ" sz="1800">
                <a:ea typeface="Times New Roman" panose="02020603050405020304" pitchFamily="18" charset="0"/>
              </a:rPr>
              <a:t>.</a:t>
            </a:r>
            <a:endParaRPr lang="cs-CZ"/>
          </a:p>
          <a:p>
            <a:pPr marL="60960" indent="0" fontAlgn="base">
              <a:buNone/>
            </a:pPr>
            <a:endParaRPr lang="cs-CZ" sz="180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" indent="0" fontAlgn="base">
              <a:buNone/>
            </a:pPr>
            <a:endParaRPr lang="en-US" sz="1800">
              <a:ea typeface="Calibri"/>
              <a:cs typeface="Calibri"/>
            </a:endParaRPr>
          </a:p>
          <a:p>
            <a:pPr marL="60960" indent="0" fontAlgn="base">
              <a:buNone/>
            </a:pPr>
            <a:endParaRPr lang="cs-CZ" sz="1800">
              <a:effectLst/>
              <a:ea typeface="Times New Roman" panose="02020603050405020304" pitchFamily="18" charset="0"/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4000">
                <a:solidFill>
                  <a:schemeClr val="tx1"/>
                </a:solidFill>
              </a:rPr>
              <a:t>Nařízení vlády</a:t>
            </a:r>
            <a:r>
              <a:rPr lang="cs-CZ"/>
              <a:t> – postoupení vládě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95F4071-75A8-154A-7701-203397D03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30" y="2156115"/>
            <a:ext cx="10838485" cy="3853684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EC7DB8D1-AB9D-24E7-4801-471EA7D06279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0851998"/>
      </p:ext>
    </p:extLst>
  </p:cSld>
  <p:clrMapOvr>
    <a:masterClrMapping/>
  </p:clrMapOvr>
  <p:transition spd="slow">
    <p:push dir="u"/>
  </p:transition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DD468FC-5A1F-4D93-9266-BF44BB17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406</a:t>
            </a:fld>
            <a:endParaRPr lang="pl-PL"/>
          </a:p>
        </p:txBody>
      </p:sp>
      <p:pic>
        <p:nvPicPr>
          <p:cNvPr id="8" name="Symbol zastępczy obrazu 8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744A9715-BFBD-4CD0-B460-B81896994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2AD50B7D-FE5C-4529-8057-8AD9C6AA0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>
                <a:latin typeface="Aptos Narrow"/>
              </a:rPr>
              <a:t>Role a oprávnění</a:t>
            </a:r>
            <a:br>
              <a:rPr lang="cs-CZ">
                <a:latin typeface="Aptos Narrow"/>
              </a:rPr>
            </a:br>
            <a:br>
              <a:rPr lang="cs-CZ">
                <a:latin typeface="Aptos Narrow"/>
              </a:rPr>
            </a:br>
            <a:br>
              <a:rPr lang="cs-CZ">
                <a:latin typeface="Aptos Narrow"/>
              </a:rPr>
            </a:br>
            <a:endParaRPr lang="en-US">
              <a:latin typeface="Aptos Narrow"/>
            </a:endParaRPr>
          </a:p>
        </p:txBody>
      </p:sp>
    </p:spTree>
    <p:extLst>
      <p:ext uri="{BB962C8B-B14F-4D97-AF65-F5344CB8AC3E}">
        <p14:creationId xmlns:p14="http://schemas.microsoft.com/office/powerpoint/2010/main" val="198998625"/>
      </p:ext>
    </p:extLst>
  </p:cSld>
  <p:clrMapOvr>
    <a:masterClrMapping/>
  </p:clrMapOvr>
  <p:transition spd="slow">
    <p:push dir="u"/>
  </p:transition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407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200"/>
              <a:t>Vyhlášky </a:t>
            </a:r>
            <a:r>
              <a:rPr lang="cs-CZ" sz="2400" i="1"/>
              <a:t>(dále jen „NVYH“)</a:t>
            </a:r>
            <a:br>
              <a:rPr lang="cs-CZ" sz="3200"/>
            </a:br>
            <a:r>
              <a:rPr lang="cs-CZ" sz="3200"/>
              <a:t>Nařízení vlády </a:t>
            </a:r>
            <a:r>
              <a:rPr lang="cs-CZ" sz="2400" i="1"/>
              <a:t>(dále jen „NNV“)</a:t>
            </a:r>
            <a:endParaRPr lang="cs-CZ" sz="3200" i="1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F1E31C7-4EF8-7DAB-F374-ACEAD1B69F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372474"/>
            <a:ext cx="4986984" cy="2942476"/>
          </a:xfrm>
        </p:spPr>
        <p:txBody>
          <a:bodyPr/>
          <a:lstStyle/>
          <a:p>
            <a:endParaRPr lang="cs-CZ"/>
          </a:p>
          <a:p>
            <a:r>
              <a:rPr lang="cs-CZ"/>
              <a:t>Role pro založení návrhu</a:t>
            </a:r>
          </a:p>
          <a:p>
            <a:r>
              <a:rPr lang="cs-CZ"/>
              <a:t>Základní oprávnění</a:t>
            </a:r>
          </a:p>
          <a:p>
            <a:r>
              <a:rPr lang="cs-CZ"/>
              <a:t>Popis rolí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319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3DC9F00-713B-8A0C-9FA6-8D98793A9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BD4C830-F6F9-253D-E8FD-932184959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408</a:t>
            </a:fld>
            <a:endParaRPr lang="pl-PL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95642296-21F9-861E-B834-9943946470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/>
              <a:t>Základní oprávnění jsou činnostní role, které jsou vázány přímo na organizaci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říká se tomu tzv. oprávnění z kořenové organizace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oprávnění je přiděleno FR Obecná organizace </a:t>
            </a:r>
            <a:r>
              <a:rPr lang="cs-CZ" i="1"/>
              <a:t>(např. FRO Ministerstvo vnitra..)</a:t>
            </a:r>
          </a:p>
          <a:p>
            <a:r>
              <a:rPr lang="cs-CZ"/>
              <a:t>Jakýkoliv uživatel, který je zařazený do dané organizace, tyto činnosti získává automaticky</a:t>
            </a:r>
          </a:p>
          <a:p>
            <a:r>
              <a:rPr lang="cs-CZ"/>
              <a:t>Zpravidla jsou to: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obecné činnosti nezávislé na legislativním procesu </a:t>
            </a:r>
            <a:r>
              <a:rPr lang="cs-CZ" i="1"/>
              <a:t>(např. prohlížení přehledů..)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/>
              <a:t>činnosti pro autora návrhu </a:t>
            </a:r>
            <a:r>
              <a:rPr lang="cs-CZ" i="1"/>
              <a:t>(např. založení návrhu..)</a:t>
            </a:r>
          </a:p>
          <a:p>
            <a:endParaRPr lang="cs-CZ"/>
          </a:p>
          <a:p>
            <a:endParaRPr 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48295A3E-0A07-528D-4135-811AE6ED0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Základní oprávnění</a:t>
            </a:r>
          </a:p>
        </p:txBody>
      </p:sp>
      <p:sp>
        <p:nvSpPr>
          <p:cNvPr id="4" name="Zástupný text 5">
            <a:extLst>
              <a:ext uri="{FF2B5EF4-FFF2-40B4-BE49-F238E27FC236}">
                <a16:creationId xmlns:a16="http://schemas.microsoft.com/office/drawing/2014/main" id="{FA6C12E4-E04F-4088-0DC6-D5CF2D1A89D6}"/>
              </a:ext>
            </a:extLst>
          </p:cNvPr>
          <p:cNvSpPr txBox="1">
            <a:spLocks/>
          </p:cNvSpPr>
          <p:nvPr/>
        </p:nvSpPr>
        <p:spPr>
          <a:xfrm>
            <a:off x="526627" y="1730218"/>
            <a:ext cx="11233584" cy="33624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/>
              <a:t>Co se rozumí základním oprávněním?</a:t>
            </a:r>
          </a:p>
        </p:txBody>
      </p:sp>
    </p:spTree>
    <p:extLst>
      <p:ext uri="{BB962C8B-B14F-4D97-AF65-F5344CB8AC3E}">
        <p14:creationId xmlns:p14="http://schemas.microsoft.com/office/powerpoint/2010/main" val="376627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3DC9F00-713B-8A0C-9FA6-8D98793A9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BD4C830-F6F9-253D-E8FD-932184959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409</a:t>
            </a:fld>
            <a:endParaRPr lang="pl-PL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2521937A-067B-7A3B-35A2-A0E0016DFB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/>
              <a:t>Každý uživatel v dané organizaci získává tyto činnosti: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48295A3E-0A07-528D-4135-811AE6ED0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Základní oprávnění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95642296-21F9-861E-B834-994394647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5"/>
            <a:ext cx="11233584" cy="3828300"/>
          </a:xfrm>
        </p:spPr>
        <p:txBody>
          <a:bodyPr>
            <a:normAutofit/>
          </a:bodyPr>
          <a:lstStyle/>
          <a:p>
            <a:r>
              <a:rPr lang="cs-CZ" sz="1800"/>
              <a:t>Prohlíží přehledy </a:t>
            </a:r>
            <a:r>
              <a:rPr lang="cs-CZ" sz="1800" i="1">
                <a:solidFill>
                  <a:schemeClr val="accent1"/>
                </a:solidFill>
              </a:rPr>
              <a:t>(NNV, NVYH)</a:t>
            </a:r>
            <a:endParaRPr lang="cs-CZ" sz="1800"/>
          </a:p>
          <a:p>
            <a:r>
              <a:rPr lang="cs-CZ" sz="1800"/>
              <a:t>Zakládá návrh vyhlášky </a:t>
            </a:r>
            <a:r>
              <a:rPr lang="cs-CZ" sz="1800" i="1">
                <a:solidFill>
                  <a:schemeClr val="accent1"/>
                </a:solidFill>
              </a:rPr>
              <a:t>(NVYH)</a:t>
            </a:r>
          </a:p>
          <a:p>
            <a:r>
              <a:rPr lang="cs-CZ" sz="1800"/>
              <a:t>Zakládá návrh nařízení vlády </a:t>
            </a:r>
            <a:r>
              <a:rPr lang="cs-CZ" sz="1800" i="1">
                <a:solidFill>
                  <a:schemeClr val="accent1"/>
                </a:solidFill>
              </a:rPr>
              <a:t>(NNV)</a:t>
            </a:r>
          </a:p>
          <a:p>
            <a:r>
              <a:rPr lang="cs-CZ" sz="1800"/>
              <a:t>Upravuje návrh jako autor </a:t>
            </a:r>
            <a:r>
              <a:rPr lang="cs-CZ" sz="1800" i="1">
                <a:solidFill>
                  <a:schemeClr val="accent1"/>
                </a:solidFill>
              </a:rPr>
              <a:t>(NNV, NVYH)</a:t>
            </a:r>
          </a:p>
          <a:p>
            <a:r>
              <a:rPr lang="cs-CZ" sz="1800"/>
              <a:t>Zpracovává žádost o vyhlášení připomínkového řízení </a:t>
            </a:r>
            <a:r>
              <a:rPr lang="cs-CZ" sz="1800" i="1">
                <a:solidFill>
                  <a:schemeClr val="accent1"/>
                </a:solidFill>
              </a:rPr>
              <a:t>(NNV, NVYH)</a:t>
            </a:r>
          </a:p>
          <a:p>
            <a:r>
              <a:rPr lang="cs-CZ" sz="1800"/>
              <a:t>Vypořádává připomínky </a:t>
            </a:r>
            <a:r>
              <a:rPr lang="cs-CZ" sz="1800" i="1">
                <a:solidFill>
                  <a:schemeClr val="accent1"/>
                </a:solidFill>
              </a:rPr>
              <a:t>(NNV, NVYH)</a:t>
            </a:r>
          </a:p>
          <a:p>
            <a:r>
              <a:rPr lang="cs-CZ" sz="1800"/>
              <a:t>Přebírá vrácený návrh zpět do tvorby </a:t>
            </a:r>
            <a:r>
              <a:rPr lang="cs-CZ" sz="1800" i="1">
                <a:solidFill>
                  <a:schemeClr val="accent1"/>
                </a:solidFill>
              </a:rPr>
              <a:t>(NNV, NVYH)</a:t>
            </a:r>
            <a:endParaRPr lang="cs-CZ" sz="1800"/>
          </a:p>
          <a:p>
            <a:r>
              <a:rPr lang="cs-CZ" sz="1800"/>
              <a:t>Zpracovává dispozice vlády </a:t>
            </a:r>
            <a:r>
              <a:rPr lang="cs-CZ" sz="1800" i="1">
                <a:solidFill>
                  <a:schemeClr val="accent1"/>
                </a:solidFill>
              </a:rPr>
              <a:t>(NNV, NVYH)</a:t>
            </a:r>
            <a:endParaRPr lang="cs-CZ" sz="1800"/>
          </a:p>
          <a:p>
            <a:r>
              <a:rPr lang="cs-CZ" sz="1800"/>
              <a:t>Postupuje projednanou verzi návrhu nebo stanoviska do </a:t>
            </a:r>
            <a:r>
              <a:rPr lang="cs-CZ" sz="1800" err="1"/>
              <a:t>oDok</a:t>
            </a:r>
            <a:r>
              <a:rPr lang="cs-CZ" sz="1800"/>
              <a:t> </a:t>
            </a:r>
            <a:r>
              <a:rPr lang="cs-CZ" sz="1800" i="1">
                <a:solidFill>
                  <a:schemeClr val="accent1"/>
                </a:solidFill>
              </a:rPr>
              <a:t>(NNV, NVYH)</a:t>
            </a:r>
            <a:endParaRPr lang="cs-CZ" sz="1800"/>
          </a:p>
          <a:p>
            <a:r>
              <a:rPr lang="cs-CZ" sz="1800"/>
              <a:t>Přebírá a předává návrh vyhlášky do přípravy k vyhlášení </a:t>
            </a:r>
            <a:r>
              <a:rPr lang="cs-CZ" sz="1800" i="1">
                <a:solidFill>
                  <a:schemeClr val="accent1"/>
                </a:solidFill>
              </a:rPr>
              <a:t>(NVYH)</a:t>
            </a:r>
            <a:endParaRPr lang="cs-CZ" sz="1800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874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2BFC873-3750-23CB-CB48-7DA66591D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4F79F45F-7AC4-3DCD-E696-0A2A67A88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41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E762907-6959-91DF-55C0-DB4EFB05D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 - Informace o návrhu</a:t>
            </a:r>
            <a:endParaRPr lang="sk-SK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6C4EA859-326C-3813-25F9-CEA659281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9" y="1556585"/>
            <a:ext cx="7822131" cy="479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3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C49884C-0E16-841C-E9FF-8183652E5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E952091-DAE9-A067-0B68-3F9D2B912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410</a:t>
            </a:fld>
            <a:endParaRPr lang="pl-PL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7ADC0ED9-8631-CCDA-D822-B26811B90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Popis rolí - Ministerstva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BCC7C84-97D9-E3D3-1C8D-08D4A363A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1786134"/>
            <a:ext cx="11201628" cy="347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7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C49884C-0E16-841C-E9FF-8183652E5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E952091-DAE9-A067-0B68-3F9D2B912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411</a:t>
            </a:fld>
            <a:endParaRPr lang="pl-PL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7ADC0ED9-8631-CCDA-D822-B26811B90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Popis rolí - ÚOSS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5666742-E400-AD69-FE79-64F801D9A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9" y="1748035"/>
            <a:ext cx="11354405" cy="336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9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412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Vyhláška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372474"/>
            <a:ext cx="4986984" cy="2942476"/>
          </a:xfrm>
        </p:spPr>
        <p:txBody>
          <a:bodyPr/>
          <a:lstStyle/>
          <a:p>
            <a:r>
              <a:rPr lang="cs-CZ"/>
              <a:t>Vlastnictví prostoru fáze</a:t>
            </a:r>
          </a:p>
          <a:p>
            <a:r>
              <a:rPr lang="cs-CZ"/>
              <a:t>Role pro vlastnictví podprostoru výměny dokumentů (dále jen „PVD“) a schvalovatele</a:t>
            </a: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133820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C49884C-0E16-841C-E9FF-8183652E5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  <a:endParaRPr lang="cs-CZ" sz="900">
              <a:ea typeface="Calibri"/>
              <a:cs typeface="Calibri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E952091-DAE9-A067-0B68-3F9D2B912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413</a:t>
            </a:fld>
            <a:endParaRPr lang="pl-PL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7ADC0ED9-8631-CCDA-D822-B26811B90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Role vs. vlastník prostoru fáze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6C447AB-4400-AABB-B47E-5B4000822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1419592"/>
            <a:ext cx="8306825" cy="514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8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C49884C-0E16-841C-E9FF-8183652E5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  <a:endParaRPr lang="cs-CZ" sz="900">
              <a:ea typeface="Calibri"/>
              <a:cs typeface="Calibri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E952091-DAE9-A067-0B68-3F9D2B912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414</a:t>
            </a:fld>
            <a:endParaRPr lang="pl-PL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7ADC0ED9-8631-CCDA-D822-B26811B90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Role vs. vlastník prostoru fáze (projednání ve vládě)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4132310-72AF-0E14-FA64-777AB1DA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1435167"/>
            <a:ext cx="7446172" cy="510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1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C49884C-0E16-841C-E9FF-8183652E5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  <a:endParaRPr lang="cs-CZ" sz="900">
              <a:ea typeface="Calibri"/>
              <a:cs typeface="Calibri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E952091-DAE9-A067-0B68-3F9D2B912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415</a:t>
            </a:fld>
            <a:endParaRPr lang="pl-PL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7ADC0ED9-8631-CCDA-D822-B26811B90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Role v PVD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9607684-44E4-FA5C-2EDB-EC3902C69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30" y="1395532"/>
            <a:ext cx="8212742" cy="514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14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416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Nařízení vlády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372474"/>
            <a:ext cx="4986984" cy="2942476"/>
          </a:xfrm>
        </p:spPr>
        <p:txBody>
          <a:bodyPr/>
          <a:lstStyle/>
          <a:p>
            <a:r>
              <a:rPr lang="cs-CZ"/>
              <a:t>Vlastnictví prostoru fáze</a:t>
            </a:r>
          </a:p>
          <a:p>
            <a:r>
              <a:rPr lang="cs-CZ"/>
              <a:t>Role pro vlastnictví podprostoru výměny dokumentů (dále jen „PVD“) a schvalovatele</a:t>
            </a:r>
          </a:p>
          <a:p>
            <a:pPr marL="0" indent="0">
              <a:buNone/>
            </a:pPr>
            <a:endParaRPr lang="cs-CZ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305593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C49884C-0E16-841C-E9FF-8183652E5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  <a:endParaRPr lang="cs-CZ" sz="900">
              <a:ea typeface="Calibri"/>
              <a:cs typeface="Calibri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E952091-DAE9-A067-0B68-3F9D2B912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417</a:t>
            </a:fld>
            <a:endParaRPr lang="pl-PL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7ADC0ED9-8631-CCDA-D822-B26811B90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Role vs. vlastník prostoru fáze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4BBD0A3-216E-B5B7-D9B8-BD0719181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1" y="1397636"/>
            <a:ext cx="8579270" cy="506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7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C49884C-0E16-841C-E9FF-8183652E5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  <a:endParaRPr lang="cs-CZ" sz="900">
              <a:ea typeface="Calibri"/>
              <a:cs typeface="Calibri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E952091-DAE9-A067-0B68-3F9D2B912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418</a:t>
            </a:fld>
            <a:endParaRPr lang="pl-PL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7ADC0ED9-8631-CCDA-D822-B26811B90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Role v PVD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C958A1D-6F25-ABD7-C04B-05F2F632D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1419044"/>
            <a:ext cx="8106599" cy="493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92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396186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2BFC873-3750-23CB-CB48-7DA66591D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4F79F45F-7AC4-3DCD-E696-0A2A67A88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42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E762907-6959-91DF-55C0-DB4EFB05D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 - Historie návrhu (vyhláška)</a:t>
            </a:r>
            <a:endParaRPr lang="sk-SK" dirty="0"/>
          </a:p>
        </p:txBody>
      </p:sp>
      <p:pic>
        <p:nvPicPr>
          <p:cNvPr id="4" name="Obrázek 3" descr="Obsah obrázku text, snímek obrazovky, software, Webová stránka&#10;&#10;Popis byl vytvořen automaticky">
            <a:extLst>
              <a:ext uri="{FF2B5EF4-FFF2-40B4-BE49-F238E27FC236}">
                <a16:creationId xmlns:a16="http://schemas.microsoft.com/office/drawing/2014/main" id="{E8A3881B-E0BE-9593-D594-75E47059A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8" y="1379219"/>
            <a:ext cx="8072327" cy="510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3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420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err="1"/>
              <a:t>Back</a:t>
            </a:r>
            <a:r>
              <a:rPr lang="cs-CZ"/>
              <a:t> up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372474"/>
            <a:ext cx="4986984" cy="2942476"/>
          </a:xfrm>
        </p:spPr>
        <p:txBody>
          <a:bodyPr/>
          <a:lstStyle/>
          <a:p>
            <a:endParaRPr lang="cs-CZ" i="1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65824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DD468FC-5A1F-4D93-9266-BF44BB17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421</a:t>
            </a:fld>
            <a:endParaRPr lang="pl-PL"/>
          </a:p>
        </p:txBody>
      </p:sp>
      <p:pic>
        <p:nvPicPr>
          <p:cNvPr id="8" name="Symbol zastępczy obrazu 8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744A9715-BFBD-4CD0-B460-B81896994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2AD50B7D-FE5C-4529-8057-8AD9C6AA0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0" i="0">
                <a:effectLst/>
                <a:latin typeface="Aptos Narrow" panose="020B0004020202020204" pitchFamily="34" charset="0"/>
              </a:rPr>
              <a:t>Interní portál e-Legislativa </a:t>
            </a:r>
            <a:br>
              <a:rPr lang="cs-CZ" b="0" i="0">
                <a:effectLst/>
                <a:latin typeface="Aptos Narrow" panose="020B0004020202020204" pitchFamily="34" charset="0"/>
              </a:rPr>
            </a:br>
            <a:r>
              <a:rPr lang="cs-CZ" b="0" i="0">
                <a:effectLst/>
                <a:latin typeface="Aptos Narrow" panose="020B0004020202020204" pitchFamily="34" charset="0"/>
              </a:rPr>
              <a:t>Notifikace</a:t>
            </a:r>
            <a:br>
              <a:rPr lang="cs-CZ" b="0" i="0">
                <a:effectLst/>
                <a:latin typeface="Aptos Narrow" panose="020B0004020202020204" pitchFamily="34" charset="0"/>
              </a:rPr>
            </a:br>
            <a:br>
              <a:rPr lang="cs-CZ" b="0" i="0">
                <a:effectLst/>
                <a:latin typeface="Aptos Narrow" panose="020B0004020202020204" pitchFamily="34" charset="0"/>
              </a:rPr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61716"/>
      </p:ext>
    </p:extLst>
  </p:cSld>
  <p:clrMapOvr>
    <a:masterClrMapping/>
  </p:clrMapOvr>
  <p:transition spd="slow">
    <p:push dir="u"/>
  </p:transition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94083A2E-3F47-0E4D-D7EA-3CB14394F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F143F6CA-4623-AA6A-F318-B88759ACA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422</a:t>
            </a:fld>
            <a:endParaRPr lang="pl-PL"/>
          </a:p>
        </p:txBody>
      </p:sp>
      <p:sp>
        <p:nvSpPr>
          <p:cNvPr id="19" name="Zástupný objekt pre obsah 18">
            <a:extLst>
              <a:ext uri="{FF2B5EF4-FFF2-40B4-BE49-F238E27FC236}">
                <a16:creationId xmlns:a16="http://schemas.microsoft.com/office/drawing/2014/main" id="{15DB096C-BD26-2834-DA54-3E95F73EC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1" y="1876425"/>
            <a:ext cx="4255174" cy="4107573"/>
          </a:xfrm>
        </p:spPr>
        <p:txBody>
          <a:bodyPr vert="horz" lIns="0" tIns="0" rIns="0" bIns="0" rtlCol="0" anchor="t">
            <a:normAutofit fontScale="92500" lnSpcReduction="10000"/>
          </a:bodyPr>
          <a:lstStyle/>
          <a:p>
            <a:pPr marL="180975" lvl="2" indent="-180975" algn="just" defTabSz="121917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Notifikace vznikají na základě událostí v systému </a:t>
            </a:r>
          </a:p>
          <a:p>
            <a:pPr marL="180975" lvl="2" indent="-180975" algn="just" defTabSz="121917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Jedná se o zprávu, kterou uživatel dostává:</a:t>
            </a:r>
          </a:p>
          <a:p>
            <a:pPr marL="473637" lvl="4" indent="-285750" algn="just">
              <a:lnSpc>
                <a:spcPct val="12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</a:pPr>
            <a:r>
              <a:rPr lang="cs-CZ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povinně (PUSH) – když po vás někdo něco požaduje, přijde vám email (žádost o schválení , žádost o podpis, výzva k převzetí postoupeného návrhu…) </a:t>
            </a:r>
          </a:p>
          <a:p>
            <a:pPr marL="473637" lvl="4" indent="-285750" algn="just">
              <a:lnSpc>
                <a:spcPct val="12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</a:pPr>
            <a:r>
              <a:rPr lang="cs-CZ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nebo k jejímuž odběru se přihlásil (PULL) - vložení dokumentu, vložení novelizace předpisu, změna stavu procesu</a:t>
            </a:r>
          </a:p>
          <a:p>
            <a:pPr marL="1007850" lvl="2" indent="-323850">
              <a:buFont typeface="Wingdings" panose="05000000000000000000" pitchFamily="2" charset="2"/>
              <a:buChar char="§"/>
            </a:pPr>
            <a:endParaRPr lang="cs-CZ" sz="1400" dirty="0"/>
          </a:p>
          <a:p>
            <a:pPr marL="684000" lvl="2" indent="0">
              <a:buNone/>
            </a:pPr>
            <a:r>
              <a:rPr lang="cs-CZ" sz="1400" dirty="0"/>
              <a:t> </a:t>
            </a:r>
            <a:endParaRPr lang="cs-CZ" sz="1400" dirty="0">
              <a:ea typeface="Calibri"/>
              <a:cs typeface="Calibri"/>
            </a:endParaRPr>
          </a:p>
          <a:p>
            <a:pPr marL="323850" indent="-323850"/>
            <a:endParaRPr lang="cs-CZ" sz="1400" dirty="0">
              <a:ea typeface="Calibri"/>
              <a:cs typeface="Calibri"/>
            </a:endParaRPr>
          </a:p>
          <a:p>
            <a:pPr marL="323850" indent="-323850"/>
            <a:endParaRPr lang="cs-CZ" sz="1400" dirty="0">
              <a:ea typeface="Calibri"/>
              <a:cs typeface="Calibri"/>
            </a:endParaRPr>
          </a:p>
        </p:txBody>
      </p:sp>
      <p:sp>
        <p:nvSpPr>
          <p:cNvPr id="18" name="Nadpis 17">
            <a:extLst>
              <a:ext uri="{FF2B5EF4-FFF2-40B4-BE49-F238E27FC236}">
                <a16:creationId xmlns:a16="http://schemas.microsoft.com/office/drawing/2014/main" id="{6C0B2408-1D3A-BED4-401F-141BCBC07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Notifikace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F5898D3-0203-99D1-0D11-6F4B79E71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637" y="4129249"/>
            <a:ext cx="6963518" cy="2040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Obrázek 1">
            <a:extLst>
              <a:ext uri="{FF2B5EF4-FFF2-40B4-BE49-F238E27FC236}">
                <a16:creationId xmlns:a16="http://schemas.microsoft.com/office/drawing/2014/main" id="{47E2D3DF-C688-1D18-01A7-4AB90E94D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205" y="1507925"/>
            <a:ext cx="6986382" cy="23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683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538B0E48-E631-0AA4-6042-32A124697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900"/>
              <a:t>Informační systém e-Sbírka a e-Legislativa</a:t>
            </a:r>
            <a:endParaRPr lang="cs-CZ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1C48EFB5-D3F6-C90F-EB23-922162649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423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4E46B404-42DD-0184-D983-D6944DEB8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Notifikace - nastavení oznámení</a:t>
            </a:r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8BD0B469-2037-84B5-9513-C391877AF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1421981"/>
          </a:xfrm>
        </p:spPr>
        <p:txBody>
          <a:bodyPr>
            <a:normAutofit/>
          </a:bodyPr>
          <a:lstStyle/>
          <a:p>
            <a:r>
              <a:rPr lang="cs-CZ" sz="1800"/>
              <a:t>Slouží k informování </a:t>
            </a:r>
            <a:r>
              <a:rPr lang="cs-CZ" sz="1800">
                <a:effectLst/>
                <a:ea typeface="Calibri" panose="020F0502020204030204" pitchFamily="34" charset="0"/>
                <a:cs typeface="Arial" panose="020B0604020202020204" pitchFamily="34" charset="0"/>
              </a:rPr>
              <a:t>uživatelů o důležitých událostech v legislativním procesu na základě individuálního nastavení</a:t>
            </a:r>
          </a:p>
          <a:p>
            <a:r>
              <a:rPr lang="cs-CZ" sz="1800">
                <a:cs typeface="Arial" panose="020B0604020202020204" pitchFamily="34" charset="0"/>
              </a:rPr>
              <a:t>Zobrazení menu oznámení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>
                <a:cs typeface="Arial" panose="020B0604020202020204" pitchFamily="34" charset="0"/>
              </a:rPr>
              <a:t>uživatel zvolí možnost zobrazit </a:t>
            </a:r>
            <a:r>
              <a:rPr lang="cs-CZ" sz="180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přehled aktivních notifikací volbou </a:t>
            </a:r>
            <a:r>
              <a:rPr lang="cs-CZ" sz="1800" b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Nastavení oznámení</a:t>
            </a:r>
            <a:endParaRPr lang="cs-CZ" sz="1800"/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47D4E4AC-EC79-75CF-E727-42E9CC0DF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65" y="2948544"/>
            <a:ext cx="11207758" cy="290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8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94083A2E-3F47-0E4D-D7EA-3CB14394F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1000"/>
              <a:t>Informační systém e-Sbírka a e-Legislativa</a:t>
            </a:r>
            <a:endParaRPr lang="cs-CZ" sz="1000">
              <a:ea typeface="Calibri"/>
              <a:cs typeface="Calibri"/>
            </a:endParaRP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F143F6CA-4623-AA6A-F318-B88759ACA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424</a:t>
            </a:fld>
            <a:endParaRPr lang="pl-PL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E0002E7-21FD-C13C-736C-80A3CA1273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2400"/>
              <a:t>Notifikační události v legislativním procesu</a:t>
            </a:r>
            <a:endParaRPr lang="sk-SK"/>
          </a:p>
        </p:txBody>
      </p:sp>
      <p:sp>
        <p:nvSpPr>
          <p:cNvPr id="18" name="Nadpis 17">
            <a:extLst>
              <a:ext uri="{FF2B5EF4-FFF2-40B4-BE49-F238E27FC236}">
                <a16:creationId xmlns:a16="http://schemas.microsoft.com/office/drawing/2014/main" id="{6C0B2408-1D3A-BED4-401F-141BCBC07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Notifikace – přihlášení k odběru notifikací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F79B1EBE-E84C-1007-153A-C0915F76B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29" y="2299317"/>
            <a:ext cx="3122093" cy="3673157"/>
          </a:xfrm>
        </p:spPr>
        <p:txBody>
          <a:bodyPr>
            <a:normAutofit/>
          </a:bodyPr>
          <a:lstStyle/>
          <a:p>
            <a:r>
              <a:rPr lang="cs-CZ" sz="1600"/>
              <a:t>Systém zobrazí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600"/>
              <a:t>přehled aktivních oznámení vztahující se k </a:t>
            </a:r>
            <a:r>
              <a:rPr lang="cs-CZ" sz="160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návrhům </a:t>
            </a:r>
            <a:br>
              <a:rPr lang="cs-CZ" sz="1600">
                <a:solidFill>
                  <a:srgbClr val="000000"/>
                </a:solidFill>
                <a:effectLst/>
                <a:ea typeface="Calibri" panose="020F0502020204030204" pitchFamily="34" charset="0"/>
              </a:rPr>
            </a:br>
            <a:r>
              <a:rPr lang="cs-CZ" sz="160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k e-Legislativě v kartě </a:t>
            </a:r>
            <a:r>
              <a:rPr lang="cs-CZ" sz="1600" b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Sledované návrhy z e-Legislativy</a:t>
            </a:r>
            <a:endParaRPr lang="cs-CZ" sz="1600"/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7A3C5173-0AB3-13B4-90C1-E4658E4B6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722" y="2387754"/>
            <a:ext cx="8111489" cy="287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8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33EA9B65-2EDF-D4FF-2AF9-4BB5182B4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900"/>
              <a:t>Informační systém e-Sbírka a e-Legislativa</a:t>
            </a:r>
            <a:endParaRPr lang="cs-CZ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A04BFAE7-09BB-C97C-D423-EAC8A03F2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425</a:t>
            </a:fld>
            <a:endParaRPr lang="pl-PL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ED75D37-CF7A-AF7A-BBAF-F0900C23A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1" y="2372474"/>
            <a:ext cx="3122092" cy="361152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160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Přehled aktivních oznámení vztahující se k již vyhlášeným předpisům v kartě </a:t>
            </a:r>
            <a:r>
              <a:rPr lang="cs-CZ" sz="1600" b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Sledované novelizace předpisů z e-Sbírky</a:t>
            </a:r>
            <a:endParaRPr lang="sk-SK" sz="160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sk-SK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EE6FECC7-4EFE-F1E9-319C-137BE02F3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Zobrazení menu oznámení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9DCA7379-7F14-84CC-37F3-52F6E6D8C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6955" y="2372474"/>
            <a:ext cx="8254302" cy="283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0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33EA9B65-2EDF-D4FF-2AF9-4BB5182B4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900"/>
              <a:t>Informační systém e-Sbírka a e-Legislativa</a:t>
            </a:r>
            <a:endParaRPr lang="cs-CZ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A04BFAE7-09BB-C97C-D423-EAC8A03F2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426</a:t>
            </a:fld>
            <a:endParaRPr lang="pl-PL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ED75D37-CF7A-AF7A-BBAF-F0900C23A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1" y="2372474"/>
            <a:ext cx="2749229" cy="361152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16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Přehled sledovaných procesních dokumentů karta </a:t>
            </a:r>
            <a:r>
              <a:rPr lang="cs-CZ" sz="16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Sledované soubory</a:t>
            </a:r>
          </a:p>
          <a:p>
            <a:pPr marL="360000" lvl="1" indent="0">
              <a:buNone/>
            </a:pPr>
            <a:endParaRPr lang="sk-SK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EE6FECC7-4EFE-F1E9-319C-137BE02F3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Zobrazení menu oznámení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C148A470-2639-F76E-AA21-7FF748B46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536" y="2372474"/>
            <a:ext cx="8452722" cy="290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73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33EA9B65-2EDF-D4FF-2AF9-4BB5182B4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900"/>
              <a:t>Informační systém e-Sbírka a e-Legislativa</a:t>
            </a:r>
            <a:endParaRPr lang="cs-CZ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A04BFAE7-09BB-C97C-D423-EAC8A03F2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427</a:t>
            </a:fld>
            <a:endParaRPr lang="pl-PL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ED75D37-CF7A-AF7A-BBAF-F0900C23A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1" y="2372474"/>
            <a:ext cx="2864639" cy="3611524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U</a:t>
            </a:r>
            <a:r>
              <a:rPr lang="cs-CZ" sz="16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živatel může rovněž nastavit úroveň zasílání pracovního postupu (</a:t>
            </a:r>
            <a:r>
              <a:rPr lang="en-US" sz="16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workflow</a:t>
            </a:r>
            <a:r>
              <a:rPr lang="cs-CZ" sz="16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 notifikací karta </a:t>
            </a:r>
            <a:r>
              <a:rPr lang="cs-CZ" sz="16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Automatické oznámení</a:t>
            </a:r>
            <a:endParaRPr lang="sk-SK" sz="180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EE6FECC7-4EFE-F1E9-319C-137BE02F3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Zobrazení menu oznámení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483183F8-DBD0-E8F7-FB03-BCEC44758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32" y="2372474"/>
            <a:ext cx="8306825" cy="289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77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33EA9B65-2EDF-D4FF-2AF9-4BB5182B4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A04BFAE7-09BB-C97C-D423-EAC8A03F2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428</a:t>
            </a:fld>
            <a:endParaRPr lang="pl-PL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E0937886-FC31-54C6-0EE2-064C7082B9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/>
              <a:t>Nové sledování návrhu z e-Legislativy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EE6FECC7-4EFE-F1E9-319C-137BE02F3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Přihlášení se k příjmu oznámení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188F089C-780B-ED83-B119-A4C9EE974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29" y="2372474"/>
            <a:ext cx="3175359" cy="3600000"/>
          </a:xfrm>
        </p:spPr>
        <p:txBody>
          <a:bodyPr>
            <a:normAutofit/>
          </a:bodyPr>
          <a:lstStyle/>
          <a:p>
            <a:r>
              <a:rPr lang="cs-CZ" sz="1600"/>
              <a:t>Uživatel</a:t>
            </a:r>
            <a:r>
              <a:rPr lang="sk-SK" sz="1600"/>
              <a:t> v </a:t>
            </a:r>
            <a:r>
              <a:rPr lang="cs-CZ" sz="1600"/>
              <a:t>kartě</a:t>
            </a:r>
            <a:r>
              <a:rPr lang="sk-SK" sz="1600"/>
              <a:t> Sledované návrhy z </a:t>
            </a:r>
            <a:r>
              <a:rPr lang="cs-CZ" sz="1600"/>
              <a:t>e-Legislativy</a:t>
            </a:r>
            <a:r>
              <a:rPr lang="sk-SK" sz="1600"/>
              <a:t> zvolí </a:t>
            </a:r>
          </a:p>
        </p:txBody>
      </p:sp>
      <p:sp>
        <p:nvSpPr>
          <p:cNvPr id="9" name="Zástupný objekt pre obsah 8">
            <a:extLst>
              <a:ext uri="{FF2B5EF4-FFF2-40B4-BE49-F238E27FC236}">
                <a16:creationId xmlns:a16="http://schemas.microsoft.com/office/drawing/2014/main" id="{51A8572E-D57C-2AD6-7C59-BE3A7CF27F3B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7F196C3F-CFBC-853C-6EF4-500DD4F16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433" y="2651183"/>
            <a:ext cx="1714286" cy="466667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0DEE0ED0-AD1A-BD72-2D74-E1BF04BBD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871" y="2155804"/>
            <a:ext cx="6209340" cy="414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33EA9B65-2EDF-D4FF-2AF9-4BB5182B4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A04BFAE7-09BB-C97C-D423-EAC8A03F2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429</a:t>
            </a:fld>
            <a:endParaRPr lang="pl-PL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E0937886-FC31-54C6-0EE2-064C7082B9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/>
              <a:t>Nové sledování návrhu z e-Legislativy</a:t>
            </a:r>
            <a:endParaRPr lang="sk-SK">
              <a:ea typeface="Calibri"/>
              <a:cs typeface="Calibri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EE6FECC7-4EFE-F1E9-319C-137BE02F3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Přihlášení se k příjmu oznámení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188F089C-780B-ED83-B119-A4C9EE974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29" y="2372474"/>
            <a:ext cx="3175359" cy="3600000"/>
          </a:xfrm>
        </p:spPr>
        <p:txBody>
          <a:bodyPr>
            <a:normAutofit/>
          </a:bodyPr>
          <a:lstStyle/>
          <a:p>
            <a:r>
              <a:rPr lang="cs-CZ" sz="16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Alternativní možností pro vytvoření nového oznámení je otevření návrhu, který chce uživatel sledovat, a volbou </a:t>
            </a:r>
            <a:r>
              <a:rPr lang="cs-CZ" sz="16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Odebírat oznámení</a:t>
            </a:r>
            <a:endParaRPr lang="sk-SK" sz="1800"/>
          </a:p>
        </p:txBody>
      </p:sp>
      <p:sp>
        <p:nvSpPr>
          <p:cNvPr id="9" name="Zástupný objekt pre obsah 8">
            <a:extLst>
              <a:ext uri="{FF2B5EF4-FFF2-40B4-BE49-F238E27FC236}">
                <a16:creationId xmlns:a16="http://schemas.microsoft.com/office/drawing/2014/main" id="{51A8572E-D57C-2AD6-7C59-BE3A7CF27F3B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6FA3C360-FF3D-040E-8A84-921949A7F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139" y="2230234"/>
            <a:ext cx="7219072" cy="374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DD468FC-5A1F-4D93-9266-BF44BB17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43</a:t>
            </a:fld>
            <a:endParaRPr lang="pl-PL"/>
          </a:p>
        </p:txBody>
      </p:sp>
      <p:pic>
        <p:nvPicPr>
          <p:cNvPr id="8" name="Symbol zastępczy obrazu 8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744A9715-BFBD-4CD0-B460-B81896994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2AD50B7D-FE5C-4529-8057-8AD9C6AA0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>
                <a:latin typeface="Aptos Narrow" panose="020B0004020202020204" pitchFamily="34" charset="0"/>
              </a:rPr>
              <a:t>Interní portál e-Legislativa</a:t>
            </a:r>
            <a:br>
              <a:rPr lang="cs-CZ">
                <a:latin typeface="Aptos Narrow" panose="020B0004020202020204" pitchFamily="34" charset="0"/>
              </a:rPr>
            </a:br>
            <a:r>
              <a:rPr lang="cs-CZ" b="0" i="0">
                <a:effectLst/>
                <a:latin typeface="Aptos Narrow" panose="020B0004020202020204" pitchFamily="34" charset="0"/>
              </a:rPr>
              <a:t>Soubory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50306"/>
      </p:ext>
    </p:extLst>
  </p:cSld>
  <p:clrMapOvr>
    <a:masterClrMapping/>
  </p:clrMapOvr>
  <p:transition spd="slow">
    <p:push dir="u"/>
  </p:transition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3343F244-7E8E-6ED6-51CC-EA9887B34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F3DDD712-DB3A-18E1-8A63-97213E913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430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F0AE9BAF-8A10-976B-0BF6-409C62013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Odhlášení příjmu oznámení</a:t>
            </a:r>
            <a:br>
              <a:rPr lang="sk-SK"/>
            </a:br>
            <a:endParaRPr lang="sk-SK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CA62503F-A59B-6E22-8312-8FD1656B4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29" y="2372474"/>
            <a:ext cx="2695965" cy="3600000"/>
          </a:xfrm>
        </p:spPr>
        <p:txBody>
          <a:bodyPr/>
          <a:lstStyle/>
          <a:p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Uživatel vybere existující sledování, provede volbu </a:t>
            </a:r>
            <a:r>
              <a:rPr lang="cs-CZ" sz="16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Odhlásit odběr</a:t>
            </a: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v následném potvrzovacím dialogu zvolí Ano</a:t>
            </a:r>
          </a:p>
          <a:p>
            <a:r>
              <a:rPr lang="cs-CZ" sz="1600">
                <a:latin typeface="Calibri" panose="020F0502020204030204" pitchFamily="34" charset="0"/>
                <a:ea typeface="Calibri" panose="020F0502020204030204" pitchFamily="34" charset="0"/>
              </a:rPr>
              <a:t>Nebo v daném návrhu vpravo nahoře klikne na </a:t>
            </a:r>
            <a:endParaRPr lang="cs-CZ" sz="16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sk-SK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40AD18E3-299A-6381-8D8A-DE273491A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594" y="2372474"/>
            <a:ext cx="8538663" cy="2946972"/>
          </a:xfrm>
          <a:prstGeom prst="rect">
            <a:avLst/>
          </a:prstGeom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28D72EFB-63AE-D8D2-470C-08AA6A60C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875" y="4126552"/>
            <a:ext cx="2028571" cy="3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2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DD468FC-5A1F-4D93-9266-BF44BB17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431</a:t>
            </a:fld>
            <a:endParaRPr lang="pl-PL"/>
          </a:p>
        </p:txBody>
      </p:sp>
      <p:pic>
        <p:nvPicPr>
          <p:cNvPr id="8" name="Symbol zastępczy obrazu 8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744A9715-BFBD-4CD0-B460-B81896994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2AD50B7D-FE5C-4529-8057-8AD9C6AA0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0" i="0">
                <a:effectLst/>
                <a:latin typeface="Aptos Narrow"/>
              </a:rPr>
              <a:t>Interní portál e-Legislativa</a:t>
            </a:r>
            <a:br>
              <a:rPr lang="cs-CZ" b="0" i="0">
                <a:effectLst/>
                <a:latin typeface="Aptos Narrow" panose="020B0004020202020204" pitchFamily="34" charset="0"/>
              </a:rPr>
            </a:br>
            <a:br>
              <a:rPr lang="cs-CZ" b="0" i="0">
                <a:effectLst/>
                <a:latin typeface="Aptos Narrow" panose="020B0004020202020204" pitchFamily="34" charset="0"/>
              </a:rPr>
            </a:br>
            <a:endParaRPr lang="en-US">
              <a:latin typeface="Aptos Narrow"/>
            </a:endParaRPr>
          </a:p>
        </p:txBody>
      </p:sp>
    </p:spTree>
    <p:extLst>
      <p:ext uri="{BB962C8B-B14F-4D97-AF65-F5344CB8AC3E}">
        <p14:creationId xmlns:p14="http://schemas.microsoft.com/office/powerpoint/2010/main" val="2408645876"/>
      </p:ext>
    </p:extLst>
  </p:cSld>
  <p:clrMapOvr>
    <a:masterClrMapping/>
  </p:clrMapOvr>
  <p:transition spd="slow">
    <p:push dir="u"/>
  </p:transition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432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Domovské stránky, přehledy a jejich ovládání</a:t>
            </a:r>
            <a:r>
              <a:rPr lang="cs-CZ">
                <a:solidFill>
                  <a:schemeClr val="tx1"/>
                </a:solidFill>
                <a:latin typeface="Aptos Narrow"/>
              </a:rPr>
              <a:t> </a:t>
            </a:r>
            <a:br>
              <a:rPr lang="cs-CZ" b="0" i="0">
                <a:effectLst/>
                <a:latin typeface="Aptos Narrow" panose="020B0004020202020204" pitchFamily="34" charset="0"/>
              </a:rPr>
            </a:br>
            <a:endParaRPr lang="cs-CZ">
              <a:latin typeface="Aptos Narrow"/>
              <a:ea typeface="Calibri"/>
              <a:cs typeface="Calibri"/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333533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20EA61D-8831-01E4-7ED4-776EBA01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BD845BF-B1F9-B5A8-085C-4869225F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433</a:t>
            </a:fld>
            <a:endParaRPr lang="pl-PL"/>
          </a:p>
        </p:txBody>
      </p:sp>
      <p:sp>
        <p:nvSpPr>
          <p:cNvPr id="7" name="Zástupný objekt pre obsah 6">
            <a:extLst>
              <a:ext uri="{FF2B5EF4-FFF2-40B4-BE49-F238E27FC236}">
                <a16:creationId xmlns:a16="http://schemas.microsoft.com/office/drawing/2014/main" id="{A582F4F0-BF70-3D99-64C7-067DC3E881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vodní obrazovka po přihlášení do e-Legislativy</a:t>
            </a:r>
            <a:endParaRPr lang="sk-SK" sz="1800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9957087-E9B0-2C94-1C09-E394BF96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Domovská stránka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C951B2A-67C9-1003-10C7-361DB21254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53399" y="2372474"/>
            <a:ext cx="3606811" cy="4161675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Hlavní menu portálu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Identifikace otevřeného návrhu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Přihlášení / přihlášený uživatel - správa profilu, nastavení notifikací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Identifikace otevřené instituce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Jednoduché vyhledávání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Rozšířené vyhledávání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Změna instituce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Přehledy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Patička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sk-SK" sz="2000" dirty="0"/>
          </a:p>
          <a:p>
            <a:endParaRPr lang="cs-CZ" dirty="0"/>
          </a:p>
        </p:txBody>
      </p:sp>
      <p:pic>
        <p:nvPicPr>
          <p:cNvPr id="9" name="Zástupný objekt pre obsah 8">
            <a:extLst>
              <a:ext uri="{FF2B5EF4-FFF2-40B4-BE49-F238E27FC236}">
                <a16:creationId xmlns:a16="http://schemas.microsoft.com/office/drawing/2014/main" id="{AD8446C1-5A90-30AB-BAC2-E559CA30110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26627" y="2185147"/>
            <a:ext cx="7391861" cy="3577478"/>
          </a:xfrm>
        </p:spPr>
      </p:pic>
    </p:spTree>
    <p:extLst>
      <p:ext uri="{BB962C8B-B14F-4D97-AF65-F5344CB8AC3E}">
        <p14:creationId xmlns:p14="http://schemas.microsoft.com/office/powerpoint/2010/main" val="297829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E4387A-0395-6493-D153-67F28CF09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108650C-DCBB-4FB7-9A22-C51E650DE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434</a:t>
            </a:fld>
            <a:endParaRPr lang="pl-PL"/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CC023F30-8233-2FA9-B50C-EEDB5D9BDB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630" y="1640876"/>
            <a:ext cx="10871668" cy="3611563"/>
          </a:xfr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B9003A0E-39D6-5F44-A67A-C232E0ED9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Přehledy</a:t>
            </a:r>
          </a:p>
        </p:txBody>
      </p:sp>
    </p:spTree>
    <p:extLst>
      <p:ext uri="{BB962C8B-B14F-4D97-AF65-F5344CB8AC3E}">
        <p14:creationId xmlns:p14="http://schemas.microsoft.com/office/powerpoint/2010/main" val="221840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E4387A-0395-6493-D153-67F28CF09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sz="1000"/>
          </a:p>
          <a:p>
            <a:r>
              <a:rPr lang="cs-CZ" sz="1000"/>
              <a:t>Informační systém e-Sbírka a e-Legislativa</a:t>
            </a:r>
            <a:endParaRPr lang="cs-CZ"/>
          </a:p>
          <a:p>
            <a:endParaRPr lang="pl-PL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108650C-DCBB-4FB7-9A22-C51E650DE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435</a:t>
            </a:fld>
            <a:endParaRPr lang="pl-PL"/>
          </a:p>
        </p:txBody>
      </p:sp>
      <p:sp>
        <p:nvSpPr>
          <p:cNvPr id="9" name="Zástupný objekt pre obsah 6">
            <a:extLst>
              <a:ext uri="{FF2B5EF4-FFF2-40B4-BE49-F238E27FC236}">
                <a16:creationId xmlns:a16="http://schemas.microsoft.com/office/drawing/2014/main" id="{2E8D9517-AB93-1C89-10CF-D405551EF7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Nejvíce využívané záložky</a:t>
            </a:r>
            <a:endParaRPr lang="sk-SK" sz="1800" dirty="0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B9003A0E-39D6-5F44-A67A-C232E0ED9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Přehledy - nejvíce využívané záložky</a:t>
            </a:r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42362DE7-60B3-7128-E54A-113EFA173D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230197"/>
            <a:ext cx="11233584" cy="41873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1800" b="1" dirty="0"/>
              <a:t>Mé právní akty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návrhy právních aktů, u kterých je přihlášený uživatel autorem</a:t>
            </a:r>
          </a:p>
          <a:p>
            <a:pPr marL="323850" indent="-323850" rtl="0"/>
            <a:r>
              <a:rPr lang="cs-CZ" sz="1800" b="1" dirty="0">
                <a:effectLst/>
              </a:rPr>
              <a:t>Ke schválení</a:t>
            </a:r>
            <a:endParaRPr lang="cs-CZ" sz="1800" b="1" dirty="0">
              <a:effectLst/>
              <a:ea typeface="Calibri"/>
              <a:cs typeface="Calibri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800" dirty="0"/>
              <a:t>návrhy, u kterých je od přihlášeného uživatele vyžadováno schválení / podpis</a:t>
            </a:r>
          </a:p>
          <a:p>
            <a:r>
              <a:rPr lang="cs-CZ" sz="1800" b="1" dirty="0">
                <a:effectLst/>
                <a:ea typeface="Calibri" panose="020F0502020204030204" pitchFamily="34" charset="0"/>
              </a:rPr>
              <a:t>Otevřená připomínková řízení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probíhající připomínková řízení (mezirezortní a vnitřní) napříč organizacemi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b="1" dirty="0"/>
              <a:t>Moje připomínková řízení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připomínková řízení, u kterých je přihlášený uživatel vlastníkem (pořadatelem)</a:t>
            </a:r>
          </a:p>
          <a:p>
            <a:pPr marL="323850" indent="-323850"/>
            <a:r>
              <a:rPr lang="cs-CZ" sz="1800" b="1" dirty="0">
                <a:ea typeface="Calibri" panose="020F0502020204030204" pitchFamily="34" charset="0"/>
              </a:rPr>
              <a:t>Moje připomínky</a:t>
            </a:r>
            <a:endParaRPr lang="cs-CZ" sz="1800" b="1" dirty="0">
              <a:ea typeface="Calibri" panose="020F0502020204030204" pitchFamily="34" charset="0"/>
              <a:cs typeface="Calibri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800" dirty="0"/>
              <a:t>přehled připomínkových míst přihlášeného uživatele, která jsou zahrnuta do připomínkových probíhajících řízení</a:t>
            </a:r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800" dirty="0"/>
              <a:t>každý řádek je za uživatelovo připomínkové místo v rámci otevřeného připomínkového řízení</a:t>
            </a:r>
          </a:p>
          <a:p>
            <a:pPr marL="360045" lvl="1" indent="0">
              <a:buNone/>
            </a:pPr>
            <a:endParaRPr lang="cs-CZ" sz="1400" dirty="0"/>
          </a:p>
          <a:p>
            <a:pPr lvl="1">
              <a:buFont typeface="Courier New" panose="02070309020205020404" pitchFamily="49" charset="0"/>
              <a:buChar char="o"/>
            </a:pPr>
            <a:endParaRPr lang="cs-CZ" sz="1400" dirty="0"/>
          </a:p>
        </p:txBody>
      </p:sp>
      <p:sp>
        <p:nvSpPr>
          <p:cNvPr id="4" name="Zástupný text 9">
            <a:extLst>
              <a:ext uri="{FF2B5EF4-FFF2-40B4-BE49-F238E27FC236}">
                <a16:creationId xmlns:a16="http://schemas.microsoft.com/office/drawing/2014/main" id="{D6533D02-441C-5F0D-2502-DFD58EF4E62A}"/>
              </a:ext>
            </a:extLst>
          </p:cNvPr>
          <p:cNvSpPr txBox="1">
            <a:spLocks/>
          </p:cNvSpPr>
          <p:nvPr/>
        </p:nvSpPr>
        <p:spPr>
          <a:xfrm>
            <a:off x="6000750" y="2230197"/>
            <a:ext cx="5474123" cy="40235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lvl="1" indent="0">
              <a:buNone/>
            </a:pPr>
            <a:endParaRPr lang="cs-CZ" sz="1400">
              <a:latin typeface="+mj-lt"/>
            </a:endParaRPr>
          </a:p>
          <a:p>
            <a:pPr marL="0" indent="0">
              <a:buNone/>
            </a:pPr>
            <a:endParaRPr lang="cs-CZ"/>
          </a:p>
          <a:p>
            <a:pPr marL="0" indent="0">
              <a:buFont typeface="Calibri" panose="020F0502020204030204" pitchFamily="34" charset="0"/>
              <a:buNone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613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E4387A-0395-6493-D153-67F28CF09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1000"/>
              <a:t>Informační systém e-Sbírka a e-Legislativa</a:t>
            </a:r>
            <a:endParaRPr lang="cs-CZ"/>
          </a:p>
          <a:p>
            <a:endParaRPr lang="pl-PL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108650C-DCBB-4FB7-9A22-C51E650DE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436</a:t>
            </a:fld>
            <a:endParaRPr lang="pl-PL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B9003A0E-39D6-5F44-A67A-C232E0ED9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Popis ostatních záložek přehledů</a:t>
            </a:r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42362DE7-60B3-7128-E54A-113EFA173D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9477" y="2230197"/>
            <a:ext cx="5474123" cy="3513975"/>
          </a:xfrm>
        </p:spPr>
        <p:txBody>
          <a:bodyPr/>
          <a:lstStyle/>
          <a:p>
            <a:r>
              <a:rPr lang="cs-CZ" sz="1400" b="1" dirty="0"/>
              <a:t>Právní akt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400" dirty="0"/>
              <a:t>přehled otevřených návrhů právních aktů (lze zobrazit i ukončené / vyhlášené PA, viz kap. Vyhledávání)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400" dirty="0"/>
              <a:t>příklady: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400" dirty="0"/>
              <a:t>vládní návrh nového zákona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400" dirty="0"/>
              <a:t>novela vyhlášky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400" dirty="0"/>
              <a:t>nevládní návrh zákona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400" dirty="0"/>
              <a:t>nález Ústavního soudu</a:t>
            </a:r>
          </a:p>
          <a:p>
            <a:r>
              <a:rPr lang="cs-CZ" sz="1400" b="1" dirty="0"/>
              <a:t>Věcný záměr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400" dirty="0"/>
              <a:t>vytváří se před tvorbou či významnější novelizací právních </a:t>
            </a:r>
            <a:r>
              <a:rPr lang="cs-CZ" sz="1400" dirty="0">
                <a:effectLst/>
                <a:ea typeface="Calibri" panose="020F0502020204030204" pitchFamily="34" charset="0"/>
              </a:rPr>
              <a:t>předpisů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400" dirty="0"/>
              <a:t>obsahuje návrh věcného řešení budoucího právního předpisu</a:t>
            </a:r>
          </a:p>
        </p:txBody>
      </p:sp>
      <p:sp>
        <p:nvSpPr>
          <p:cNvPr id="4" name="Zástupný text 9">
            <a:extLst>
              <a:ext uri="{FF2B5EF4-FFF2-40B4-BE49-F238E27FC236}">
                <a16:creationId xmlns:a16="http://schemas.microsoft.com/office/drawing/2014/main" id="{D6533D02-441C-5F0D-2502-DFD58EF4E62A}"/>
              </a:ext>
            </a:extLst>
          </p:cNvPr>
          <p:cNvSpPr txBox="1">
            <a:spLocks/>
          </p:cNvSpPr>
          <p:nvPr/>
        </p:nvSpPr>
        <p:spPr>
          <a:xfrm>
            <a:off x="6000750" y="2230197"/>
            <a:ext cx="5474123" cy="40235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/>
            <a:r>
              <a:rPr lang="cs-CZ" sz="1400" b="1" dirty="0"/>
              <a:t>Legislativní záměr</a:t>
            </a:r>
            <a:endParaRPr lang="cs-CZ" sz="1400" b="1" dirty="0">
              <a:ea typeface="Calibri"/>
              <a:cs typeface="Calibri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400" dirty="0"/>
              <a:t>je nový konceptem v legislativní práci</a:t>
            </a:r>
            <a:endParaRPr lang="cs-CZ" sz="1400" dirty="0">
              <a:ea typeface="Calibri"/>
              <a:cs typeface="Calibri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400" dirty="0"/>
              <a:t>slouží k lepší orientaci mezi souvisejícími právními předpisy</a:t>
            </a:r>
            <a:endParaRPr lang="cs-CZ" sz="1400" dirty="0">
              <a:ea typeface="Calibri"/>
              <a:cs typeface="Calibri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400" dirty="0"/>
              <a:t>je „složka“, do které se vkládají související návrhy věcných </a:t>
            </a:r>
            <a:r>
              <a:rPr lang="cs-CZ" sz="1400" dirty="0">
                <a:effectLst/>
                <a:ea typeface="Calibri"/>
              </a:rPr>
              <a:t>záměrů nebo návrhy právních předpisů</a:t>
            </a:r>
            <a:endParaRPr lang="cs-CZ" sz="1400" dirty="0">
              <a:effectLst/>
              <a:ea typeface="Calibri"/>
              <a:cs typeface="Calibri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400" dirty="0">
                <a:effectLst/>
                <a:ea typeface="Calibri"/>
              </a:rPr>
              <a:t>může obsahovat věcný záměr, zákon, který byl vytvořen v návaznosti na věcný záměr a prováděcí právní předpisy k tomuto zákonu</a:t>
            </a:r>
            <a:endParaRPr lang="cs-CZ" sz="1400" dirty="0">
              <a:effectLst/>
              <a:ea typeface="Calibri"/>
              <a:cs typeface="Calibri"/>
            </a:endParaRPr>
          </a:p>
          <a:p>
            <a:pPr marL="323850" indent="-323850">
              <a:buFont typeface="Arial" panose="020B0604020202020204" pitchFamily="34" charset="0"/>
              <a:buChar char="•"/>
            </a:pPr>
            <a:r>
              <a:rPr lang="cs-CZ" sz="1400" b="1" dirty="0"/>
              <a:t>Novelizace právních předpisu</a:t>
            </a:r>
            <a:endParaRPr lang="cs-CZ" sz="1400" b="1" dirty="0">
              <a:ea typeface="Calibri"/>
              <a:cs typeface="Calibri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400" dirty="0"/>
              <a:t>úplné znění novelizovaného předpisu obsahuje aktuální znění a v </a:t>
            </a:r>
            <a:r>
              <a:rPr lang="cs-CZ" sz="1400" dirty="0" err="1"/>
              <a:t>účinnostních</a:t>
            </a:r>
            <a:r>
              <a:rPr lang="cs-CZ" sz="1400" dirty="0"/>
              <a:t> blocích všechna budoucí znění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400" dirty="0"/>
              <a:t>při novelizaci se provádí změny v novelizovaném předpisu s účinností, která je daná účinností novely, nebo účinností </a:t>
            </a:r>
            <a:r>
              <a:rPr lang="cs-CZ" sz="1400" dirty="0" err="1"/>
              <a:t>účinnostního</a:t>
            </a:r>
            <a:r>
              <a:rPr lang="cs-CZ" sz="1400" dirty="0"/>
              <a:t> bloku, ve kterém se změny provádějí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400" dirty="0"/>
              <a:t>na základě provedených změn se generují novelizační body</a:t>
            </a:r>
          </a:p>
        </p:txBody>
      </p:sp>
    </p:spTree>
    <p:extLst>
      <p:ext uri="{BB962C8B-B14F-4D97-AF65-F5344CB8AC3E}">
        <p14:creationId xmlns:p14="http://schemas.microsoft.com/office/powerpoint/2010/main" val="51598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E4387A-0395-6493-D153-67F28CF09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sz="1000"/>
          </a:p>
          <a:p>
            <a:r>
              <a:rPr lang="cs-CZ" sz="1000"/>
              <a:t>Informační systém e-Sbírka a e-Legislativa</a:t>
            </a:r>
            <a:endParaRPr lang="cs-CZ"/>
          </a:p>
          <a:p>
            <a:endParaRPr lang="pl-PL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108650C-DCBB-4FB7-9A22-C51E650DE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437</a:t>
            </a:fld>
            <a:endParaRPr lang="pl-PL"/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42362DE7-60B3-7128-E54A-113EFA173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85950"/>
            <a:ext cx="11234629" cy="4098048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1800" b="1" dirty="0"/>
              <a:t>Mé legislativní záměry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kompletní seznam legislativních záměr</a:t>
            </a:r>
            <a:r>
              <a:rPr lang="cs-CZ" sz="1800" dirty="0">
                <a:effectLst/>
                <a:ea typeface="Calibri" panose="020F0502020204030204" pitchFamily="34" charset="0"/>
              </a:rPr>
              <a:t>ů, které byly založeny pod přihlášeným uživatelem, nebo byl na nich uveden jako Vlastník</a:t>
            </a:r>
            <a:endParaRPr lang="cs-CZ" sz="18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pomocí prokliku dokáže uživatel zobrazit informace o legislativním záměru a následně jej editovat</a:t>
            </a:r>
          </a:p>
          <a:p>
            <a:pPr marL="323850" indent="-323850" rtl="0"/>
            <a:r>
              <a:rPr lang="cs-CZ" sz="1800" b="1" dirty="0">
                <a:effectLst/>
              </a:rPr>
              <a:t>Návrhy k převzetí </a:t>
            </a:r>
            <a:endParaRPr lang="cs-CZ" sz="1800" b="1" dirty="0">
              <a:ea typeface="Calibri"/>
              <a:cs typeface="Calibri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800" dirty="0"/>
              <a:t>návrhy, které se nachází v předávacích prostorech, a které je přihlášený uživatel oprávněn převzít do ”své“ instituce</a:t>
            </a:r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800" dirty="0"/>
              <a:t>v</a:t>
            </a:r>
            <a:r>
              <a:rPr lang="cs-CZ" sz="1800" dirty="0">
                <a:effectLst/>
              </a:rPr>
              <a:t>idíme i návrhy, na kterých nemáme oprávnění k převzetí</a:t>
            </a:r>
            <a:endParaRPr lang="cs-CZ" sz="1800" dirty="0">
              <a:ea typeface="Calibri"/>
              <a:cs typeface="Calibri"/>
            </a:endParaRPr>
          </a:p>
          <a:p>
            <a:pPr marL="719455" lvl="1" indent="-359410">
              <a:buFont typeface="Courier New" panose="02070309020205020404" pitchFamily="49" charset="0"/>
              <a:buChar char="o"/>
            </a:pPr>
            <a:r>
              <a:rPr lang="cs-CZ" sz="1800" dirty="0"/>
              <a:t>návrh dokáže otevřít, převzít nebo prohlédnout potřebné informace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b="1" dirty="0"/>
              <a:t>Mé legislativní záměry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kompletní seznam legislativních záměr</a:t>
            </a:r>
            <a:r>
              <a:rPr lang="cs-CZ" sz="1800" dirty="0">
                <a:effectLst/>
                <a:ea typeface="Calibri" panose="020F0502020204030204" pitchFamily="34" charset="0"/>
              </a:rPr>
              <a:t>ů, které byly založeny pod přihlášeným uživatelem, nebo byl na nich uveden jako Vlastník</a:t>
            </a:r>
            <a:endParaRPr lang="cs-CZ" sz="18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 dirty="0"/>
              <a:t>pomocí prokliku dokáže uživatel zobrazit informace o legislativním záměru a následně jej editovat</a:t>
            </a:r>
            <a:endParaRPr lang="cs-CZ" sz="1800" dirty="0">
              <a:ea typeface="Calibri"/>
              <a:cs typeface="Calibri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cs-CZ" sz="1400" dirty="0">
              <a:ea typeface="Calibri"/>
              <a:cs typeface="Calibri"/>
            </a:endParaRPr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B9003A0E-39D6-5F44-A67A-C232E0ED9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Popis ostatních záložek přehledů</a:t>
            </a:r>
          </a:p>
        </p:txBody>
      </p:sp>
      <p:sp>
        <p:nvSpPr>
          <p:cNvPr id="4" name="Zástupný text 9">
            <a:extLst>
              <a:ext uri="{FF2B5EF4-FFF2-40B4-BE49-F238E27FC236}">
                <a16:creationId xmlns:a16="http://schemas.microsoft.com/office/drawing/2014/main" id="{D6533D02-441C-5F0D-2502-DFD58EF4E62A}"/>
              </a:ext>
            </a:extLst>
          </p:cNvPr>
          <p:cNvSpPr txBox="1">
            <a:spLocks/>
          </p:cNvSpPr>
          <p:nvPr/>
        </p:nvSpPr>
        <p:spPr>
          <a:xfrm>
            <a:off x="6000750" y="2230197"/>
            <a:ext cx="5474123" cy="40235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lvl="1" indent="0">
              <a:buNone/>
            </a:pPr>
            <a:endParaRPr lang="cs-CZ" sz="1400">
              <a:latin typeface="+mj-lt"/>
            </a:endParaRPr>
          </a:p>
          <a:p>
            <a:pPr marL="0" indent="0">
              <a:buNone/>
            </a:pPr>
            <a:endParaRPr lang="cs-CZ"/>
          </a:p>
          <a:p>
            <a:pPr marL="0" indent="0">
              <a:buFont typeface="Calibri" panose="020F0502020204030204" pitchFamily="34" charset="0"/>
              <a:buNone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604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DD468FC-5A1F-4D93-9266-BF44BB17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438</a:t>
            </a:fld>
            <a:endParaRPr lang="pl-PL"/>
          </a:p>
        </p:txBody>
      </p:sp>
      <p:pic>
        <p:nvPicPr>
          <p:cNvPr id="8" name="Symbol zastępczy obrazu 8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744A9715-BFBD-4CD0-B460-B81896994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2AD50B7D-FE5C-4529-8057-8AD9C6AA0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0" i="0" dirty="0">
                <a:effectLst/>
                <a:latin typeface="Aptos Narrow" panose="020B0004020202020204" pitchFamily="34" charset="0"/>
              </a:rPr>
              <a:t>Přihlášení – JIP/KAAS</a:t>
            </a:r>
            <a:br>
              <a:rPr lang="cs-CZ" b="0" i="0" dirty="0">
                <a:effectLst/>
                <a:latin typeface="Aptos Narrow" panose="020B000402020202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83536"/>
      </p:ext>
    </p:extLst>
  </p:cSld>
  <p:clrMapOvr>
    <a:masterClrMapping/>
  </p:clrMapOvr>
  <p:transition spd="slow">
    <p:push dir="u"/>
  </p:transition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439</a:t>
            </a:fld>
            <a:endParaRPr lang="pl-PL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231BF77-8A93-3545-DB89-D92E1A58BC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627" y="1730218"/>
            <a:ext cx="11233584" cy="336244"/>
          </a:xfrm>
        </p:spPr>
        <p:txBody>
          <a:bodyPr/>
          <a:lstStyle/>
          <a:p>
            <a:endParaRPr lang="cs-CZ"/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30" y="848201"/>
            <a:ext cx="11234631" cy="792675"/>
          </a:xfrm>
        </p:spPr>
        <p:txBody>
          <a:bodyPr anchor="t">
            <a:normAutofit/>
          </a:bodyPr>
          <a:lstStyle/>
          <a:p>
            <a:r>
              <a:rPr lang="cs-CZ"/>
              <a:t>Přihlášení do produkce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29" y="1857375"/>
            <a:ext cx="5431434" cy="4115099"/>
          </a:xfrm>
        </p:spPr>
        <p:txBody>
          <a:bodyPr>
            <a:normAutofit/>
          </a:bodyPr>
          <a:lstStyle/>
          <a:p>
            <a:pPr algn="l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Podmínkou pro přihlášení je zavedení uživatelského účtu v JIP/KAAS a následně synchronizace v Portálu správy pro načtení uživatelských účtů</a:t>
            </a:r>
          </a:p>
          <a:p>
            <a:pPr algn="l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načtení stránky se z</a:t>
            </a:r>
            <a:r>
              <a:rPr lang="cs-CZ" sz="180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obrazí okno pro přihlášení, kde zvolíte odpovídající způsob</a:t>
            </a:r>
          </a:p>
          <a:p>
            <a:pPr lvl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Jménem a heslem</a:t>
            </a:r>
          </a:p>
          <a:p>
            <a:pPr lvl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Certifikátem</a:t>
            </a:r>
          </a:p>
          <a:p>
            <a:pPr lvl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</a:t>
            </a:r>
          </a:p>
          <a:p>
            <a:pPr lvl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NIA</a:t>
            </a: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80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Případné problémy s přihlášení je nutné řešit s podporou: </a:t>
            </a:r>
            <a:r>
              <a:rPr lang="cs-CZ" sz="1800"/>
              <a:t>esel@nakit.cz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7E2068C-972D-9410-47C6-5360A09DE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062" y="1507826"/>
            <a:ext cx="5916789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0773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CDEB3A56-9F10-036B-56FB-EACA82023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CF7C228C-B165-A607-19A1-9CA786C05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44</a:t>
            </a:fld>
            <a:endParaRPr lang="pl-PL"/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A8DAB233-4635-D8D8-028C-6EAB12ADA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571625"/>
            <a:ext cx="11234629" cy="4412373"/>
          </a:xfrm>
        </p:spPr>
        <p:txBody>
          <a:bodyPr>
            <a:normAutofit/>
          </a:bodyPr>
          <a:lstStyle/>
          <a:p>
            <a:r>
              <a:rPr lang="cs-CZ" sz="1400" dirty="0">
                <a:effectLst/>
                <a:ea typeface="Calibri" panose="020F0502020204030204" pitchFamily="34" charset="0"/>
              </a:rPr>
              <a:t>Uživatel má možnost v e-Legislativě generovat dokumenty anebo nahrávat vlastní soubor vytvořený mimo e-Legislativu</a:t>
            </a:r>
          </a:p>
          <a:p>
            <a:r>
              <a:rPr lang="cs-CZ" sz="1400" dirty="0">
                <a:effectLst/>
                <a:ea typeface="Calibri" panose="020F0502020204030204" pitchFamily="34" charset="0"/>
              </a:rPr>
              <a:t>Po vložení dokumentu se změní indikace u souboru a je označen jako dokončený</a:t>
            </a:r>
            <a:endParaRPr lang="cs-CZ" sz="1400" dirty="0">
              <a:ea typeface="Calibri" panose="020F0502020204030204" pitchFamily="34" charset="0"/>
            </a:endParaRPr>
          </a:p>
          <a:p>
            <a:r>
              <a:rPr lang="cs-CZ" sz="1400" dirty="0">
                <a:effectLst/>
                <a:ea typeface="Calibri" panose="020F0502020204030204" pitchFamily="34" charset="0"/>
              </a:rPr>
              <a:t>Nahraný soubor je možné Odebrat anebo Stáhnout dokument</a:t>
            </a:r>
          </a:p>
          <a:p>
            <a:r>
              <a:rPr lang="cs-CZ" sz="1400" dirty="0">
                <a:ea typeface="Calibri" panose="020F0502020204030204" pitchFamily="34" charset="0"/>
              </a:rPr>
              <a:t>Práce se soubory je předmětem ukázky průchodu legislativním procesem</a:t>
            </a:r>
            <a:endParaRPr lang="cs-CZ" sz="1400" dirty="0">
              <a:effectLst/>
              <a:ea typeface="Calibri" panose="020F0502020204030204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CFF629C4-1C7D-4275-DE7D-212CD6FD1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Soubory</a:t>
            </a:r>
          </a:p>
        </p:txBody>
      </p:sp>
      <p:pic>
        <p:nvPicPr>
          <p:cNvPr id="16" name="Obrázok 15">
            <a:extLst>
              <a:ext uri="{FF2B5EF4-FFF2-40B4-BE49-F238E27FC236}">
                <a16:creationId xmlns:a16="http://schemas.microsoft.com/office/drawing/2014/main" id="{1D80775B-30BE-919C-3302-95F95B7E7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8" y="2803896"/>
            <a:ext cx="6779047" cy="355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40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CF80C950-E4AF-484B-8904-12E96FF06320}"/>
              </a:ext>
            </a:extLst>
          </p:cNvPr>
          <p:cNvSpPr txBox="1">
            <a:spLocks/>
          </p:cNvSpPr>
          <p:nvPr/>
        </p:nvSpPr>
        <p:spPr>
          <a:xfrm>
            <a:off x="838199" y="1134608"/>
            <a:ext cx="7794172" cy="968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Aft>
                <a:spcPts val="600"/>
              </a:spcAft>
              <a:buFont typeface="Arial" panose="020B0604020202020204" pitchFamily="34" charset="0"/>
              <a:buNone/>
            </a:pPr>
            <a:endParaRPr lang="cs-CZ" sz="2400" b="1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CE517FC-DCA0-8E7C-A9E0-D6C394648B56}"/>
              </a:ext>
            </a:extLst>
          </p:cNvPr>
          <p:cNvSpPr txBox="1"/>
          <p:nvPr/>
        </p:nvSpPr>
        <p:spPr>
          <a:xfrm>
            <a:off x="452446" y="5181600"/>
            <a:ext cx="68307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/>
              <a:t>Ján </a:t>
            </a:r>
            <a:r>
              <a:rPr lang="cs-CZ" b="1" err="1"/>
              <a:t>Ilavský</a:t>
            </a:r>
            <a:br>
              <a:rPr lang="cs-CZ"/>
            </a:br>
            <a:r>
              <a:rPr lang="cs-CZ"/>
              <a:t>konzultant, projektový manager</a:t>
            </a:r>
            <a:br>
              <a:rPr lang="cs-CZ"/>
            </a:br>
            <a:r>
              <a:rPr lang="cs-CZ" b="1">
                <a:solidFill>
                  <a:srgbClr val="0070C0"/>
                </a:solidFill>
                <a:hlinkClick r:id="rId2"/>
              </a:rPr>
              <a:t>ilavsky@brightsoft.cz</a:t>
            </a:r>
            <a:endParaRPr lang="cs-CZ" b="1">
              <a:solidFill>
                <a:srgbClr val="0070C0"/>
              </a:solidFill>
            </a:endParaRPr>
          </a:p>
          <a:p>
            <a:r>
              <a:rPr lang="cs-CZ" b="1">
                <a:solidFill>
                  <a:srgbClr val="0070C0"/>
                </a:solidFill>
              </a:rPr>
              <a:t>M 603 55 44 71</a:t>
            </a:r>
          </a:p>
          <a:p>
            <a:r>
              <a:rPr lang="cs-CZ"/>
              <a:t>28.8.2024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FE80148-D7CA-EFED-E753-D1B982B9DBCA}"/>
              </a:ext>
            </a:extLst>
          </p:cNvPr>
          <p:cNvSpPr txBox="1"/>
          <p:nvPr/>
        </p:nvSpPr>
        <p:spPr>
          <a:xfrm>
            <a:off x="990600" y="2449286"/>
            <a:ext cx="10325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6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NÁZEV PREZENTACE</a:t>
            </a:r>
          </a:p>
        </p:txBody>
      </p:sp>
      <p:pic>
        <p:nvPicPr>
          <p:cNvPr id="9" name="Obrázek 8" descr="Obsah obrázku text, Písmo, snímek obrazovky, logo&#10;&#10;Popis byl vytvořen automaticky">
            <a:extLst>
              <a:ext uri="{FF2B5EF4-FFF2-40B4-BE49-F238E27FC236}">
                <a16:creationId xmlns:a16="http://schemas.microsoft.com/office/drawing/2014/main" id="{759BB5A3-4237-AEDE-A236-9C2968B8CA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335" y="0"/>
            <a:ext cx="1663666" cy="734786"/>
          </a:xfrm>
          <a:prstGeom prst="rect">
            <a:avLst/>
          </a:prstGeom>
        </p:spPr>
      </p:pic>
      <p:sp>
        <p:nvSpPr>
          <p:cNvPr id="15" name="Kosoúhelník 14">
            <a:extLst>
              <a:ext uri="{FF2B5EF4-FFF2-40B4-BE49-F238E27FC236}">
                <a16:creationId xmlns:a16="http://schemas.microsoft.com/office/drawing/2014/main" id="{76D7E403-50D9-E56F-366C-8DEE99DA1ABA}"/>
              </a:ext>
            </a:extLst>
          </p:cNvPr>
          <p:cNvSpPr/>
          <p:nvPr/>
        </p:nvSpPr>
        <p:spPr>
          <a:xfrm>
            <a:off x="0" y="6613071"/>
            <a:ext cx="12192000" cy="242904"/>
          </a:xfrm>
          <a:prstGeom prst="parallelogram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Kosoúhelník 2">
            <a:extLst>
              <a:ext uri="{FF2B5EF4-FFF2-40B4-BE49-F238E27FC236}">
                <a16:creationId xmlns:a16="http://schemas.microsoft.com/office/drawing/2014/main" id="{7A5970C2-7FFC-BD8C-1E44-480D52650A55}"/>
              </a:ext>
            </a:extLst>
          </p:cNvPr>
          <p:cNvSpPr/>
          <p:nvPr/>
        </p:nvSpPr>
        <p:spPr>
          <a:xfrm>
            <a:off x="0" y="1134608"/>
            <a:ext cx="12192000" cy="2732314"/>
          </a:xfrm>
          <a:prstGeom prst="parallelogram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400" b="1"/>
              <a:t>Technické předpoklady pro zahájení práce s e-Legislativou</a:t>
            </a:r>
          </a:p>
        </p:txBody>
      </p:sp>
    </p:spTree>
    <p:extLst>
      <p:ext uri="{BB962C8B-B14F-4D97-AF65-F5344CB8AC3E}">
        <p14:creationId xmlns:p14="http://schemas.microsoft.com/office/powerpoint/2010/main" val="1225019903"/>
      </p:ext>
    </p:extLst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Kosoúhelník 11">
            <a:extLst>
              <a:ext uri="{FF2B5EF4-FFF2-40B4-BE49-F238E27FC236}">
                <a16:creationId xmlns:a16="http://schemas.microsoft.com/office/drawing/2014/main" id="{21364380-323F-4A72-A9F0-9BE6F5A42E8A}"/>
              </a:ext>
            </a:extLst>
          </p:cNvPr>
          <p:cNvSpPr/>
          <p:nvPr/>
        </p:nvSpPr>
        <p:spPr>
          <a:xfrm>
            <a:off x="0" y="645582"/>
            <a:ext cx="9120415" cy="801807"/>
          </a:xfrm>
          <a:prstGeom prst="parallelogram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CF80C950-E4AF-484B-8904-12E96FF06320}"/>
              </a:ext>
            </a:extLst>
          </p:cNvPr>
          <p:cNvSpPr txBox="1">
            <a:spLocks/>
          </p:cNvSpPr>
          <p:nvPr/>
        </p:nvSpPr>
        <p:spPr>
          <a:xfrm>
            <a:off x="556631" y="794752"/>
            <a:ext cx="7794172" cy="968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sz="32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Obsah</a:t>
            </a:r>
          </a:p>
        </p:txBody>
      </p:sp>
      <p:sp>
        <p:nvSpPr>
          <p:cNvPr id="2" name="Kosoúhelník 1">
            <a:extLst>
              <a:ext uri="{FF2B5EF4-FFF2-40B4-BE49-F238E27FC236}">
                <a16:creationId xmlns:a16="http://schemas.microsoft.com/office/drawing/2014/main" id="{85BD89FE-E0D0-70F5-272D-66277F3AD347}"/>
              </a:ext>
            </a:extLst>
          </p:cNvPr>
          <p:cNvSpPr/>
          <p:nvPr/>
        </p:nvSpPr>
        <p:spPr>
          <a:xfrm>
            <a:off x="0" y="6613071"/>
            <a:ext cx="12192000" cy="242904"/>
          </a:xfrm>
          <a:prstGeom prst="parallelogram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 descr="Obsah obrázku text, Písmo, snímek obrazovky, logo&#10;&#10;Popis byl vytvořen automaticky">
            <a:extLst>
              <a:ext uri="{FF2B5EF4-FFF2-40B4-BE49-F238E27FC236}">
                <a16:creationId xmlns:a16="http://schemas.microsoft.com/office/drawing/2014/main" id="{905D2770-7E05-AFCA-3C69-B44562DCB7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335" y="0"/>
            <a:ext cx="1663666" cy="73478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8AB38C6-7DB9-8E80-4481-78F5FE470C89}"/>
              </a:ext>
            </a:extLst>
          </p:cNvPr>
          <p:cNvSpPr txBox="1"/>
          <p:nvPr/>
        </p:nvSpPr>
        <p:spPr>
          <a:xfrm>
            <a:off x="388327" y="2026418"/>
            <a:ext cx="1160281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cs-CZ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 dělat když něco nefunguje nebo nevím …</a:t>
            </a:r>
          </a:p>
          <a:p>
            <a:pPr marL="457200" indent="-457200">
              <a:buAutoNum type="arabicPeriod"/>
            </a:pPr>
            <a:r>
              <a:rPr lang="cs-CZ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Postup napojení organizace – CMS napojení</a:t>
            </a:r>
          </a:p>
          <a:p>
            <a:pPr marL="457200" indent="-457200">
              <a:buAutoNum type="arabicPeriod"/>
            </a:pPr>
            <a:r>
              <a:rPr lang="cs-CZ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Postup napojení organizace – CMS DNS</a:t>
            </a:r>
          </a:p>
          <a:p>
            <a:pPr marL="457200" indent="-457200">
              <a:buAutoNum type="arabicPeriod"/>
            </a:pPr>
            <a:r>
              <a:rPr lang="cs-CZ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Postup napojení organizace – JIP/KAAS</a:t>
            </a:r>
          </a:p>
          <a:p>
            <a:pPr marL="457200" indent="-457200">
              <a:buAutoNum type="arabicPeriod"/>
            </a:pPr>
            <a:r>
              <a:rPr lang="cs-CZ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Postup napojení organizace – synchronizace uživatelů</a:t>
            </a:r>
          </a:p>
          <a:p>
            <a:pPr marL="457200" indent="-457200">
              <a:buAutoNum type="arabicPeriod"/>
            </a:pPr>
            <a:r>
              <a:rPr lang="cs-CZ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Postup napojení organizace – přihlášení uživatelů</a:t>
            </a:r>
          </a:p>
          <a:p>
            <a:pPr marL="457200" indent="-457200">
              <a:buAutoNum type="arabicPeriod"/>
            </a:pPr>
            <a:endParaRPr lang="cs-CZ" sz="24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Další prezentace administrace uživatelů – Eva Jandíková</a:t>
            </a:r>
          </a:p>
          <a:p>
            <a:pPr marL="457200" indent="-457200">
              <a:buAutoNum type="arabicPeriod"/>
            </a:pPr>
            <a:endParaRPr lang="cs-CZ" sz="24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cs-CZ" sz="24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cs-CZ" sz="24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cs-CZ" sz="24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cs-CZ" sz="24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cs-CZ" sz="24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4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400" b="1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Google Shape;805;p62">
            <a:extLst>
              <a:ext uri="{FF2B5EF4-FFF2-40B4-BE49-F238E27FC236}">
                <a16:creationId xmlns:a16="http://schemas.microsoft.com/office/drawing/2014/main" id="{52DF2603-B014-C698-37B9-9F3EE20869CF}"/>
              </a:ext>
            </a:extLst>
          </p:cNvPr>
          <p:cNvPicPr preferRelativeResize="0"/>
          <p:nvPr/>
        </p:nvPicPr>
        <p:blipFill rotWithShape="1">
          <a:blip r:embed="rId3" cstate="hqprint">
            <a:alphaModFix/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6629" y="5981701"/>
            <a:ext cx="1696729" cy="432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7920908"/>
      </p:ext>
    </p:extLst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Kosoúhelník 11">
            <a:extLst>
              <a:ext uri="{FF2B5EF4-FFF2-40B4-BE49-F238E27FC236}">
                <a16:creationId xmlns:a16="http://schemas.microsoft.com/office/drawing/2014/main" id="{21364380-323F-4A72-A9F0-9BE6F5A42E8A}"/>
              </a:ext>
            </a:extLst>
          </p:cNvPr>
          <p:cNvSpPr/>
          <p:nvPr/>
        </p:nvSpPr>
        <p:spPr>
          <a:xfrm>
            <a:off x="-272142" y="697697"/>
            <a:ext cx="9120415" cy="864403"/>
          </a:xfrm>
          <a:prstGeom prst="parallelogram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CF80C950-E4AF-484B-8904-12E96FF06320}"/>
              </a:ext>
            </a:extLst>
          </p:cNvPr>
          <p:cNvSpPr txBox="1">
            <a:spLocks/>
          </p:cNvSpPr>
          <p:nvPr/>
        </p:nvSpPr>
        <p:spPr>
          <a:xfrm>
            <a:off x="556631" y="794752"/>
            <a:ext cx="7768662" cy="968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sz="27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 dělat když něco nefunguje nebo nevím …</a:t>
            </a:r>
          </a:p>
        </p:txBody>
      </p:sp>
      <p:sp>
        <p:nvSpPr>
          <p:cNvPr id="2" name="Kosoúhelník 1">
            <a:extLst>
              <a:ext uri="{FF2B5EF4-FFF2-40B4-BE49-F238E27FC236}">
                <a16:creationId xmlns:a16="http://schemas.microsoft.com/office/drawing/2014/main" id="{85BD89FE-E0D0-70F5-272D-66277F3AD347}"/>
              </a:ext>
            </a:extLst>
          </p:cNvPr>
          <p:cNvSpPr/>
          <p:nvPr/>
        </p:nvSpPr>
        <p:spPr>
          <a:xfrm>
            <a:off x="0" y="6613071"/>
            <a:ext cx="12192000" cy="242904"/>
          </a:xfrm>
          <a:prstGeom prst="parallelogram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 descr="Obsah obrázku text, Písmo, snímek obrazovky, logo&#10;&#10;Popis byl vytvořen automaticky">
            <a:extLst>
              <a:ext uri="{FF2B5EF4-FFF2-40B4-BE49-F238E27FC236}">
                <a16:creationId xmlns:a16="http://schemas.microsoft.com/office/drawing/2014/main" id="{905D2770-7E05-AFCA-3C69-B44562DCB7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335" y="0"/>
            <a:ext cx="1663666" cy="734786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678A1374-FC77-3C01-8AF5-E85054C57B86}"/>
              </a:ext>
            </a:extLst>
          </p:cNvPr>
          <p:cNvGrpSpPr/>
          <p:nvPr/>
        </p:nvGrpSpPr>
        <p:grpSpPr>
          <a:xfrm>
            <a:off x="0" y="1763740"/>
            <a:ext cx="6446522" cy="2873549"/>
            <a:chOff x="166560" y="2548469"/>
            <a:chExt cx="2789614" cy="2873549"/>
          </a:xfrm>
        </p:grpSpPr>
        <p:sp>
          <p:nvSpPr>
            <p:cNvPr id="5" name="Google Shape;353;g2a6c66510c1_0_122">
              <a:extLst>
                <a:ext uri="{FF2B5EF4-FFF2-40B4-BE49-F238E27FC236}">
                  <a16:creationId xmlns:a16="http://schemas.microsoft.com/office/drawing/2014/main" id="{E5856EF2-1BB2-6AB5-1C0A-45F61FB3A1D9}"/>
                </a:ext>
              </a:extLst>
            </p:cNvPr>
            <p:cNvSpPr txBox="1"/>
            <p:nvPr/>
          </p:nvSpPr>
          <p:spPr>
            <a:xfrm>
              <a:off x="354056" y="2548469"/>
              <a:ext cx="2343300" cy="11772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cs-CZ" sz="2400" b="1">
                  <a:latin typeface="Calibri" panose="020F0502020204030204" pitchFamily="34" charset="0"/>
                  <a:cs typeface="Calibri" panose="020F0502020204030204" pitchFamily="34" charset="0"/>
                </a:rPr>
                <a:t>Uživatelská podpora    24x7x365 10x5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cs-CZ" sz="2400" b="1">
                  <a:latin typeface="Calibri" panose="020F0502020204030204" pitchFamily="34" charset="0"/>
                  <a:cs typeface="Calibri" panose="020F0502020204030204" pitchFamily="34" charset="0"/>
                </a:rPr>
                <a:t>+420 974 801 300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cs-CZ" sz="2400" b="1">
                  <a:latin typeface="Calibri" panose="020F0502020204030204" pitchFamily="34" charset="0"/>
                  <a:cs typeface="Calibri" panose="020F0502020204030204" pitchFamily="34" charset="0"/>
                </a:rPr>
                <a:t>esel@nakit.cz</a:t>
              </a:r>
            </a:p>
          </p:txBody>
        </p:sp>
        <p:sp>
          <p:nvSpPr>
            <p:cNvPr id="23" name="Google Shape;354;g2a6c66510c1_0_122">
              <a:extLst>
                <a:ext uri="{FF2B5EF4-FFF2-40B4-BE49-F238E27FC236}">
                  <a16:creationId xmlns:a16="http://schemas.microsoft.com/office/drawing/2014/main" id="{59BD85EC-C0C7-8CCD-58FD-B7AAA9C998C1}"/>
                </a:ext>
              </a:extLst>
            </p:cNvPr>
            <p:cNvSpPr txBox="1"/>
            <p:nvPr/>
          </p:nvSpPr>
          <p:spPr>
            <a:xfrm>
              <a:off x="166560" y="4798801"/>
              <a:ext cx="2789614" cy="6232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3600"/>
            </a:p>
          </p:txBody>
        </p:sp>
      </p:grpSp>
      <p:pic>
        <p:nvPicPr>
          <p:cNvPr id="8" name="Obrázek 7">
            <a:extLst>
              <a:ext uri="{FF2B5EF4-FFF2-40B4-BE49-F238E27FC236}">
                <a16:creationId xmlns:a16="http://schemas.microsoft.com/office/drawing/2014/main" id="{206DA571-79E8-40B0-D7DE-6FBC3421C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321" y="1242660"/>
            <a:ext cx="6007679" cy="301794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B403AF0-A43A-FA05-4EF7-8DB9014F6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285" y="3124856"/>
            <a:ext cx="6320550" cy="358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9005"/>
      </p:ext>
    </p:extLst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Kosoúhelník 11">
            <a:extLst>
              <a:ext uri="{FF2B5EF4-FFF2-40B4-BE49-F238E27FC236}">
                <a16:creationId xmlns:a16="http://schemas.microsoft.com/office/drawing/2014/main" id="{21364380-323F-4A72-A9F0-9BE6F5A42E8A}"/>
              </a:ext>
            </a:extLst>
          </p:cNvPr>
          <p:cNvSpPr/>
          <p:nvPr/>
        </p:nvSpPr>
        <p:spPr>
          <a:xfrm>
            <a:off x="0" y="645582"/>
            <a:ext cx="9120415" cy="801807"/>
          </a:xfrm>
          <a:prstGeom prst="parallelogram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CF80C950-E4AF-484B-8904-12E96FF06320}"/>
              </a:ext>
            </a:extLst>
          </p:cNvPr>
          <p:cNvSpPr txBox="1">
            <a:spLocks/>
          </p:cNvSpPr>
          <p:nvPr/>
        </p:nvSpPr>
        <p:spPr>
          <a:xfrm>
            <a:off x="556631" y="794752"/>
            <a:ext cx="7794172" cy="968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sz="32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Postup napojení organizace – CMS napojení</a:t>
            </a:r>
          </a:p>
        </p:txBody>
      </p:sp>
      <p:sp>
        <p:nvSpPr>
          <p:cNvPr id="2" name="Kosoúhelník 1">
            <a:extLst>
              <a:ext uri="{FF2B5EF4-FFF2-40B4-BE49-F238E27FC236}">
                <a16:creationId xmlns:a16="http://schemas.microsoft.com/office/drawing/2014/main" id="{85BD89FE-E0D0-70F5-272D-66277F3AD347}"/>
              </a:ext>
            </a:extLst>
          </p:cNvPr>
          <p:cNvSpPr/>
          <p:nvPr/>
        </p:nvSpPr>
        <p:spPr>
          <a:xfrm>
            <a:off x="0" y="6613071"/>
            <a:ext cx="12192000" cy="242904"/>
          </a:xfrm>
          <a:prstGeom prst="parallelogram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 descr="Obsah obrázku text, Písmo, snímek obrazovky, logo&#10;&#10;Popis byl vytvořen automaticky">
            <a:extLst>
              <a:ext uri="{FF2B5EF4-FFF2-40B4-BE49-F238E27FC236}">
                <a16:creationId xmlns:a16="http://schemas.microsoft.com/office/drawing/2014/main" id="{905D2770-7E05-AFCA-3C69-B44562DCB7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335" y="0"/>
            <a:ext cx="1663666" cy="73478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8AB38C6-7DB9-8E80-4481-78F5FE470C89}"/>
              </a:ext>
            </a:extLst>
          </p:cNvPr>
          <p:cNvSpPr txBox="1"/>
          <p:nvPr/>
        </p:nvSpPr>
        <p:spPr>
          <a:xfrm>
            <a:off x="388327" y="2026418"/>
            <a:ext cx="11602810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>
                <a:ea typeface="DM Sans"/>
                <a:cs typeface="DM Sans"/>
                <a:sym typeface="DM Sans"/>
              </a:rPr>
              <a:t>Je organizace napojená do CMS (dedikovaná datová síť pro veřejnou správu)</a:t>
            </a:r>
          </a:p>
          <a:p>
            <a:endParaRPr lang="cs-CZ" sz="2800" b="1"/>
          </a:p>
          <a:p>
            <a:r>
              <a:rPr lang="cs-CZ" sz="2400" b="1"/>
              <a:t>Ano – postupujte na další slide (DNS)</a:t>
            </a:r>
          </a:p>
          <a:p>
            <a:endParaRPr lang="cs-CZ" sz="2400" b="1"/>
          </a:p>
          <a:p>
            <a:r>
              <a:rPr lang="cs-CZ" sz="2400" b="1"/>
              <a:t>Ne – 	Produkční prostředí – </a:t>
            </a:r>
            <a:r>
              <a:rPr lang="cs-CZ" sz="2400" b="1">
                <a:highlight>
                  <a:srgbClr val="00FF00"/>
                </a:highlight>
              </a:rPr>
              <a:t>OK</a:t>
            </a:r>
          </a:p>
          <a:p>
            <a:r>
              <a:rPr lang="cs-CZ" sz="2400" b="1"/>
              <a:t>	Testovací prostředí do cca 15.10. </a:t>
            </a:r>
            <a:r>
              <a:rPr lang="cs-CZ" sz="2400" b="1">
                <a:highlight>
                  <a:srgbClr val="FF0000"/>
                </a:highlight>
              </a:rPr>
              <a:t>KO </a:t>
            </a:r>
            <a:r>
              <a:rPr lang="cs-CZ" sz="2400" b="1"/>
              <a:t>následně od 15.10 </a:t>
            </a:r>
            <a:r>
              <a:rPr lang="cs-CZ" sz="2400" b="1">
                <a:highlight>
                  <a:srgbClr val="00FF00"/>
                </a:highlight>
              </a:rPr>
              <a:t>OK</a:t>
            </a:r>
          </a:p>
          <a:p>
            <a:endParaRPr lang="cs-CZ" sz="2400" b="1">
              <a:highlight>
                <a:srgbClr val="FF0000"/>
              </a:highlight>
            </a:endParaRPr>
          </a:p>
          <a:p>
            <a:r>
              <a:rPr lang="cs-CZ" sz="2400" b="1"/>
              <a:t>Požádat helpdesk (emailem) o zřízení VPN (CMS/VPN) pro uživatele (jméno, email, mobil)</a:t>
            </a:r>
          </a:p>
          <a:p>
            <a:r>
              <a:rPr lang="cs-CZ" sz="2400" b="1"/>
              <a:t>Nutná součinnost IT organizace, není jednoduchá instalace na klientském počítači (2FA).</a:t>
            </a:r>
          </a:p>
          <a:p>
            <a:r>
              <a:rPr lang="cs-CZ" sz="2400" b="1"/>
              <a:t>	</a:t>
            </a:r>
          </a:p>
        </p:txBody>
      </p:sp>
      <p:pic>
        <p:nvPicPr>
          <p:cNvPr id="30" name="Google Shape;805;p62">
            <a:extLst>
              <a:ext uri="{FF2B5EF4-FFF2-40B4-BE49-F238E27FC236}">
                <a16:creationId xmlns:a16="http://schemas.microsoft.com/office/drawing/2014/main" id="{52DF2603-B014-C698-37B9-9F3EE20869CF}"/>
              </a:ext>
            </a:extLst>
          </p:cNvPr>
          <p:cNvPicPr preferRelativeResize="0"/>
          <p:nvPr/>
        </p:nvPicPr>
        <p:blipFill rotWithShape="1">
          <a:blip r:embed="rId3" cstate="hqprint">
            <a:alphaModFix/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6629" y="5981701"/>
            <a:ext cx="1696729" cy="432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1752865"/>
      </p:ext>
    </p:extLst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Kosoúhelník 11">
            <a:extLst>
              <a:ext uri="{FF2B5EF4-FFF2-40B4-BE49-F238E27FC236}">
                <a16:creationId xmlns:a16="http://schemas.microsoft.com/office/drawing/2014/main" id="{21364380-323F-4A72-A9F0-9BE6F5A42E8A}"/>
              </a:ext>
            </a:extLst>
          </p:cNvPr>
          <p:cNvSpPr/>
          <p:nvPr/>
        </p:nvSpPr>
        <p:spPr>
          <a:xfrm>
            <a:off x="0" y="645582"/>
            <a:ext cx="9120415" cy="801807"/>
          </a:xfrm>
          <a:prstGeom prst="parallelogram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CF80C950-E4AF-484B-8904-12E96FF06320}"/>
              </a:ext>
            </a:extLst>
          </p:cNvPr>
          <p:cNvSpPr txBox="1">
            <a:spLocks/>
          </p:cNvSpPr>
          <p:nvPr/>
        </p:nvSpPr>
        <p:spPr>
          <a:xfrm>
            <a:off x="556631" y="794752"/>
            <a:ext cx="7794172" cy="968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sz="32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Postup napojení organizace – CMS DNS</a:t>
            </a:r>
          </a:p>
        </p:txBody>
      </p:sp>
      <p:sp>
        <p:nvSpPr>
          <p:cNvPr id="2" name="Kosoúhelník 1">
            <a:extLst>
              <a:ext uri="{FF2B5EF4-FFF2-40B4-BE49-F238E27FC236}">
                <a16:creationId xmlns:a16="http://schemas.microsoft.com/office/drawing/2014/main" id="{85BD89FE-E0D0-70F5-272D-66277F3AD347}"/>
              </a:ext>
            </a:extLst>
          </p:cNvPr>
          <p:cNvSpPr/>
          <p:nvPr/>
        </p:nvSpPr>
        <p:spPr>
          <a:xfrm>
            <a:off x="0" y="6613071"/>
            <a:ext cx="12192000" cy="242904"/>
          </a:xfrm>
          <a:prstGeom prst="parallelogram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 descr="Obsah obrázku text, Písmo, snímek obrazovky, logo&#10;&#10;Popis byl vytvořen automaticky">
            <a:extLst>
              <a:ext uri="{FF2B5EF4-FFF2-40B4-BE49-F238E27FC236}">
                <a16:creationId xmlns:a16="http://schemas.microsoft.com/office/drawing/2014/main" id="{905D2770-7E05-AFCA-3C69-B44562DCB7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335" y="0"/>
            <a:ext cx="1663666" cy="73478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8AB38C6-7DB9-8E80-4481-78F5FE470C89}"/>
              </a:ext>
            </a:extLst>
          </p:cNvPr>
          <p:cNvSpPr txBox="1"/>
          <p:nvPr/>
        </p:nvSpPr>
        <p:spPr>
          <a:xfrm>
            <a:off x="294595" y="1646223"/>
            <a:ext cx="1160281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cs-CZ" sz="2000" b="0" i="0" u="none" strike="noStrike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/>
            <a:r>
              <a:rPr lang="cs-CZ" sz="2000">
                <a:solidFill>
                  <a:srgbClr val="000000"/>
                </a:solidFill>
                <a:latin typeface="Aptos" panose="020B0004020202020204" pitchFamily="34" charset="0"/>
              </a:rPr>
              <a:t>Nutno nastavit v organizaci p</a:t>
            </a:r>
            <a:r>
              <a:rPr lang="cs-CZ" sz="20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ro domény : 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eselpoint.cz 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e-legislativa.cz 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e-sbirka.cz </a:t>
            </a:r>
          </a:p>
          <a:p>
            <a:pPr algn="l"/>
            <a:r>
              <a:rPr lang="cs-CZ" sz="18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</a:p>
          <a:p>
            <a:pPr algn="l"/>
            <a:r>
              <a:rPr lang="cs-CZ" sz="18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nastavit dotazování na DNS CMS. </a:t>
            </a:r>
            <a:r>
              <a:rPr lang="cs-CZ" sz="1800" b="0" i="0" u="none" strike="noStrike">
                <a:solidFill>
                  <a:srgbClr val="000000"/>
                </a:solidFill>
                <a:effectLst/>
                <a:highlight>
                  <a:srgbClr val="C0C0C0"/>
                </a:highlight>
                <a:latin typeface="Aptos" panose="020B0004020202020204" pitchFamily="34" charset="0"/>
              </a:rPr>
              <a:t>CMS2-06_nastavení_DNS_pro_subjekty_CMS_v1.0.3.pdf</a:t>
            </a:r>
            <a:r>
              <a:rPr lang="cs-CZ" sz="18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dokument, kde jsou popsány všechny varianty na nastaveni DNS. Viz. bod číslo 2. na straně 4. </a:t>
            </a:r>
          </a:p>
          <a:p>
            <a:pPr algn="l"/>
            <a:r>
              <a:rPr lang="cs-CZ" sz="18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</a:p>
          <a:p>
            <a:pPr algn="l"/>
            <a:r>
              <a:rPr lang="cs-CZ" sz="18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Pro uživatele by teda po zadání do prohlížeče </a:t>
            </a:r>
            <a:r>
              <a:rPr lang="cs-CZ" sz="1800" b="0" i="0" u="sng" strike="noStrike">
                <a:solidFill>
                  <a:srgbClr val="345B65"/>
                </a:solidFill>
                <a:effectLst/>
                <a:latin typeface="Aptos" panose="020B0004020202020204" pitchFamily="34" charset="0"/>
                <a:hlinkClick r:id="rId3" tooltip="https://test-portal.e-legislativa.cz/"/>
              </a:rPr>
              <a:t>https://test-portal.e-legislativa.cz/</a:t>
            </a:r>
            <a:r>
              <a:rPr lang="cs-CZ" sz="18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Vaše síť měla komunikaci na IP adresu 10.254.17.149 </a:t>
            </a:r>
          </a:p>
          <a:p>
            <a:pPr algn="l"/>
            <a:endParaRPr lang="cs-CZ" sz="1800" b="0" i="0" u="none" strike="noStrike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30" name="Google Shape;805;p62">
            <a:extLst>
              <a:ext uri="{FF2B5EF4-FFF2-40B4-BE49-F238E27FC236}">
                <a16:creationId xmlns:a16="http://schemas.microsoft.com/office/drawing/2014/main" id="{52DF2603-B014-C698-37B9-9F3EE20869CF}"/>
              </a:ext>
            </a:extLst>
          </p:cNvPr>
          <p:cNvPicPr preferRelativeResize="0"/>
          <p:nvPr/>
        </p:nvPicPr>
        <p:blipFill rotWithShape="1">
          <a:blip r:embed="rId4" cstate="hqprint">
            <a:alphaModFix/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6629" y="5981701"/>
            <a:ext cx="1696729" cy="43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BC1998A-5C63-B117-5E9C-2D13D73D10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6619" y="4577278"/>
            <a:ext cx="4653241" cy="203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12346"/>
      </p:ext>
    </p:extLst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Kosoúhelník 11">
            <a:extLst>
              <a:ext uri="{FF2B5EF4-FFF2-40B4-BE49-F238E27FC236}">
                <a16:creationId xmlns:a16="http://schemas.microsoft.com/office/drawing/2014/main" id="{21364380-323F-4A72-A9F0-9BE6F5A42E8A}"/>
              </a:ext>
            </a:extLst>
          </p:cNvPr>
          <p:cNvSpPr/>
          <p:nvPr/>
        </p:nvSpPr>
        <p:spPr>
          <a:xfrm>
            <a:off x="0" y="734786"/>
            <a:ext cx="9120415" cy="801807"/>
          </a:xfrm>
          <a:prstGeom prst="parallelogram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CF80C950-E4AF-484B-8904-12E96FF06320}"/>
              </a:ext>
            </a:extLst>
          </p:cNvPr>
          <p:cNvSpPr txBox="1">
            <a:spLocks/>
          </p:cNvSpPr>
          <p:nvPr/>
        </p:nvSpPr>
        <p:spPr>
          <a:xfrm>
            <a:off x="556631" y="794752"/>
            <a:ext cx="7794172" cy="968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sz="32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Postup napojení organizace – JIP/KAAS</a:t>
            </a:r>
          </a:p>
        </p:txBody>
      </p:sp>
      <p:sp>
        <p:nvSpPr>
          <p:cNvPr id="2" name="Kosoúhelník 1">
            <a:extLst>
              <a:ext uri="{FF2B5EF4-FFF2-40B4-BE49-F238E27FC236}">
                <a16:creationId xmlns:a16="http://schemas.microsoft.com/office/drawing/2014/main" id="{85BD89FE-E0D0-70F5-272D-66277F3AD347}"/>
              </a:ext>
            </a:extLst>
          </p:cNvPr>
          <p:cNvSpPr/>
          <p:nvPr/>
        </p:nvSpPr>
        <p:spPr>
          <a:xfrm>
            <a:off x="0" y="6613071"/>
            <a:ext cx="12192000" cy="242904"/>
          </a:xfrm>
          <a:prstGeom prst="parallelogram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 descr="Obsah obrázku text, Písmo, snímek obrazovky, logo&#10;&#10;Popis byl vytvořen automaticky">
            <a:extLst>
              <a:ext uri="{FF2B5EF4-FFF2-40B4-BE49-F238E27FC236}">
                <a16:creationId xmlns:a16="http://schemas.microsoft.com/office/drawing/2014/main" id="{905D2770-7E05-AFCA-3C69-B44562DCB7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335" y="0"/>
            <a:ext cx="1663666" cy="73478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8AB38C6-7DB9-8E80-4481-78F5FE470C89}"/>
              </a:ext>
            </a:extLst>
          </p:cNvPr>
          <p:cNvSpPr txBox="1"/>
          <p:nvPr/>
        </p:nvSpPr>
        <p:spPr>
          <a:xfrm>
            <a:off x="294595" y="1646223"/>
            <a:ext cx="11602810" cy="5002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>
                <a:ea typeface="DM Sans"/>
                <a:cs typeface="DM Sans"/>
                <a:sym typeface="DM Sans"/>
              </a:rPr>
              <a:t>Používá Vaše organizace JIP/KAAS ?</a:t>
            </a:r>
          </a:p>
          <a:p>
            <a:endParaRPr lang="cs-CZ" sz="1200" kern="0">
              <a:latin typeface="Calibri" panose="020F0502020204030204" pitchFamily="34" charset="0"/>
              <a:cs typeface="Calibri" panose="020F0502020204030204" pitchFamily="34" charset="0"/>
              <a:sym typeface="DM Sans"/>
            </a:endParaRPr>
          </a:p>
          <a:p>
            <a:pPr algn="l"/>
            <a:r>
              <a:rPr lang="cs-CZ" sz="1200" b="1" kern="0">
                <a:latin typeface="Calibri" panose="020F0502020204030204" pitchFamily="34" charset="0"/>
                <a:cs typeface="Calibri" panose="020F0502020204030204" pitchFamily="34" charset="0"/>
              </a:rPr>
              <a:t>JIP</a:t>
            </a:r>
            <a:r>
              <a:rPr lang="cs-CZ" sz="1200" kern="0">
                <a:latin typeface="Calibri" panose="020F0502020204030204" pitchFamily="34" charset="0"/>
                <a:cs typeface="Calibri" panose="020F0502020204030204" pitchFamily="34" charset="0"/>
              </a:rPr>
              <a:t> je zkratka pro</a:t>
            </a:r>
            <a:r>
              <a:rPr lang="cs-CZ" sz="1200" b="1" kern="0">
                <a:latin typeface="Calibri" panose="020F0502020204030204" pitchFamily="34" charset="0"/>
                <a:cs typeface="Calibri" panose="020F0502020204030204" pitchFamily="34" charset="0"/>
              </a:rPr>
              <a:t> Jednotný </a:t>
            </a:r>
            <a:r>
              <a:rPr lang="cs-CZ" sz="1200" b="1" kern="0" err="1">
                <a:latin typeface="Calibri" panose="020F0502020204030204" pitchFamily="34" charset="0"/>
                <a:cs typeface="Calibri" panose="020F0502020204030204" pitchFamily="34" charset="0"/>
              </a:rPr>
              <a:t>identitní</a:t>
            </a:r>
            <a:r>
              <a:rPr lang="cs-CZ" sz="1200" b="1" kern="0">
                <a:latin typeface="Calibri" panose="020F0502020204030204" pitchFamily="34" charset="0"/>
                <a:cs typeface="Calibri" panose="020F0502020204030204" pitchFamily="34" charset="0"/>
              </a:rPr>
              <a:t> prostor </a:t>
            </a:r>
            <a:r>
              <a:rPr lang="cs-CZ" sz="1200" kern="0">
                <a:latin typeface="Calibri" panose="020F0502020204030204" pitchFamily="34" charset="0"/>
                <a:cs typeface="Calibri" panose="020F0502020204030204" pitchFamily="34" charset="0"/>
              </a:rPr>
              <a:t>– zabezpečený adresář orgánů veřejné moci a uživatelských účtů úředník, který je součástí systému Czech POINT.</a:t>
            </a:r>
          </a:p>
          <a:p>
            <a:pPr algn="l"/>
            <a:r>
              <a:rPr lang="cs-CZ" sz="1200" b="1" kern="0">
                <a:latin typeface="Calibri" panose="020F0502020204030204" pitchFamily="34" charset="0"/>
                <a:cs typeface="Calibri" panose="020F0502020204030204" pitchFamily="34" charset="0"/>
              </a:rPr>
              <a:t>KAAS </a:t>
            </a:r>
            <a:r>
              <a:rPr lang="cs-CZ" sz="1200" kern="0">
                <a:latin typeface="Calibri" panose="020F0502020204030204" pitchFamily="34" charset="0"/>
                <a:cs typeface="Calibri" panose="020F0502020204030204" pitchFamily="34" charset="0"/>
              </a:rPr>
              <a:t>je zkratka pro </a:t>
            </a:r>
            <a:r>
              <a:rPr lang="cs-CZ" sz="1200" b="1" kern="0">
                <a:latin typeface="Calibri" panose="020F0502020204030204" pitchFamily="34" charset="0"/>
                <a:cs typeface="Calibri" panose="020F0502020204030204" pitchFamily="34" charset="0"/>
              </a:rPr>
              <a:t>Katalog autentizačních a autorizačních služeb </a:t>
            </a:r>
            <a:r>
              <a:rPr lang="cs-CZ" sz="1200" kern="0">
                <a:latin typeface="Calibri" panose="020F0502020204030204" pitchFamily="34" charset="0"/>
                <a:cs typeface="Calibri" panose="020F0502020204030204" pitchFamily="34" charset="0"/>
              </a:rPr>
              <a:t>– rozhraní webových služeb, které umožňují jednak autentizaci uživatelů přistupujících do AIS či ISVS pomocí přihlašovacích údajů v JIP, jednak umožňují editaci údajů subjektů a uživatelských účtů v JIP.</a:t>
            </a:r>
          </a:p>
          <a:p>
            <a:endParaRPr lang="cs-CZ" sz="2000" b="1"/>
          </a:p>
          <a:p>
            <a:r>
              <a:rPr lang="cs-CZ" sz="1800" b="1"/>
              <a:t>Ne – Založte si požadavek v </a:t>
            </a:r>
            <a:r>
              <a:rPr lang="cs-CZ" sz="1800" b="1" err="1"/>
              <a:t>Servicedesku</a:t>
            </a:r>
            <a:r>
              <a:rPr lang="cs-CZ" sz="1800" b="1"/>
              <a:t> – MV Vás založí „podřízenou“ organizaci v JIP/KAAS</a:t>
            </a:r>
          </a:p>
          <a:p>
            <a:r>
              <a:rPr lang="cs-CZ" b="1"/>
              <a:t>	(Identifikace organizace, IČO, seznam uživatelů (jméno, email, mobil))</a:t>
            </a:r>
            <a:endParaRPr lang="cs-CZ" sz="1800" b="1"/>
          </a:p>
          <a:p>
            <a:endParaRPr lang="cs-CZ" sz="1800" b="1"/>
          </a:p>
          <a:p>
            <a:r>
              <a:rPr lang="cs-CZ" sz="1800" b="1"/>
              <a:t>Ano – 	Založení lokálním administrátorem JIP/KAAS</a:t>
            </a:r>
            <a:endParaRPr lang="cs-CZ" sz="1800" b="1">
              <a:highlight>
                <a:srgbClr val="FF0000"/>
              </a:highlight>
            </a:endParaRPr>
          </a:p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sz="1200" b="1" kern="10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Zavedení uživatelů v JIP/KAAS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cs-CZ" sz="1200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Každý uživatel, který má mít přístup do systému ESEL, musí mít v rámci své organizace zřízen účet v JIP/KAAS. </a:t>
            </a:r>
            <a:endParaRPr lang="cs-CZ" sz="12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ctr">
              <a:lnSpc>
                <a:spcPct val="107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cs-CZ" sz="1200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Zavedení a správu uživatelů v JIP/KAAS provádí lokální administrátor organizace v JIP/KAAS. Příslušné postupy jsou uvedeny v Příručce pro lokálního administrátora (</a:t>
            </a:r>
            <a:r>
              <a:rPr lang="cs-CZ" sz="1200" u="sng" ker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https://www.czechpoint.cz/data/prirucky/files/SOVM_lokalni_administrator.pdf</a:t>
            </a:r>
            <a:r>
              <a:rPr lang="cs-CZ" sz="1200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), zejména v kapitole 3.6 Správa uživatelů.</a:t>
            </a:r>
            <a:endParaRPr lang="cs-CZ" sz="12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sz="1200" b="1" kern="10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Přidělení oprávnění k přístupu do ESEL</a:t>
            </a:r>
          </a:p>
          <a:p>
            <a:pPr marL="342900" lvl="0" indent="-342900">
              <a:lnSpc>
                <a:spcPct val="107000"/>
              </a:lnSpc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cs-CZ" sz="1200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 každého uživatele, který má mít přístup do systému ESEL, je třeba přidělit oprávní k přístupu do ESEL v JIP/KAAS. Postup je uveden v Příručce pro lokálního administrátora (</a:t>
            </a:r>
            <a:r>
              <a:rPr lang="cs-CZ" sz="1200" u="sng" ker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https://www.czechpoint.cz/data/prirucky/files/SOVM_lokalni_administrator.pdf</a:t>
            </a:r>
            <a:r>
              <a:rPr lang="cs-CZ" sz="1200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v kapitole 3.6.6 Přidělování přístupových rolí do AIS uživateli. </a:t>
            </a:r>
            <a:endParaRPr lang="cs-CZ" sz="12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cs-CZ" sz="1200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 přístup k systému ESEL je třeba zvolit AIS s názvem „</a:t>
            </a:r>
            <a:r>
              <a:rPr lang="cs-CZ" sz="12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e-Sbírka a e-Legislativa“ a přístupovou roli ESEL (jedná se o jedinou roli, která je pro AIS e-Sbírka a e-Legislativa k dispozici).</a:t>
            </a:r>
            <a:endParaRPr lang="cs-CZ" sz="12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100" b="1"/>
              <a:t>	</a:t>
            </a:r>
          </a:p>
          <a:p>
            <a:pPr algn="l"/>
            <a:endParaRPr lang="cs-CZ" sz="1800" b="0" i="0" u="none" strike="noStrike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30" name="Google Shape;805;p62">
            <a:extLst>
              <a:ext uri="{FF2B5EF4-FFF2-40B4-BE49-F238E27FC236}">
                <a16:creationId xmlns:a16="http://schemas.microsoft.com/office/drawing/2014/main" id="{52DF2603-B014-C698-37B9-9F3EE20869CF}"/>
              </a:ext>
            </a:extLst>
          </p:cNvPr>
          <p:cNvPicPr preferRelativeResize="0"/>
          <p:nvPr/>
        </p:nvPicPr>
        <p:blipFill rotWithShape="1">
          <a:blip r:embed="rId4" cstate="hqprint">
            <a:alphaModFix/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6629" y="5981701"/>
            <a:ext cx="1696729" cy="43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A3F7AA4-1F26-77AC-5772-3F6CBAC18A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4632" y="3243102"/>
            <a:ext cx="3337367" cy="131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64888"/>
      </p:ext>
    </p:extLst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Kosoúhelník 11">
            <a:extLst>
              <a:ext uri="{FF2B5EF4-FFF2-40B4-BE49-F238E27FC236}">
                <a16:creationId xmlns:a16="http://schemas.microsoft.com/office/drawing/2014/main" id="{21364380-323F-4A72-A9F0-9BE6F5A42E8A}"/>
              </a:ext>
            </a:extLst>
          </p:cNvPr>
          <p:cNvSpPr/>
          <p:nvPr/>
        </p:nvSpPr>
        <p:spPr>
          <a:xfrm>
            <a:off x="162046" y="622433"/>
            <a:ext cx="9874583" cy="801807"/>
          </a:xfrm>
          <a:prstGeom prst="parallelogram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CF80C950-E4AF-484B-8904-12E96FF06320}"/>
              </a:ext>
            </a:extLst>
          </p:cNvPr>
          <p:cNvSpPr txBox="1">
            <a:spLocks/>
          </p:cNvSpPr>
          <p:nvPr/>
        </p:nvSpPr>
        <p:spPr>
          <a:xfrm>
            <a:off x="556631" y="794752"/>
            <a:ext cx="9479998" cy="968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sz="32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Postup napojení organizace – synchronizace uživatelů</a:t>
            </a:r>
          </a:p>
        </p:txBody>
      </p:sp>
      <p:sp>
        <p:nvSpPr>
          <p:cNvPr id="2" name="Kosoúhelník 1">
            <a:extLst>
              <a:ext uri="{FF2B5EF4-FFF2-40B4-BE49-F238E27FC236}">
                <a16:creationId xmlns:a16="http://schemas.microsoft.com/office/drawing/2014/main" id="{85BD89FE-E0D0-70F5-272D-66277F3AD347}"/>
              </a:ext>
            </a:extLst>
          </p:cNvPr>
          <p:cNvSpPr/>
          <p:nvPr/>
        </p:nvSpPr>
        <p:spPr>
          <a:xfrm>
            <a:off x="0" y="6586048"/>
            <a:ext cx="12192000" cy="242904"/>
          </a:xfrm>
          <a:prstGeom prst="parallelogram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 descr="Obsah obrázku text, Písmo, snímek obrazovky, logo&#10;&#10;Popis byl vytvořen automaticky">
            <a:extLst>
              <a:ext uri="{FF2B5EF4-FFF2-40B4-BE49-F238E27FC236}">
                <a16:creationId xmlns:a16="http://schemas.microsoft.com/office/drawing/2014/main" id="{905D2770-7E05-AFCA-3C69-B44562DCB7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335" y="0"/>
            <a:ext cx="1663666" cy="73478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8AB38C6-7DB9-8E80-4481-78F5FE470C89}"/>
              </a:ext>
            </a:extLst>
          </p:cNvPr>
          <p:cNvSpPr txBox="1"/>
          <p:nvPr/>
        </p:nvSpPr>
        <p:spPr>
          <a:xfrm>
            <a:off x="294595" y="1646223"/>
            <a:ext cx="11602810" cy="447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sz="1300" b="1" kern="10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Nutné předpoklady</a:t>
            </a:r>
          </a:p>
          <a:p>
            <a:pPr marL="342900" lvl="0" indent="-342900" fontAlgn="ctr">
              <a:lnSpc>
                <a:spcPct val="107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cs-CZ" sz="1100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Synchronizace uživatelů je dostupná pouze uživateli, který má roli lokálního administrátora JIP/KAAS dané organizace a současně má povolenu přístupovou roli do systému ESEL (e-Sbírka a e-Legislativa)</a:t>
            </a:r>
            <a:r>
              <a:rPr lang="en-US" sz="1100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Pro syst</a:t>
            </a:r>
            <a:r>
              <a:rPr lang="cs-CZ" sz="1100" kern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ém</a:t>
            </a:r>
            <a:r>
              <a:rPr lang="cs-CZ" sz="1100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ESEL existuje v JIP/KAAS pouze jedna role (ESEL).</a:t>
            </a:r>
            <a:endParaRPr lang="cs-CZ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ctr">
              <a:lnSpc>
                <a:spcPct val="107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cs-CZ" sz="1100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Musí existovat alespoň jeden další účet v organizaci s oprávněním přístupu do systému ESEL (e-Sbírka a e-Legislativa), viz předchozí kapitola. </a:t>
            </a:r>
            <a:endParaRPr lang="cs-CZ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sz="1300" b="1" kern="10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Přihlášení do Portálu správy systému</a:t>
            </a:r>
          </a:p>
          <a:p>
            <a:pPr marL="342900" lvl="0" indent="-342900" fontAlgn="ctr">
              <a:lnSpc>
                <a:spcPct val="107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cs-CZ" sz="1100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 webovém prohlížeči přejít na URL Portálu správy systému </a:t>
            </a:r>
            <a:endParaRPr lang="cs-CZ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fontAlgn="ctr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sz="1100" u="sng" ker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https://sprava.eselpoint.cz</a:t>
            </a:r>
            <a:r>
              <a:rPr lang="cs-CZ" sz="1100" u="sng" ker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-</a:t>
            </a:r>
            <a:r>
              <a:rPr lang="cs-CZ" sz="1100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 produkčním prostředí</a:t>
            </a:r>
            <a:endParaRPr lang="cs-CZ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fontAlgn="ctr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sz="1100" u="none" strike="noStrike" ker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/>
              </a:rPr>
              <a:t>https://test-sprava.eselpoint.cz</a:t>
            </a:r>
            <a:r>
              <a:rPr lang="cs-CZ" sz="1100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- testovací prostředí</a:t>
            </a:r>
            <a:endParaRPr lang="cs-CZ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ctr">
              <a:lnSpc>
                <a:spcPct val="107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cs-CZ" sz="1100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Při přístupu na výše uvedené URL dojde k přesměrování na přihlašovací stránku JIP/KAAS, kde se uživatel přihlásí svými údaji.</a:t>
            </a:r>
            <a:endParaRPr lang="cs-CZ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ctr">
              <a:lnSpc>
                <a:spcPct val="107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cs-CZ" sz="1100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 úspěšném přihlášení na JIP/KAAS dojde k přesměrování do aplikace Portálu správy systému.</a:t>
            </a:r>
          </a:p>
          <a:p>
            <a:pPr marL="342900" lvl="0" indent="-342900" fontAlgn="ctr">
              <a:lnSpc>
                <a:spcPct val="107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endParaRPr lang="cs-CZ" sz="1100" ker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ctr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cs-CZ" sz="1300" b="1" kern="100">
                <a:solidFill>
                  <a:srgbClr val="2F5496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Postup spuštění synchronizace uživatelů - </a:t>
            </a:r>
            <a:r>
              <a:rPr lang="cs-CZ" sz="1300" b="1" kern="100">
                <a:solidFill>
                  <a:srgbClr val="2F5496"/>
                </a:solidFill>
                <a:highlight>
                  <a:srgbClr val="00FFFF"/>
                </a:highlight>
                <a:latin typeface="Calibri Light" panose="020F0302020204030204" pitchFamily="34" charset="0"/>
                <a:cs typeface="Times New Roman" panose="02020603050405020304" pitchFamily="18" charset="0"/>
              </a:rPr>
              <a:t>demo</a:t>
            </a:r>
          </a:p>
          <a:p>
            <a:pPr fontAlgn="ctr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cs-CZ" sz="1300" b="1" kern="100">
                <a:solidFill>
                  <a:srgbClr val="2F5496"/>
                </a:solidFill>
                <a:highlight>
                  <a:srgbClr val="C0C0C0"/>
                </a:highlight>
                <a:latin typeface="Calibri Light" panose="020F0302020204030204" pitchFamily="34" charset="0"/>
                <a:cs typeface="Times New Roman" panose="02020603050405020304" pitchFamily="18" charset="0"/>
              </a:rPr>
              <a:t>Dokument – Postup spuštění synchronizace.docx</a:t>
            </a:r>
          </a:p>
          <a:p>
            <a:pPr lvl="0" fontAlgn="ctr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cs-CZ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cs-CZ" sz="1800" b="0" i="0" u="none" strike="noStrike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30" name="Google Shape;805;p62">
            <a:extLst>
              <a:ext uri="{FF2B5EF4-FFF2-40B4-BE49-F238E27FC236}">
                <a16:creationId xmlns:a16="http://schemas.microsoft.com/office/drawing/2014/main" id="{52DF2603-B014-C698-37B9-9F3EE20869CF}"/>
              </a:ext>
            </a:extLst>
          </p:cNvPr>
          <p:cNvPicPr preferRelativeResize="0"/>
          <p:nvPr/>
        </p:nvPicPr>
        <p:blipFill rotWithShape="1">
          <a:blip r:embed="rId5" cstate="hqprint">
            <a:alphaModFix/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6629" y="5981701"/>
            <a:ext cx="1696729" cy="43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BEB1FDCF-383D-443B-082C-BA632C74C0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818" y="4637254"/>
            <a:ext cx="5095811" cy="19635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6358F0EC-637D-23DE-07D5-63803A7EAC71}"/>
              </a:ext>
            </a:extLst>
          </p:cNvPr>
          <p:cNvSpPr/>
          <p:nvPr/>
        </p:nvSpPr>
        <p:spPr>
          <a:xfrm>
            <a:off x="8252749" y="6414237"/>
            <a:ext cx="1921398" cy="19883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924274008"/>
      </p:ext>
    </p:extLst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Kosoúhelník 11">
            <a:extLst>
              <a:ext uri="{FF2B5EF4-FFF2-40B4-BE49-F238E27FC236}">
                <a16:creationId xmlns:a16="http://schemas.microsoft.com/office/drawing/2014/main" id="{21364380-323F-4A72-A9F0-9BE6F5A42E8A}"/>
              </a:ext>
            </a:extLst>
          </p:cNvPr>
          <p:cNvSpPr/>
          <p:nvPr/>
        </p:nvSpPr>
        <p:spPr>
          <a:xfrm>
            <a:off x="162046" y="622433"/>
            <a:ext cx="9874583" cy="801807"/>
          </a:xfrm>
          <a:prstGeom prst="parallelogram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CF80C950-E4AF-484B-8904-12E96FF06320}"/>
              </a:ext>
            </a:extLst>
          </p:cNvPr>
          <p:cNvSpPr txBox="1">
            <a:spLocks/>
          </p:cNvSpPr>
          <p:nvPr/>
        </p:nvSpPr>
        <p:spPr>
          <a:xfrm>
            <a:off x="556631" y="794752"/>
            <a:ext cx="9479998" cy="968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s-CZ" sz="32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Postup napojení organizace – přihlášení uživatelů</a:t>
            </a:r>
          </a:p>
        </p:txBody>
      </p:sp>
      <p:sp>
        <p:nvSpPr>
          <p:cNvPr id="2" name="Kosoúhelník 1">
            <a:extLst>
              <a:ext uri="{FF2B5EF4-FFF2-40B4-BE49-F238E27FC236}">
                <a16:creationId xmlns:a16="http://schemas.microsoft.com/office/drawing/2014/main" id="{85BD89FE-E0D0-70F5-272D-66277F3AD347}"/>
              </a:ext>
            </a:extLst>
          </p:cNvPr>
          <p:cNvSpPr/>
          <p:nvPr/>
        </p:nvSpPr>
        <p:spPr>
          <a:xfrm>
            <a:off x="0" y="6613071"/>
            <a:ext cx="12192000" cy="242904"/>
          </a:xfrm>
          <a:prstGeom prst="parallelogram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 descr="Obsah obrázku text, Písmo, snímek obrazovky, logo&#10;&#10;Popis byl vytvořen automaticky">
            <a:extLst>
              <a:ext uri="{FF2B5EF4-FFF2-40B4-BE49-F238E27FC236}">
                <a16:creationId xmlns:a16="http://schemas.microsoft.com/office/drawing/2014/main" id="{905D2770-7E05-AFCA-3C69-B44562DCB7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335" y="0"/>
            <a:ext cx="1663666" cy="73478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8AB38C6-7DB9-8E80-4481-78F5FE470C89}"/>
              </a:ext>
            </a:extLst>
          </p:cNvPr>
          <p:cNvSpPr txBox="1"/>
          <p:nvPr/>
        </p:nvSpPr>
        <p:spPr>
          <a:xfrm>
            <a:off x="139658" y="1653584"/>
            <a:ext cx="6002033" cy="4857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sz="1300" b="1" kern="10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Nutné předpoklady</a:t>
            </a:r>
          </a:p>
          <a:p>
            <a:pPr marL="342900" lvl="0" indent="-342900" fontAlgn="ctr">
              <a:lnSpc>
                <a:spcPct val="107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cs-CZ" sz="1100" ker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Synchronizace uživatelů v portálů správy</a:t>
            </a:r>
            <a:endParaRPr lang="cs-CZ" sz="1100" ker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ctr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cs-CZ" sz="1400" b="1" kern="10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Nastavit uživateli přihlášení některou s variant:</a:t>
            </a:r>
          </a:p>
          <a:p>
            <a:pPr fontAlgn="ctr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cs-CZ" sz="1100" b="1" kern="10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fontAlgn="ctr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100" b="1" kern="100">
                <a:solidFill>
                  <a:srgbClr val="2F5496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Certifikát – kvalifikovaný certifikát</a:t>
            </a:r>
          </a:p>
          <a:p>
            <a:pPr fontAlgn="ctr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cs-CZ" sz="1100" b="1" kern="10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https://www.czechpoint.cz/spravadat/p/home</a:t>
            </a:r>
            <a:endParaRPr lang="cs-CZ" sz="1100" b="1" kern="10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ctr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cs-CZ" sz="1100" b="1" kern="10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fontAlgn="ctr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100" b="1" kern="100">
                <a:solidFill>
                  <a:srgbClr val="2F5496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OTP - přihlašování pomocí jednorázového hesla (OTP – </a:t>
            </a:r>
            <a:r>
              <a:rPr lang="cs-CZ" sz="1100" b="1" kern="100" err="1">
                <a:solidFill>
                  <a:srgbClr val="2F5496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One</a:t>
            </a:r>
            <a:r>
              <a:rPr lang="cs-CZ" sz="1100" b="1" kern="100">
                <a:solidFill>
                  <a:srgbClr val="2F5496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Time </a:t>
            </a:r>
            <a:r>
              <a:rPr lang="cs-CZ" sz="1100" b="1" kern="100" err="1">
                <a:solidFill>
                  <a:srgbClr val="2F5496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Password</a:t>
            </a:r>
            <a:r>
              <a:rPr lang="cs-CZ" sz="1100" b="1" kern="100">
                <a:solidFill>
                  <a:srgbClr val="2F5496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), které je generované buď SW aplikací popř. HW zařízením (tzv. token). Pro každé přihlášení vám aplikace či zařízení vygeneruje jiné heslo, které po jeho použití systém znovu nepřijme.</a:t>
            </a:r>
          </a:p>
          <a:p>
            <a:pPr fontAlgn="ctr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cs-CZ" sz="1100" b="1" kern="100">
                <a:solidFill>
                  <a:srgbClr val="2F5496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Návod : </a:t>
            </a:r>
            <a:r>
              <a:rPr lang="cs-CZ" sz="1100" b="1" kern="100">
                <a:solidFill>
                  <a:srgbClr val="2F5496"/>
                </a:solidFill>
                <a:highlight>
                  <a:srgbClr val="C0C0C0"/>
                </a:highlight>
                <a:latin typeface="Calibri Light" panose="020F0302020204030204" pitchFamily="34" charset="0"/>
                <a:cs typeface="Times New Roman" panose="02020603050405020304" pitchFamily="18" charset="0"/>
              </a:rPr>
              <a:t>prihlasovani_OTP.pdf</a:t>
            </a:r>
          </a:p>
          <a:p>
            <a:pPr fontAlgn="ctr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cs-CZ" sz="1100" b="1" kern="100">
              <a:solidFill>
                <a:srgbClr val="2F5496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  <a:p>
            <a:pPr marL="171450" indent="-171450" fontAlgn="ctr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100" b="1" kern="100">
                <a:solidFill>
                  <a:srgbClr val="2F5496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NIA - identifikační prostředek umožňující zaručené prokazovaní totožnosti při přihlašování k online službám, které požadují alespoň značnou úroveň důvěry prostředků identifikace.</a:t>
            </a:r>
          </a:p>
          <a:p>
            <a:pPr fontAlgn="ctr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cs-CZ" sz="1100" b="1" kern="100">
                <a:solidFill>
                  <a:srgbClr val="2F5496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https://</a:t>
            </a:r>
            <a:r>
              <a:rPr lang="cs-CZ" sz="1100" b="1" kern="100" err="1">
                <a:solidFill>
                  <a:srgbClr val="2F5496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www.identitaobcana.cz</a:t>
            </a:r>
            <a:r>
              <a:rPr lang="cs-CZ" sz="1100" b="1" kern="100">
                <a:solidFill>
                  <a:srgbClr val="2F5496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/registrace/</a:t>
            </a:r>
            <a:r>
              <a:rPr lang="cs-CZ" sz="1100" b="1" kern="100" err="1">
                <a:solidFill>
                  <a:srgbClr val="2F5496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nia</a:t>
            </a:r>
            <a:r>
              <a:rPr lang="cs-CZ" sz="1100" b="1" kern="100">
                <a:solidFill>
                  <a:srgbClr val="2F5496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-id</a:t>
            </a:r>
          </a:p>
          <a:p>
            <a:pPr marL="342900" lvl="0" indent="-342900" fontAlgn="ctr">
              <a:lnSpc>
                <a:spcPct val="107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endParaRPr lang="cs-CZ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cs-CZ" sz="1800" b="0" i="0" u="none" strike="noStrike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/>
            <a:endParaRPr lang="cs-CZ" sz="1800" b="0" i="0" u="none" strike="noStrike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30" name="Google Shape;805;p62">
            <a:extLst>
              <a:ext uri="{FF2B5EF4-FFF2-40B4-BE49-F238E27FC236}">
                <a16:creationId xmlns:a16="http://schemas.microsoft.com/office/drawing/2014/main" id="{52DF2603-B014-C698-37B9-9F3EE20869CF}"/>
              </a:ext>
            </a:extLst>
          </p:cNvPr>
          <p:cNvPicPr preferRelativeResize="0"/>
          <p:nvPr/>
        </p:nvPicPr>
        <p:blipFill rotWithShape="1">
          <a:blip r:embed="rId4" cstate="hqprint">
            <a:alphaModFix/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6629" y="5981701"/>
            <a:ext cx="1696729" cy="43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514F52F-568A-7841-5B49-E0A2CF48DD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4421" y="1646223"/>
            <a:ext cx="5410200" cy="44372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BF34570-CFC2-22FD-75F1-2F0009040A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7967" y="2553791"/>
            <a:ext cx="3097558" cy="72169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F1B065A-3649-C6F7-A5DD-24AAFB9A2A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8932" y="5155864"/>
            <a:ext cx="1767068" cy="170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465972"/>
      </p:ext>
    </p:extLst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Kosoúhelník 11">
            <a:extLst>
              <a:ext uri="{FF2B5EF4-FFF2-40B4-BE49-F238E27FC236}">
                <a16:creationId xmlns:a16="http://schemas.microsoft.com/office/drawing/2014/main" id="{21364380-323F-4A72-A9F0-9BE6F5A42E8A}"/>
              </a:ext>
            </a:extLst>
          </p:cNvPr>
          <p:cNvSpPr/>
          <p:nvPr/>
        </p:nvSpPr>
        <p:spPr>
          <a:xfrm>
            <a:off x="-38100" y="1134608"/>
            <a:ext cx="12192000" cy="2732314"/>
          </a:xfrm>
          <a:prstGeom prst="parallelogram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CF80C950-E4AF-484B-8904-12E96FF06320}"/>
              </a:ext>
            </a:extLst>
          </p:cNvPr>
          <p:cNvSpPr txBox="1">
            <a:spLocks/>
          </p:cNvSpPr>
          <p:nvPr/>
        </p:nvSpPr>
        <p:spPr>
          <a:xfrm>
            <a:off x="838199" y="1134608"/>
            <a:ext cx="7794172" cy="968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Aft>
                <a:spcPts val="600"/>
              </a:spcAft>
              <a:buFont typeface="Arial" panose="020B0604020202020204" pitchFamily="34" charset="0"/>
              <a:buNone/>
            </a:pPr>
            <a:endParaRPr lang="cs-CZ" sz="2400" b="1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CE517FC-DCA0-8E7C-A9E0-D6C394648B56}"/>
              </a:ext>
            </a:extLst>
          </p:cNvPr>
          <p:cNvSpPr txBox="1"/>
          <p:nvPr/>
        </p:nvSpPr>
        <p:spPr>
          <a:xfrm>
            <a:off x="128355" y="4212612"/>
            <a:ext cx="6830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Další prezentace administrace uživatelů – Eva Jandíková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FE80148-D7CA-EFED-E753-D1B982B9DBCA}"/>
              </a:ext>
            </a:extLst>
          </p:cNvPr>
          <p:cNvSpPr txBox="1"/>
          <p:nvPr/>
        </p:nvSpPr>
        <p:spPr>
          <a:xfrm>
            <a:off x="990600" y="2449286"/>
            <a:ext cx="10325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6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Děkuji za pozornost</a:t>
            </a:r>
          </a:p>
        </p:txBody>
      </p:sp>
      <p:pic>
        <p:nvPicPr>
          <p:cNvPr id="9" name="Obrázek 8" descr="Obsah obrázku text, Písmo, snímek obrazovky, logo&#10;&#10;Popis byl vytvořen automaticky">
            <a:extLst>
              <a:ext uri="{FF2B5EF4-FFF2-40B4-BE49-F238E27FC236}">
                <a16:creationId xmlns:a16="http://schemas.microsoft.com/office/drawing/2014/main" id="{759BB5A3-4237-AEDE-A236-9C2968B8CA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335" y="0"/>
            <a:ext cx="1663666" cy="734786"/>
          </a:xfrm>
          <a:prstGeom prst="rect">
            <a:avLst/>
          </a:prstGeom>
        </p:spPr>
      </p:pic>
      <p:sp>
        <p:nvSpPr>
          <p:cNvPr id="15" name="Kosoúhelník 14">
            <a:extLst>
              <a:ext uri="{FF2B5EF4-FFF2-40B4-BE49-F238E27FC236}">
                <a16:creationId xmlns:a16="http://schemas.microsoft.com/office/drawing/2014/main" id="{76D7E403-50D9-E56F-366C-8DEE99DA1ABA}"/>
              </a:ext>
            </a:extLst>
          </p:cNvPr>
          <p:cNvSpPr/>
          <p:nvPr/>
        </p:nvSpPr>
        <p:spPr>
          <a:xfrm>
            <a:off x="0" y="6613071"/>
            <a:ext cx="12192000" cy="242904"/>
          </a:xfrm>
          <a:prstGeom prst="parallelogram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57728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DD468FC-5A1F-4D93-9266-BF44BB17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45</a:t>
            </a:fld>
            <a:endParaRPr lang="pl-PL"/>
          </a:p>
        </p:txBody>
      </p:sp>
      <p:pic>
        <p:nvPicPr>
          <p:cNvPr id="8" name="Symbol zastępczy obrazu 8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744A9715-BFBD-4CD0-B460-B81896994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2AD50B7D-FE5C-4529-8057-8AD9C6AA0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0" i="0">
                <a:effectLst/>
                <a:latin typeface="Aptos Narrow"/>
              </a:rPr>
              <a:t>Interní portál e-Legislativa</a:t>
            </a:r>
            <a:br>
              <a:rPr lang="cs-CZ" b="0" i="0">
                <a:effectLst/>
                <a:latin typeface="Aptos Narrow"/>
              </a:rPr>
            </a:br>
            <a:r>
              <a:rPr lang="cs-CZ" b="0" i="0">
                <a:effectLst/>
                <a:latin typeface="Aptos Narrow"/>
              </a:rPr>
              <a:t>Ovládání procesu</a:t>
            </a:r>
            <a:br>
              <a:rPr lang="cs-CZ" b="0" i="0">
                <a:effectLst/>
                <a:latin typeface="Aptos Narrow" panose="020B0004020202020204" pitchFamily="34" charset="0"/>
              </a:rPr>
            </a:br>
            <a:br>
              <a:rPr lang="cs-CZ" b="0" i="0">
                <a:effectLst/>
                <a:latin typeface="Aptos Narrow" panose="020B0004020202020204" pitchFamily="34" charset="0"/>
              </a:rPr>
            </a:br>
            <a:endParaRPr lang="en-US">
              <a:latin typeface="Aptos Narrow"/>
            </a:endParaRPr>
          </a:p>
        </p:txBody>
      </p:sp>
    </p:spTree>
    <p:extLst>
      <p:ext uri="{BB962C8B-B14F-4D97-AF65-F5344CB8AC3E}">
        <p14:creationId xmlns:p14="http://schemas.microsoft.com/office/powerpoint/2010/main" val="2086139659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DA0643-8FE9-F88A-26DF-ADAE0EE74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pl-PL" sz="900" err="1"/>
              <a:t>Informační</a:t>
            </a:r>
            <a:r>
              <a:rPr lang="pl-PL" sz="900"/>
              <a:t> </a:t>
            </a:r>
            <a:r>
              <a:rPr lang="pl-PL" sz="900" err="1"/>
              <a:t>systém</a:t>
            </a:r>
            <a:r>
              <a:rPr lang="pl-PL" sz="900"/>
              <a:t> e-</a:t>
            </a:r>
            <a:r>
              <a:rPr lang="pl-PL" sz="900" err="1"/>
              <a:t>Sbírka</a:t>
            </a:r>
            <a:r>
              <a:rPr lang="pl-PL" sz="900"/>
              <a:t> a e-</a:t>
            </a:r>
            <a:r>
              <a:rPr lang="pl-PL" sz="900" err="1"/>
              <a:t>Legislativa</a:t>
            </a:r>
            <a:endParaRPr lang="pl-PL" sz="90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AB4C7A3-826A-F922-8A11-52ADD667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46</a:t>
            </a:fld>
            <a:endParaRPr lang="pl-PL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BCB86CF9-4BDB-8A55-7135-24036DE812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C030B381-F2DB-D98E-8ED8-9DF3424E8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Základní členění legislativního procesu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C015365A-F193-D931-FF9E-4A94E0BC3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29" y="2372474"/>
            <a:ext cx="9512721" cy="2783414"/>
          </a:xfrm>
        </p:spPr>
        <p:txBody>
          <a:bodyPr>
            <a:normAutofit/>
          </a:bodyPr>
          <a:lstStyle/>
          <a:p>
            <a:pPr marL="180975" indent="-180975" algn="just">
              <a:lnSpc>
                <a:spcPct val="107000"/>
              </a:lnSpc>
              <a:spcAft>
                <a:spcPts val="0"/>
              </a:spcAft>
            </a:pPr>
            <a:r>
              <a:rPr lang="cs-CZ" sz="1800" dirty="0">
                <a:cs typeface="Times New Roman" panose="02020603050405020304" pitchFamily="18" charset="0"/>
              </a:rPr>
              <a:t>Legislativní proces se člení na: </a:t>
            </a:r>
          </a:p>
          <a:p>
            <a:pPr marL="573750" lvl="2" indent="-285750" algn="just">
              <a:lnSpc>
                <a:spcPct val="107000"/>
              </a:lnSpc>
              <a:spcAft>
                <a:spcPts val="0"/>
              </a:spcAft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</a:pPr>
            <a:r>
              <a:rPr lang="cs-CZ" sz="1800" dirty="0">
                <a:cs typeface="Times New Roman" panose="02020603050405020304" pitchFamily="18" charset="0"/>
              </a:rPr>
              <a:t>fáze</a:t>
            </a:r>
          </a:p>
          <a:p>
            <a:pPr marL="573750" lvl="2" indent="-285750" algn="just">
              <a:lnSpc>
                <a:spcPct val="107000"/>
              </a:lnSpc>
              <a:spcAft>
                <a:spcPts val="0"/>
              </a:spcAft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</a:pPr>
            <a:r>
              <a:rPr lang="cs-CZ" sz="1800" dirty="0">
                <a:cs typeface="Times New Roman" panose="02020603050405020304" pitchFamily="18" charset="0"/>
              </a:rPr>
              <a:t>stavy procesu</a:t>
            </a:r>
          </a:p>
          <a:p>
            <a:pPr marL="573750" lvl="2" indent="-285750" algn="just">
              <a:lnSpc>
                <a:spcPct val="107000"/>
              </a:lnSpc>
              <a:spcAft>
                <a:spcPts val="0"/>
              </a:spcAft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</a:pPr>
            <a:r>
              <a:rPr lang="cs-CZ" sz="1800" dirty="0">
                <a:cs typeface="Times New Roman" panose="02020603050405020304" pitchFamily="18" charset="0"/>
              </a:rPr>
              <a:t>přechody mezi: </a:t>
            </a:r>
          </a:p>
          <a:p>
            <a:pPr marL="990600" lvl="4" indent="-285750" algn="just">
              <a:lnSpc>
                <a:spcPct val="87000"/>
              </a:lnSpc>
              <a:buClr>
                <a:schemeClr val="accent4"/>
              </a:buClr>
              <a:buSzPct val="100000"/>
            </a:pPr>
            <a:r>
              <a:rPr lang="cs-CZ" sz="1400" i="1" dirty="0">
                <a:latin typeface="Calibri" panose="020F0502020204030204" pitchFamily="34" charset="0"/>
                <a:cs typeface="Times New Roman" panose="02020603050405020304" pitchFamily="18" charset="0"/>
              </a:rPr>
              <a:t>procesními stavy </a:t>
            </a:r>
          </a:p>
          <a:p>
            <a:pPr marL="990600" lvl="4" indent="-285750" algn="just">
              <a:lnSpc>
                <a:spcPct val="87000"/>
              </a:lnSpc>
              <a:buClr>
                <a:schemeClr val="accent4"/>
              </a:buClr>
              <a:buSzPct val="100000"/>
            </a:pPr>
            <a:r>
              <a:rPr lang="cs-CZ" sz="1400" i="1" dirty="0">
                <a:latin typeface="Calibri" panose="020F0502020204030204" pitchFamily="34" charset="0"/>
                <a:cs typeface="Times New Roman" panose="02020603050405020304" pitchFamily="18" charset="0"/>
              </a:rPr>
              <a:t>anebo fázemi </a:t>
            </a:r>
          </a:p>
          <a:p>
            <a:pPr marL="180975" indent="-180975" algn="just">
              <a:lnSpc>
                <a:spcPct val="107000"/>
              </a:lnSpc>
              <a:spcAft>
                <a:spcPts val="0"/>
              </a:spcAft>
            </a:pPr>
            <a:r>
              <a:rPr lang="cs-CZ" sz="1800" dirty="0">
                <a:cs typeface="Times New Roman" panose="02020603050405020304" pitchFamily="18" charset="0"/>
              </a:rPr>
              <a:t>Mezi jednotlivými fázemi jsou tzv. předávací prostory</a:t>
            </a:r>
          </a:p>
          <a:p>
            <a:pPr marL="990600" lvl="4" indent="-285750" algn="just">
              <a:lnSpc>
                <a:spcPct val="87000"/>
              </a:lnSpc>
              <a:buClr>
                <a:schemeClr val="accent4"/>
              </a:buClr>
              <a:buSzPct val="100000"/>
            </a:pPr>
            <a:endParaRPr lang="cs-CZ" sz="1400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52AAFB47-0DBF-8852-4E18-C335FFD78F8B}"/>
              </a:ext>
            </a:extLst>
          </p:cNvPr>
          <p:cNvGraphicFramePr>
            <a:graphicFrameLocks noGrp="1"/>
          </p:cNvGraphicFramePr>
          <p:nvPr>
            <p:ph idx="14"/>
          </p:nvPr>
        </p:nvGraphicFramePr>
        <p:xfrm>
          <a:off x="822938" y="4566900"/>
          <a:ext cx="3776132" cy="2063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9F4E1BE4-FB1E-6E4C-C74C-328F97FD21EE}"/>
              </a:ext>
            </a:extLst>
          </p:cNvPr>
          <p:cNvSpPr txBox="1"/>
          <p:nvPr/>
        </p:nvSpPr>
        <p:spPr>
          <a:xfrm>
            <a:off x="1722237" y="5155889"/>
            <a:ext cx="652694" cy="1608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1100">
                <a:solidFill>
                  <a:schemeClr val="accent1"/>
                </a:solidFill>
              </a:rPr>
              <a:t>přechod V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6DE503B-7D3B-EDD6-01CB-54F1412D8E73}"/>
              </a:ext>
            </a:extLst>
          </p:cNvPr>
          <p:cNvSpPr txBox="1"/>
          <p:nvPr/>
        </p:nvSpPr>
        <p:spPr>
          <a:xfrm>
            <a:off x="3160653" y="5155888"/>
            <a:ext cx="652694" cy="1608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1100">
                <a:solidFill>
                  <a:schemeClr val="accent1"/>
                </a:solidFill>
              </a:rPr>
              <a:t>přechod X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1A1179B-B779-BC05-E1CB-3A20C95EB1B4}"/>
              </a:ext>
            </a:extLst>
          </p:cNvPr>
          <p:cNvSpPr txBox="1"/>
          <p:nvPr/>
        </p:nvSpPr>
        <p:spPr>
          <a:xfrm>
            <a:off x="1463281" y="4703906"/>
            <a:ext cx="2301603" cy="2923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2000" b="1">
                <a:solidFill>
                  <a:sysClr val="windowText" lastClr="000000"/>
                </a:solidFill>
              </a:rPr>
              <a:t>FÁZE 1 (např. Tvorba)</a:t>
            </a:r>
            <a:endParaRPr lang="cs-CZ" sz="1000" b="1">
              <a:solidFill>
                <a:sysClr val="windowText" lastClr="000000"/>
              </a:solidFill>
            </a:endParaRPr>
          </a:p>
        </p:txBody>
      </p:sp>
      <p:sp>
        <p:nvSpPr>
          <p:cNvPr id="14" name="Šipka: pětiúhelník 13">
            <a:extLst>
              <a:ext uri="{FF2B5EF4-FFF2-40B4-BE49-F238E27FC236}">
                <a16:creationId xmlns:a16="http://schemas.microsoft.com/office/drawing/2014/main" id="{248A661F-3EE2-30C2-CA1E-7D81DC43DA17}"/>
              </a:ext>
            </a:extLst>
          </p:cNvPr>
          <p:cNvSpPr/>
          <p:nvPr/>
        </p:nvSpPr>
        <p:spPr bwMode="auto">
          <a:xfrm>
            <a:off x="600076" y="4976242"/>
            <a:ext cx="4343400" cy="1219295"/>
          </a:xfrm>
          <a:prstGeom prst="homePlate">
            <a:avLst>
              <a:gd name="adj" fmla="val 20709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49E9138-733E-A123-DE2F-4785BA8DB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647" y="5133770"/>
            <a:ext cx="859434" cy="87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Zástupný obsah 3">
            <a:extLst>
              <a:ext uri="{FF2B5EF4-FFF2-40B4-BE49-F238E27FC236}">
                <a16:creationId xmlns:a16="http://schemas.microsoft.com/office/drawing/2014/main" id="{90C330DE-3ED0-A979-7D8C-DF7CF1E351BF}"/>
              </a:ext>
            </a:extLst>
          </p:cNvPr>
          <p:cNvGraphicFramePr>
            <a:graphicFrameLocks/>
          </p:cNvGraphicFramePr>
          <p:nvPr/>
        </p:nvGraphicFramePr>
        <p:xfrm>
          <a:off x="6926118" y="4579288"/>
          <a:ext cx="3776132" cy="2063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9" name="TextovéPole 18">
            <a:extLst>
              <a:ext uri="{FF2B5EF4-FFF2-40B4-BE49-F238E27FC236}">
                <a16:creationId xmlns:a16="http://schemas.microsoft.com/office/drawing/2014/main" id="{673091AF-E0A1-95E3-9D23-4B44B441BDAC}"/>
              </a:ext>
            </a:extLst>
          </p:cNvPr>
          <p:cNvSpPr txBox="1"/>
          <p:nvPr/>
        </p:nvSpPr>
        <p:spPr>
          <a:xfrm>
            <a:off x="7825417" y="5168277"/>
            <a:ext cx="652694" cy="1608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1100">
                <a:solidFill>
                  <a:schemeClr val="accent1"/>
                </a:solidFill>
              </a:rPr>
              <a:t>přechod Y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7C27C1FF-CF25-4F4B-FF02-2D84DDA060BB}"/>
              </a:ext>
            </a:extLst>
          </p:cNvPr>
          <p:cNvSpPr txBox="1"/>
          <p:nvPr/>
        </p:nvSpPr>
        <p:spPr>
          <a:xfrm>
            <a:off x="9263833" y="5168276"/>
            <a:ext cx="652694" cy="1608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1100">
                <a:solidFill>
                  <a:schemeClr val="accent1"/>
                </a:solidFill>
              </a:rPr>
              <a:t>Přechod Z 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65F2D2A3-2807-9F77-0D94-C157899D01F3}"/>
              </a:ext>
            </a:extLst>
          </p:cNvPr>
          <p:cNvSpPr txBox="1"/>
          <p:nvPr/>
        </p:nvSpPr>
        <p:spPr>
          <a:xfrm>
            <a:off x="6837881" y="4689558"/>
            <a:ext cx="3952603" cy="2923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2000" b="1">
                <a:solidFill>
                  <a:sysClr val="windowText" lastClr="000000"/>
                </a:solidFill>
              </a:rPr>
              <a:t>FÁZE 2 (např. Vláda)</a:t>
            </a:r>
            <a:endParaRPr lang="cs-CZ" sz="1000" b="1">
              <a:solidFill>
                <a:sysClr val="windowText" lastClr="000000"/>
              </a:solidFill>
            </a:endParaRPr>
          </a:p>
        </p:txBody>
      </p:sp>
      <p:sp>
        <p:nvSpPr>
          <p:cNvPr id="22" name="Šipka: pětiúhelník 21">
            <a:extLst>
              <a:ext uri="{FF2B5EF4-FFF2-40B4-BE49-F238E27FC236}">
                <a16:creationId xmlns:a16="http://schemas.microsoft.com/office/drawing/2014/main" id="{B1E5D218-7653-3CEE-DEAE-3F97CF57735D}"/>
              </a:ext>
            </a:extLst>
          </p:cNvPr>
          <p:cNvSpPr/>
          <p:nvPr/>
        </p:nvSpPr>
        <p:spPr bwMode="auto">
          <a:xfrm>
            <a:off x="6703256" y="4988630"/>
            <a:ext cx="4343400" cy="1219295"/>
          </a:xfrm>
          <a:prstGeom prst="homePlate">
            <a:avLst>
              <a:gd name="adj" fmla="val 20709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25" name="TextovéPole 1024">
            <a:extLst>
              <a:ext uri="{FF2B5EF4-FFF2-40B4-BE49-F238E27FC236}">
                <a16:creationId xmlns:a16="http://schemas.microsoft.com/office/drawing/2014/main" id="{D2961735-1AA3-5E19-2E62-01574D7DE1BD}"/>
              </a:ext>
            </a:extLst>
          </p:cNvPr>
          <p:cNvSpPr txBox="1"/>
          <p:nvPr/>
        </p:nvSpPr>
        <p:spPr>
          <a:xfrm>
            <a:off x="4738543" y="4683853"/>
            <a:ext cx="1967393" cy="2923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2000" b="1">
                <a:solidFill>
                  <a:sysClr val="windowText" lastClr="000000"/>
                </a:solidFill>
                <a:ea typeface="Calibri"/>
                <a:cs typeface="Calibri"/>
              </a:rPr>
              <a:t>Předávací prostor</a:t>
            </a:r>
          </a:p>
        </p:txBody>
      </p:sp>
    </p:spTree>
    <p:extLst>
      <p:ext uri="{BB962C8B-B14F-4D97-AF65-F5344CB8AC3E}">
        <p14:creationId xmlns:p14="http://schemas.microsoft.com/office/powerpoint/2010/main" val="66218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F05DED0-3723-575D-4824-BCE190307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FB56A8D-DCCB-432C-1D04-92C3C0ACB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47</a:t>
            </a:fld>
            <a:endParaRPr lang="pl-PL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9FB3BD3-66FA-A09A-D7E6-9CFC541B8A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pPr marL="0" lvl="2" indent="0" algn="just" defTabSz="121917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ct val="100000"/>
              <a:buNone/>
            </a:pPr>
            <a:r>
              <a:rPr lang="cs-CZ" sz="2400" dirty="0">
                <a:solidFill>
                  <a:schemeClr val="accent1"/>
                </a:solidFill>
              </a:rPr>
              <a:t>Fáze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5B0839D0-C8F5-DF67-4C4B-AA7F71648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členění legislativního procesu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0391D1D-591C-77AD-1D16-B0B880540E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4"/>
            <a:ext cx="11233584" cy="3828301"/>
          </a:xfrm>
        </p:spPr>
        <p:txBody>
          <a:bodyPr/>
          <a:lstStyle/>
          <a:p>
            <a:pPr marL="180975" lvl="2" indent="-180975" algn="just" defTabSz="121917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Jedná se o ucelený rámec činností prováděných v rámci jedné instituce</a:t>
            </a:r>
          </a:p>
          <a:p>
            <a:pPr marL="180975" lvl="2" indent="-180975" algn="just" defTabSz="121917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Instituce je za fázi i zodpovědná</a:t>
            </a:r>
          </a:p>
          <a:p>
            <a:pPr marL="473637" lvl="4" indent="-2857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např. Tvorba = autor návrhu, Vláda, Poslanecká sněmovna, Senát, Prezident, Redakce sbírky atd. </a:t>
            </a:r>
          </a:p>
          <a:p>
            <a:pPr marL="473637" lvl="4" indent="-2857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ostatní instituce mohou do fáze procesu zasahovat různou formou </a:t>
            </a:r>
          </a:p>
          <a:p>
            <a:pPr marL="755656" lvl="3" indent="-2857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např. formou připomínek k návrhu, případně mohou do fáze nahlížet v rámci oprávnění definovaných v systému (čtení, editace)</a:t>
            </a:r>
          </a:p>
          <a:p>
            <a:pPr marL="180975" lvl="2" indent="-180975" algn="just" defTabSz="121917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Každá fáze má svůj prostor, tzv. </a:t>
            </a:r>
            <a:r>
              <a:rPr lang="cs-CZ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prostor fáze </a:t>
            </a:r>
          </a:p>
          <a:p>
            <a:pPr marL="473637" lvl="4" indent="-2857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místo, kde: </a:t>
            </a:r>
          </a:p>
          <a:p>
            <a:pPr marL="755656" lvl="3" indent="-2857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vytváří </a:t>
            </a:r>
            <a:r>
              <a:rPr lang="cs-CZ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verze návrhu </a:t>
            </a: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vč. doprovodných dokumentů </a:t>
            </a:r>
          </a:p>
          <a:p>
            <a:pPr marL="990600" lvl="4" indent="-2857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−"/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zachycuje všechny dokumenty a jejich verze v jednom konkrétním čase</a:t>
            </a:r>
          </a:p>
          <a:p>
            <a:pPr marL="990600" lvl="4" indent="-2857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−"/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označena názvem a identifikátorem verze ve tvaru [rok-den-pořadí-zkratka fáze]</a:t>
            </a:r>
          </a:p>
          <a:p>
            <a:pPr marL="755656" lvl="3" indent="-2857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jsou dostupné nástroje pro průchod legislativním procesem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30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F05DED0-3723-575D-4824-BCE190307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  <a:endParaRPr lang="cs-CZ" sz="1000">
              <a:ea typeface="Calibri"/>
              <a:cs typeface="Calibri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FB56A8D-DCCB-432C-1D04-92C3C0ACB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48</a:t>
            </a:fld>
            <a:endParaRPr lang="pl-PL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990A72E-530D-E81C-8CBB-F8AF07C427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Ukázka fáze Tvorba a jejího prostoru, tzv. prostor fáze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5B0839D0-C8F5-DF67-4C4B-AA7F71648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členění legislativního procesu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4288DF-95E7-5BC7-C4F0-5716FDBF9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6" y="2066461"/>
            <a:ext cx="10894957" cy="428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0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DAA3A9F8-4A55-FFE5-9DAC-E7B78D29C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>
                <a:ea typeface="Calibri"/>
                <a:cs typeface="Calibri"/>
              </a:rPr>
              <a:t>Informační systém e-Sbírka a e-Legislativa</a:t>
            </a:r>
            <a:endParaRPr lang="cs-CZ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305ABB25-27E7-D0D5-C149-F0A202158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49</a:t>
            </a:fld>
            <a:endParaRPr lang="pl-PL"/>
          </a:p>
        </p:txBody>
      </p:sp>
      <p:sp>
        <p:nvSpPr>
          <p:cNvPr id="7" name="Zástupný objekt pre obsah 6">
            <a:extLst>
              <a:ext uri="{FF2B5EF4-FFF2-40B4-BE49-F238E27FC236}">
                <a16:creationId xmlns:a16="http://schemas.microsoft.com/office/drawing/2014/main" id="{C5E47715-B2F4-0966-13BB-870C2833E0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rmAutofit lnSpcReduction="10000"/>
          </a:bodyPr>
          <a:lstStyle/>
          <a:p>
            <a:pPr marL="323850" indent="-323850"/>
            <a:r>
              <a:rPr lang="cs-CZ" dirty="0">
                <a:ea typeface="Calibri"/>
                <a:cs typeface="Calibri"/>
              </a:rPr>
              <a:t>Ukázka verzi návrhu v prostoru fáze Tvorby vč. dostupných akcí pro práci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C39E676E-AA89-D579-CA8B-041A7945D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členění legislativního procesu</a:t>
            </a:r>
            <a:endParaRPr lang="cs-CZ" dirty="0">
              <a:ea typeface="Calibri"/>
              <a:cs typeface="Calibri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9506C85-18B8-2574-B04D-19E7E01F74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8" y="2372475"/>
            <a:ext cx="4016798" cy="3983876"/>
          </a:xfrm>
        </p:spPr>
        <p:txBody>
          <a:bodyPr/>
          <a:lstStyle/>
          <a:p>
            <a:pPr marL="323850" lvl="1" indent="-323850"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400" dirty="0"/>
              <a:t>Vytvořit verzi - vytvoří novou verzi návrhu</a:t>
            </a:r>
          </a:p>
          <a:p>
            <a:pPr marL="323850" lvl="1" indent="-323850"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400" dirty="0"/>
              <a:t>Otevřít verzi – otevře verzi návrhu</a:t>
            </a:r>
          </a:p>
          <a:p>
            <a:pPr marL="323850" lvl="1" indent="-323850"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400" dirty="0"/>
              <a:t>Otevřít text – otevře text verze návrhu v prohlížečce</a:t>
            </a:r>
          </a:p>
          <a:p>
            <a:pPr marL="323850" lvl="1" indent="-323850"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400" dirty="0"/>
              <a:t>Stáhnout dokument – stáhne dokument vybrané verze návrhu</a:t>
            </a:r>
          </a:p>
          <a:p>
            <a:pPr marL="323850" lvl="1" indent="-323850"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400" dirty="0"/>
              <a:t>Porovnat verzi – porovná rozdíly ve dvou vybraných verzích návrhu</a:t>
            </a:r>
          </a:p>
          <a:p>
            <a:pPr marL="323850" lvl="1" indent="-323850"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400" dirty="0"/>
              <a:t>Nastavit jako aktuální – nastaví danou verzi jako aktuální </a:t>
            </a:r>
          </a:p>
          <a:p>
            <a:pPr marL="611850" lvl="2" indent="-323850"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400" dirty="0"/>
              <a:t>každá fáze může mít jen jednu aktuální verzi návrhu) </a:t>
            </a:r>
          </a:p>
          <a:p>
            <a:pPr marL="611850" lvl="2" indent="-323850"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400" dirty="0"/>
              <a:t>aktuální verze je podbarvena</a:t>
            </a:r>
          </a:p>
          <a:p>
            <a:pPr marL="323850" lvl="1" indent="-323850"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400" dirty="0"/>
              <a:t>Uzavřít verzi – uzavře verzi pro modifikaci</a:t>
            </a:r>
            <a:endParaRPr lang="cs-CZ" sz="1600" dirty="0"/>
          </a:p>
        </p:txBody>
      </p:sp>
      <p:pic>
        <p:nvPicPr>
          <p:cNvPr id="10" name="Zástupný objekt pre obsah 9">
            <a:extLst>
              <a:ext uri="{FF2B5EF4-FFF2-40B4-BE49-F238E27FC236}">
                <a16:creationId xmlns:a16="http://schemas.microsoft.com/office/drawing/2014/main" id="{3B5C1AFE-9FDC-EC89-D43E-82D4040153F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803775" y="2371733"/>
            <a:ext cx="7026275" cy="3157449"/>
          </a:xfrm>
        </p:spPr>
      </p:pic>
    </p:spTree>
    <p:extLst>
      <p:ext uri="{BB962C8B-B14F-4D97-AF65-F5344CB8AC3E}">
        <p14:creationId xmlns:p14="http://schemas.microsoft.com/office/powerpoint/2010/main" val="286246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Přihlašování </a:t>
            </a:r>
            <a:br>
              <a:rPr lang="cs-CZ">
                <a:latin typeface="Calibri"/>
              </a:rPr>
            </a:br>
            <a:r>
              <a:rPr lang="cs-CZ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do interního portálu </a:t>
            </a:r>
            <a:br>
              <a:rPr lang="cs-CZ">
                <a:latin typeface="Calibri"/>
              </a:rPr>
            </a:br>
            <a:r>
              <a:rPr lang="cs-CZ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e-Legislativa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847975"/>
            <a:ext cx="4986984" cy="987424"/>
          </a:xfrm>
        </p:spPr>
        <p:txBody>
          <a:bodyPr/>
          <a:lstStyle/>
          <a:p>
            <a:pPr marL="0" indent="-36000">
              <a:buNone/>
            </a:pPr>
            <a:r>
              <a:rPr lang="cs-CZ"/>
              <a:t>Přihlášení do testovacího prostředí Ministerstva vnitra pod účty určenými pro školení</a:t>
            </a:r>
          </a:p>
          <a:p>
            <a:pPr marL="0" indent="-36000">
              <a:buNone/>
            </a:pPr>
            <a:endParaRPr lang="cs-CZ"/>
          </a:p>
          <a:p>
            <a:pPr marL="0" indent="-36000">
              <a:buNone/>
            </a:pPr>
            <a:r>
              <a:rPr lang="sk-SK" sz="20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https://test-portal.e-legislativa.cz</a:t>
            </a:r>
            <a:endParaRPr lang="pt-BR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18186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F05DED0-3723-575D-4824-BCE190307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FB56A8D-DCCB-432C-1D04-92C3C0ACB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50</a:t>
            </a:fld>
            <a:endParaRPr lang="pl-PL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9FB3BD3-66FA-A09A-D7E6-9CFC541B8A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pPr marL="0" lvl="2" indent="0" algn="just" defTabSz="121917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ct val="100000"/>
              <a:buNone/>
            </a:pPr>
            <a:r>
              <a:rPr lang="cs-CZ" sz="2400" dirty="0">
                <a:solidFill>
                  <a:schemeClr val="accent1"/>
                </a:solidFill>
              </a:rPr>
              <a:t>Stav procesu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5B0839D0-C8F5-DF67-4C4B-AA7F71648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členění legislativního procesu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0391D1D-591C-77AD-1D16-B0B880540E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4"/>
            <a:ext cx="11233584" cy="3828301"/>
          </a:xfrm>
        </p:spPr>
        <p:txBody>
          <a:bodyPr/>
          <a:lstStyle/>
          <a:p>
            <a:pPr marL="180975" lvl="2" indent="-180975" algn="just" defTabSz="121917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Reprezentuje jeden stav probíhajícího procesu daného návrhu </a:t>
            </a:r>
          </a:p>
          <a:p>
            <a:pPr marL="473637" lvl="4" indent="-2857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např. Příprava pro mezirezortní připomínkové řízení</a:t>
            </a:r>
          </a:p>
          <a:p>
            <a:pPr marL="180975" lvl="2" indent="-180975" algn="just" defTabSz="121917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Zároveň informuje o průběhu, tzn. v jaké části procesu se návrh nachází</a:t>
            </a:r>
          </a:p>
          <a:p>
            <a:pPr marL="180975" lvl="2" indent="-180975" algn="just" defTabSz="121917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Stav může být veřejný, tj. vidí jej všichni uživatelé, či neveřejný</a:t>
            </a:r>
          </a:p>
          <a:p>
            <a:pPr marL="180975" lvl="2" indent="-180975" algn="just" defTabSz="121917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rámci stavu provádí uživatel relevantní aktivity </a:t>
            </a:r>
          </a:p>
          <a:p>
            <a:pPr marL="473637" lvl="4" indent="-2857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např. vyhlásí připomínkové řízení</a:t>
            </a:r>
          </a:p>
          <a:p>
            <a:pPr marL="180975" lvl="2" indent="-180975" algn="just" defTabSz="121917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úrovni jednotlivých stavů procesů lze nastavovat odlišná oprávnění (vlastnictví, čtení, editace)</a:t>
            </a:r>
          </a:p>
          <a:p>
            <a:pPr marL="180975" lvl="2" indent="-180975" algn="just" defTabSz="121917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Změna stavu procesu je notifikovaná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7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F05DED0-3723-575D-4824-BCE190307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FB56A8D-DCCB-432C-1D04-92C3C0ACB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51</a:t>
            </a:fld>
            <a:endParaRPr lang="pl-PL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9FB3BD3-66FA-A09A-D7E6-9CFC541B8A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pPr marL="0" lvl="2" indent="0" algn="just" defTabSz="121917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ct val="100000"/>
              <a:buNone/>
            </a:pPr>
            <a:r>
              <a:rPr lang="cs-CZ" sz="2400" dirty="0">
                <a:solidFill>
                  <a:schemeClr val="accent1"/>
                </a:solidFill>
              </a:rPr>
              <a:t>Přechod = posun legislativního procesu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5B0839D0-C8F5-DF67-4C4B-AA7F71648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členění legislativního procesu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0391D1D-591C-77AD-1D16-B0B880540E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4"/>
            <a:ext cx="11233584" cy="3828301"/>
          </a:xfrm>
        </p:spPr>
        <p:txBody>
          <a:bodyPr/>
          <a:lstStyle/>
          <a:p>
            <a:pPr marL="180975" lvl="2" indent="-180975" algn="just" defTabSz="121917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Spouští změnu stavu anebo fáze legislativního procesu, tzn. posouvá legislativní proces</a:t>
            </a:r>
          </a:p>
          <a:p>
            <a:pPr marL="473637" lvl="4" indent="-2857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např. Zahájit mezirezortní připomínkové řízení anebo postoupení k projednání ve vládě</a:t>
            </a:r>
          </a:p>
          <a:p>
            <a:pPr marL="180975" lvl="2" indent="-180975" algn="just" defTabSz="121917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Představuje ukončení jednoho a zahájení jiného stavu</a:t>
            </a:r>
          </a:p>
          <a:p>
            <a:pPr marL="180975" lvl="2" indent="-180975" algn="just" defTabSz="121917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Různé akce provedené v daném výchozím stavu mohou vést k různým následným stavům</a:t>
            </a:r>
          </a:p>
          <a:p>
            <a:pPr marL="180975" lvl="2" indent="-180975" algn="just" defTabSz="121917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spuštěn uživatelem ručně anebo integrací, tzn. </a:t>
            </a:r>
            <a:r>
              <a:rPr lang="cs-CZ" sz="1800" dirty="0"/>
              <a:t>posun je prováděn v partnerských systémech vlády, Poslanecké sněmovny a Senátu (bude v ukázce konkrétních procesů)</a:t>
            </a: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73637" lvl="4" indent="-2857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např. zahájení mezirezortního připomínkového řízení spouští externí aplikace </a:t>
            </a:r>
            <a:r>
              <a:rPr lang="cs-CZ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oDok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schválením žádosti o vyhlášení připomínkového řízení</a:t>
            </a:r>
          </a:p>
          <a:p>
            <a:pPr marL="180975" lvl="2" indent="-180975" algn="just" defTabSz="121917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Některé přechody jsou umožněny teprve po splnění určitých podmínek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991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F05DED0-3723-575D-4824-BCE190307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FB56A8D-DCCB-432C-1D04-92C3C0ACB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52</a:t>
            </a:fld>
            <a:endParaRPr lang="pl-PL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9FB3BD3-66FA-A09A-D7E6-9CFC541B8A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pPr marL="0" lvl="2" indent="0" algn="just" defTabSz="121917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ct val="100000"/>
              <a:buNone/>
            </a:pPr>
            <a:r>
              <a:rPr lang="cs-CZ" sz="2400" dirty="0">
                <a:solidFill>
                  <a:schemeClr val="accent1"/>
                </a:solidFill>
              </a:rPr>
              <a:t>Přechod = posun legislativního procesu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5B0839D0-C8F5-DF67-4C4B-AA7F71648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členění legislativního procesu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0391D1D-591C-77AD-1D16-B0B880540E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4"/>
            <a:ext cx="11233584" cy="3828301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895BF78-BD19-17AD-55B4-48440DAC8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7" y="2155804"/>
            <a:ext cx="10827173" cy="426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7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F05DED0-3723-575D-4824-BCE190307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FB56A8D-DCCB-432C-1D04-92C3C0ACB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53</a:t>
            </a:fld>
            <a:endParaRPr lang="pl-PL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9FB3BD3-66FA-A09A-D7E6-9CFC541B8A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pPr marL="0" lvl="2" indent="0" algn="just" defTabSz="121917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ct val="100000"/>
              <a:buNone/>
            </a:pPr>
            <a:r>
              <a:rPr lang="cs-CZ" sz="2400" dirty="0">
                <a:solidFill>
                  <a:schemeClr val="accent1"/>
                </a:solidFill>
              </a:rPr>
              <a:t>Předávací prostor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5B0839D0-C8F5-DF67-4C4B-AA7F71648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členění legislativního procesu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0391D1D-591C-77AD-1D16-B0B880540E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4"/>
            <a:ext cx="11233584" cy="3828301"/>
          </a:xfrm>
        </p:spPr>
        <p:txBody>
          <a:bodyPr/>
          <a:lstStyle/>
          <a:p>
            <a:pPr marL="180975" lvl="2" indent="-180975" algn="just" defTabSz="121917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Jedná se o prostor mezi fázemi</a:t>
            </a:r>
          </a:p>
          <a:p>
            <a:pPr marL="180975" lvl="2" indent="-180975" algn="just" defTabSz="121917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Jeho prostřednictvím jsou formálně předávány informace mezi institucemi (fázemi)</a:t>
            </a:r>
          </a:p>
          <a:p>
            <a:pPr marL="473637" lvl="4" indent="-2857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tzn. návrh vč. doprovodných dokumentů</a:t>
            </a:r>
          </a:p>
          <a:p>
            <a:pPr marL="180975" lvl="2" indent="-180975" algn="just" defTabSz="121917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Nejedná se o pracovní prostor (tzn. nic zde nevytváříme)</a:t>
            </a:r>
          </a:p>
          <a:p>
            <a:pPr marL="180975" lvl="2" indent="-180975" algn="just" defTabSz="121917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Informace v něm jsou pouze pro čtení</a:t>
            </a:r>
          </a:p>
          <a:p>
            <a:pPr marL="180975" lvl="2" indent="-180975" algn="just" defTabSz="121917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zakládán postupující institucí a automaticky je přidělen přístup tzv. přebírající instituci </a:t>
            </a:r>
          </a:p>
          <a:p>
            <a:pPr marL="180975" lvl="2" indent="-180975" algn="just" defTabSz="121917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Převzetí do přebírající instituce probíhá ručně nebo integračně</a:t>
            </a:r>
          </a:p>
          <a:p>
            <a:pPr marL="180975" lvl="2" indent="-180975" algn="just" defTabSz="121917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Předávací prostor je ve většině případů veřejný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849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E598EF0-AEC0-D06B-E874-4AEC98ECD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9846B5B-B89E-5C91-6F15-A5A6FF5A5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54</a:t>
            </a:fld>
            <a:endParaRPr lang="pl-PL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4A41671-1286-71EA-BE51-1E3AA522D6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V každém prostoru fáze lze vytvořit tzv. podprostor typu:</a:t>
            </a:r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256ACA21-7C3A-748E-5892-D6F73C1A3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Vysvětlení základních pojmů v e-Legislativě</a:t>
            </a: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A317EB4A-B639-E0DB-0F4E-BC46F6F32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marL="180975" lvl="2" indent="-180975" algn="just" defTabSz="1219170">
              <a:lnSpc>
                <a:spcPct val="127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4000" b="1">
                <a:latin typeface="Calibri" panose="020F0502020204030204" pitchFamily="34" charset="0"/>
                <a:cs typeface="Times New Roman" panose="02020603050405020304" pitchFamily="18" charset="0"/>
              </a:rPr>
              <a:t>Podprostor výměny dokumentů (PVD) </a:t>
            </a:r>
          </a:p>
          <a:p>
            <a:pPr marL="542925" lvl="4" indent="-285750" algn="just">
              <a:lnSpc>
                <a:spcPct val="127000"/>
              </a:lnSpc>
              <a:spcAft>
                <a:spcPts val="300"/>
              </a:spcAft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  <a:tabLst>
                <a:tab pos="628650" algn="l"/>
              </a:tabLst>
            </a:pPr>
            <a:r>
              <a:rPr lang="cs-CZ" sz="4000">
                <a:latin typeface="Calibri" panose="020F0502020204030204" pitchFamily="34" charset="0"/>
                <a:cs typeface="Times New Roman" panose="02020603050405020304" pitchFamily="18" charset="0"/>
              </a:rPr>
              <a:t>je to taková obálka pro předávání „pošťák“ </a:t>
            </a:r>
          </a:p>
          <a:p>
            <a:pPr marL="990600" lvl="4" indent="-285750" algn="just">
              <a:lnSpc>
                <a:spcPct val="107000"/>
              </a:lnSpc>
              <a:buClr>
                <a:schemeClr val="accent4"/>
              </a:buClr>
              <a:buSzPct val="100000"/>
              <a:tabLst>
                <a:tab pos="628650" algn="l"/>
              </a:tabLst>
            </a:pPr>
            <a:r>
              <a:rPr lang="cs-CZ" sz="4000">
                <a:latin typeface="Calibri" panose="020F0502020204030204" pitchFamily="34" charset="0"/>
                <a:cs typeface="Times New Roman" panose="02020603050405020304" pitchFamily="18" charset="0"/>
              </a:rPr>
              <a:t>příprava dokumentů</a:t>
            </a:r>
          </a:p>
          <a:p>
            <a:pPr marL="990600" lvl="4" indent="-285750" algn="just">
              <a:lnSpc>
                <a:spcPct val="107000"/>
              </a:lnSpc>
              <a:buClr>
                <a:schemeClr val="accent4"/>
              </a:buClr>
              <a:buSzPct val="100000"/>
              <a:tabLst>
                <a:tab pos="628650" algn="l"/>
              </a:tabLst>
            </a:pPr>
            <a:r>
              <a:rPr lang="cs-CZ" sz="4000">
                <a:latin typeface="Calibri" panose="020F0502020204030204" pitchFamily="34" charset="0"/>
                <a:cs typeface="Times New Roman" panose="02020603050405020304" pitchFamily="18" charset="0"/>
              </a:rPr>
              <a:t>schvalování a podepisování</a:t>
            </a:r>
          </a:p>
          <a:p>
            <a:pPr marL="990600" lvl="4" indent="-285750" algn="just">
              <a:lnSpc>
                <a:spcPct val="107000"/>
              </a:lnSpc>
              <a:buClr>
                <a:schemeClr val="accent4"/>
              </a:buClr>
              <a:buSzPct val="100000"/>
              <a:tabLst>
                <a:tab pos="628650" algn="l"/>
              </a:tabLst>
            </a:pPr>
            <a:r>
              <a:rPr lang="cs-CZ" sz="4000">
                <a:latin typeface="Calibri" panose="020F0502020204030204" pitchFamily="34" charset="0"/>
                <a:cs typeface="Times New Roman" panose="02020603050405020304" pitchFamily="18" charset="0"/>
              </a:rPr>
              <a:t>odesílání dokumentů (jiné instituci v rámci e-Legislativy či do externího systému)</a:t>
            </a:r>
          </a:p>
          <a:p>
            <a:pPr marL="542925" lvl="4" indent="-285750" algn="just">
              <a:lnSpc>
                <a:spcPct val="127000"/>
              </a:lnSpc>
              <a:spcAft>
                <a:spcPts val="300"/>
              </a:spcAft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  <a:tabLst>
                <a:tab pos="628650" algn="l"/>
              </a:tabLst>
            </a:pPr>
            <a:r>
              <a:rPr lang="cs-CZ" sz="4000">
                <a:latin typeface="Calibri" panose="020F0502020204030204" pitchFamily="34" charset="0"/>
                <a:cs typeface="Times New Roman" panose="02020603050405020304" pitchFamily="18" charset="0"/>
              </a:rPr>
              <a:t>prostřednictvím PVD jsou rovněž odesílány různé žádosti </a:t>
            </a:r>
          </a:p>
          <a:p>
            <a:pPr marL="990600" lvl="4" indent="-285750" algn="just">
              <a:lnSpc>
                <a:spcPct val="107000"/>
              </a:lnSpc>
              <a:spcAft>
                <a:spcPts val="300"/>
              </a:spcAft>
              <a:buClr>
                <a:schemeClr val="accent4"/>
              </a:buClr>
              <a:buSzPct val="100000"/>
              <a:tabLst>
                <a:tab pos="628650" algn="l"/>
              </a:tabLst>
            </a:pPr>
            <a:r>
              <a:rPr lang="cs-CZ" sz="3700" i="1">
                <a:latin typeface="Calibri" panose="020F0502020204030204" pitchFamily="34" charset="0"/>
                <a:cs typeface="Times New Roman" panose="02020603050405020304" pitchFamily="18" charset="0"/>
              </a:rPr>
              <a:t>např. žádost o výjimku z připomínkového řízení, žádost o vyhlášení připomínkového řízení, atd.</a:t>
            </a:r>
          </a:p>
          <a:p>
            <a:pPr marL="180975" lvl="2" indent="-180975" algn="just" defTabSz="1219170">
              <a:lnSpc>
                <a:spcPct val="127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4000" b="1">
                <a:latin typeface="Calibri" panose="020F0502020204030204" pitchFamily="34" charset="0"/>
                <a:cs typeface="Times New Roman" panose="02020603050405020304" pitchFamily="18" charset="0"/>
              </a:rPr>
              <a:t>Souběžná tvorba návrhu (PPT) </a:t>
            </a:r>
          </a:p>
          <a:p>
            <a:pPr marL="542925" lvl="4" indent="-285750" algn="just">
              <a:lnSpc>
                <a:spcPct val="127000"/>
              </a:lnSpc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  <a:tabLst>
                <a:tab pos="628650" algn="l"/>
              </a:tabLst>
            </a:pPr>
            <a:r>
              <a:rPr lang="cs-CZ" sz="4000">
                <a:latin typeface="Calibri" panose="020F0502020204030204" pitchFamily="34" charset="0"/>
                <a:cs typeface="Times New Roman" panose="02020603050405020304" pitchFamily="18" charset="0"/>
              </a:rPr>
              <a:t>určena pro uživatele, kteří chtějí některé práce na návrhu připravovat samostatně či v užším kruhu spolupracovníků a zveřejnit je až následně </a:t>
            </a:r>
          </a:p>
          <a:p>
            <a:pPr marL="990600" lvl="4" indent="-285750" algn="just">
              <a:lnSpc>
                <a:spcPct val="107000"/>
              </a:lnSpc>
              <a:buClr>
                <a:schemeClr val="accent4"/>
              </a:buClr>
              <a:buSzPct val="100000"/>
            </a:pPr>
            <a:r>
              <a:rPr lang="cs-CZ" sz="3700" i="1">
                <a:latin typeface="Calibri" panose="020F0502020204030204" pitchFamily="34" charset="0"/>
                <a:cs typeface="Times New Roman" panose="02020603050405020304" pitchFamily="18" charset="0"/>
              </a:rPr>
              <a:t>tzn. vložením verze do hlavního prostoru (prostor fáze)</a:t>
            </a:r>
          </a:p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9979431-BA4A-08EC-15CB-86298917DF38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Autofit/>
          </a:bodyPr>
          <a:lstStyle/>
          <a:p>
            <a:pPr marL="180975" lvl="2" indent="-180975" algn="just" defTabSz="1219170">
              <a:lnSpc>
                <a:spcPct val="127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300" b="1" dirty="0">
                <a:latin typeface="Calibri" panose="020F0502020204030204" pitchFamily="34" charset="0"/>
                <a:cs typeface="Times New Roman" panose="02020603050405020304" pitchFamily="18" charset="0"/>
              </a:rPr>
              <a:t>Podprostor procesních dokumentů (PPD)</a:t>
            </a:r>
          </a:p>
          <a:p>
            <a:pPr marL="542925" lvl="4" indent="-285750" algn="just">
              <a:lnSpc>
                <a:spcPct val="120000"/>
              </a:lnSpc>
              <a:spcBef>
                <a:spcPts val="0"/>
              </a:spcBef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  <a:tabLst>
                <a:tab pos="628650" algn="l"/>
              </a:tabLst>
            </a:pPr>
            <a:r>
              <a:rPr lang="cs-CZ" sz="1300" dirty="0">
                <a:latin typeface="Calibri" panose="020F0502020204030204" pitchFamily="34" charset="0"/>
                <a:cs typeface="Times New Roman" panose="02020603050405020304" pitchFamily="18" charset="0"/>
              </a:rPr>
              <a:t>slouží k přípravě procesních dokumentů</a:t>
            </a:r>
          </a:p>
          <a:p>
            <a:pPr marL="542925" lvl="4" indent="-285750" algn="just">
              <a:lnSpc>
                <a:spcPct val="120000"/>
              </a:lnSpc>
              <a:spcBef>
                <a:spcPts val="0"/>
              </a:spcBef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  <a:tabLst>
                <a:tab pos="628650" algn="l"/>
              </a:tabLst>
            </a:pPr>
            <a:r>
              <a:rPr lang="cs-CZ" sz="1300" dirty="0">
                <a:latin typeface="Calibri" panose="020F0502020204030204" pitchFamily="34" charset="0"/>
                <a:cs typeface="Times New Roman" panose="02020603050405020304" pitchFamily="18" charset="0"/>
              </a:rPr>
              <a:t>procesní dokumenty nejsou přímo součástí verzí návrhů </a:t>
            </a:r>
            <a:r>
              <a:rPr lang="cs-CZ" sz="1200" i="1" dirty="0">
                <a:latin typeface="Calibri" panose="020F0502020204030204" pitchFamily="34" charset="0"/>
                <a:cs typeface="Times New Roman" panose="02020603050405020304" pitchFamily="18" charset="0"/>
              </a:rPr>
              <a:t>(např. závěrečná zpráva RIA, Informativní přehled veřejnoprávních povinností vyplývajících z návrhu právního předpisu, příloha důvodové zprávy..)</a:t>
            </a:r>
          </a:p>
          <a:p>
            <a:pPr marL="542925" lvl="4" indent="-285750" algn="just">
              <a:lnSpc>
                <a:spcPct val="120000"/>
              </a:lnSpc>
              <a:spcBef>
                <a:spcPts val="0"/>
              </a:spcBef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  <a:tabLst>
                <a:tab pos="628650" algn="l"/>
              </a:tabLst>
            </a:pPr>
            <a:r>
              <a:rPr lang="cs-CZ" sz="1300" dirty="0">
                <a:latin typeface="Calibri" panose="020F0502020204030204" pitchFamily="34" charset="0"/>
                <a:cs typeface="Times New Roman" panose="02020603050405020304" pitchFamily="18" charset="0"/>
              </a:rPr>
              <a:t>mají často jiný životní cyklus než dokumenty návrhu, proto jsou připravovány odděleně</a:t>
            </a:r>
          </a:p>
          <a:p>
            <a:pPr marL="542925" lvl="4" indent="-285750" algn="just">
              <a:lnSpc>
                <a:spcPct val="120000"/>
              </a:lnSpc>
              <a:spcBef>
                <a:spcPts val="0"/>
              </a:spcBef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  <a:tabLst>
                <a:tab pos="628650" algn="l"/>
              </a:tabLst>
            </a:pPr>
            <a:r>
              <a:rPr lang="cs-CZ" sz="1300" dirty="0">
                <a:latin typeface="Calibri" panose="020F0502020204030204" pitchFamily="34" charset="0"/>
                <a:cs typeface="Times New Roman" panose="02020603050405020304" pitchFamily="18" charset="0"/>
              </a:rPr>
              <a:t>vytvořené procesní dokumenty je následně možné vkládat do hlavních prostorů či podprostorů výměny dokumentů </a:t>
            </a:r>
          </a:p>
          <a:p>
            <a:pPr marL="180975" lvl="2" indent="-180975" algn="just" defTabSz="121917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300" b="1" dirty="0">
                <a:latin typeface="Calibri" panose="020F0502020204030204" pitchFamily="34" charset="0"/>
                <a:cs typeface="Times New Roman" panose="02020603050405020304" pitchFamily="18" charset="0"/>
              </a:rPr>
              <a:t>Podprostor připomínkového řízení</a:t>
            </a:r>
          </a:p>
          <a:p>
            <a:pPr marL="542925" lvl="4" indent="-285750" algn="just">
              <a:lnSpc>
                <a:spcPct val="107000"/>
              </a:lnSpc>
              <a:spcAft>
                <a:spcPts val="0"/>
              </a:spcAft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  <a:tabLst>
                <a:tab pos="628650" algn="l"/>
              </a:tabLst>
            </a:pPr>
            <a:r>
              <a:rPr lang="cs-CZ" sz="1300" dirty="0">
                <a:latin typeface="Calibri" panose="020F0502020204030204" pitchFamily="34" charset="0"/>
                <a:cs typeface="Times New Roman" panose="02020603050405020304" pitchFamily="18" charset="0"/>
              </a:rPr>
              <a:t>pro každé připomínkové řízení je založen podprostor připomínek</a:t>
            </a:r>
          </a:p>
          <a:p>
            <a:pPr marL="542925" lvl="4" indent="-285750" algn="just">
              <a:lnSpc>
                <a:spcPct val="107000"/>
              </a:lnSpc>
              <a:spcAft>
                <a:spcPts val="0"/>
              </a:spcAft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  <a:tabLst>
                <a:tab pos="628650" algn="l"/>
              </a:tabLst>
            </a:pPr>
            <a:r>
              <a:rPr lang="cs-CZ" sz="1300" dirty="0">
                <a:latin typeface="Calibri" panose="020F0502020204030204" pitchFamily="34" charset="0"/>
                <a:cs typeface="Times New Roman" panose="02020603050405020304" pitchFamily="18" charset="0"/>
              </a:rPr>
              <a:t>probíhá zde uplatňování připomínek a jejich vypořádávání apod.</a:t>
            </a:r>
          </a:p>
          <a:p>
            <a:pPr marL="542925" lvl="4" indent="-285750" algn="just">
              <a:lnSpc>
                <a:spcPct val="107000"/>
              </a:lnSpc>
              <a:spcAft>
                <a:spcPts val="0"/>
              </a:spcAft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  <a:tabLst>
                <a:tab pos="628650" algn="l"/>
              </a:tabLst>
            </a:pPr>
            <a:r>
              <a:rPr lang="cs-CZ" sz="1300" dirty="0">
                <a:latin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cs-CZ" sz="1300">
                <a:latin typeface="Calibri" panose="020F0502020204030204" pitchFamily="34" charset="0"/>
                <a:cs typeface="Times New Roman" panose="02020603050405020304" pitchFamily="18" charset="0"/>
              </a:rPr>
              <a:t>oužívá </a:t>
            </a:r>
            <a:r>
              <a:rPr lang="cs-CZ" sz="1300" dirty="0">
                <a:latin typeface="Calibri" panose="020F0502020204030204" pitchFamily="34" charset="0"/>
                <a:cs typeface="Times New Roman" panose="02020603050405020304" pitchFamily="18" charset="0"/>
              </a:rPr>
              <a:t>se pro MPŘ, stanoviska, vnitřní PŘ a veřejné PŘ</a:t>
            </a:r>
          </a:p>
        </p:txBody>
      </p:sp>
    </p:spTree>
    <p:extLst>
      <p:ext uri="{BB962C8B-B14F-4D97-AF65-F5344CB8AC3E}">
        <p14:creationId xmlns:p14="http://schemas.microsoft.com/office/powerpoint/2010/main" val="6468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F05DED0-3723-575D-4824-BCE190307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FB56A8D-DCCB-432C-1D04-92C3C0ACB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55</a:t>
            </a:fld>
            <a:endParaRPr lang="pl-PL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9FB3BD3-66FA-A09A-D7E6-9CFC541B8A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pPr marL="0" lvl="2" indent="0" algn="just" defTabSz="121917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ct val="100000"/>
              <a:buNone/>
            </a:pPr>
            <a:r>
              <a:rPr lang="cs-CZ" sz="2400" dirty="0">
                <a:solidFill>
                  <a:schemeClr val="accent1"/>
                </a:solidFill>
              </a:rPr>
              <a:t>Sada připomínek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5B0839D0-C8F5-DF67-4C4B-AA7F71648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Vysvětlení základních pojmů v e-Legislativě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0391D1D-591C-77AD-1D16-B0B880540E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4"/>
            <a:ext cx="11233584" cy="3828301"/>
          </a:xfrm>
        </p:spPr>
        <p:txBody>
          <a:bodyPr/>
          <a:lstStyle/>
          <a:p>
            <a:pPr marL="180975" lvl="2" indent="-180975" algn="just" defTabSz="121917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Spuštěním připomínkového řízení je pro každé připomínkové místo založena tzv. sada připomínek</a:t>
            </a:r>
          </a:p>
          <a:p>
            <a:pPr marL="180975" lvl="2" indent="-180975" algn="just" defTabSz="121917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Obsahuje návrh vč. doprovodných dokumentů, ke kterému jsou vkládány připomínky</a:t>
            </a:r>
          </a:p>
          <a:p>
            <a:pPr marL="180975" lvl="2" indent="-180975" algn="just" defTabSz="121917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 připomínkové místo se </a:t>
            </a:r>
            <a:r>
              <a:rPr lang="sk-SK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uplatňuje 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souhrn připomínek </a:t>
            </a:r>
          </a:p>
          <a:p>
            <a:pPr marL="180975" lvl="2" indent="-180975" algn="just" defTabSz="121917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Vkládání připomínek a jejich uplatnění je součástí ukázky průchodu legislativním procesem</a:t>
            </a:r>
          </a:p>
          <a:p>
            <a:pPr marL="180975" lvl="2" indent="-180975" algn="just" defTabSz="121917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Přehledech na záložce Moje připomínky:</a:t>
            </a:r>
          </a:p>
          <a:p>
            <a:pPr marL="473637" lvl="4" indent="-2857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zobrazuje přehled všech </a:t>
            </a:r>
            <a:r>
              <a:rPr lang="c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návrhů, do kterých bylo připomínkové místo zahrnuto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73637" lvl="4" indent="-28575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c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zde dostupná i informace, zda a případně kdy byly k tomuto návrhu uplatněny připomínky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062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F05DED0-3723-575D-4824-BCE190307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FB56A8D-DCCB-432C-1D04-92C3C0ACB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56</a:t>
            </a:fld>
            <a:endParaRPr lang="pl-PL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9FB3BD3-66FA-A09A-D7E6-9CFC541B8A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pPr marL="0" lvl="2" indent="0" algn="just" defTabSz="121917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ct val="100000"/>
              <a:buNone/>
            </a:pPr>
            <a:r>
              <a:rPr lang="cs-CZ" sz="2400" dirty="0">
                <a:solidFill>
                  <a:schemeClr val="accent1"/>
                </a:solidFill>
              </a:rPr>
              <a:t>Přehledy &gt; Moje připomínky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5B0839D0-C8F5-DF67-4C4B-AA7F71648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Vysvětlení základních pojmů v e-Legislativě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0391D1D-591C-77AD-1D16-B0B880540E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4"/>
            <a:ext cx="11233584" cy="3828301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7" name="Obrázok 10">
            <a:extLst>
              <a:ext uri="{FF2B5EF4-FFF2-40B4-BE49-F238E27FC236}">
                <a16:creationId xmlns:a16="http://schemas.microsoft.com/office/drawing/2014/main" id="{25F14517-2C84-EEDF-6240-4EC797C3F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6" y="2066461"/>
            <a:ext cx="11349123" cy="303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70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F05DED0-3723-575D-4824-BCE190307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FB56A8D-DCCB-432C-1D04-92C3C0ACB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57</a:t>
            </a:fld>
            <a:endParaRPr lang="pl-PL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9FB3BD3-66FA-A09A-D7E6-9CFC541B8A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pPr marL="0" lvl="2" indent="0" algn="just" defTabSz="121917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ct val="100000"/>
              <a:buNone/>
            </a:pPr>
            <a:r>
              <a:rPr lang="cs-CZ" sz="2400" dirty="0">
                <a:solidFill>
                  <a:schemeClr val="accent1"/>
                </a:solidFill>
              </a:rPr>
              <a:t>Ukázka zobrazení sady připomínek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5B0839D0-C8F5-DF67-4C4B-AA7F71648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Vysvětlení základních pojmů v e-Legislativě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0391D1D-591C-77AD-1D16-B0B880540E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4"/>
            <a:ext cx="11233584" cy="3828301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8" name="Obrázok 12">
            <a:extLst>
              <a:ext uri="{FF2B5EF4-FFF2-40B4-BE49-F238E27FC236}">
                <a16:creationId xmlns:a16="http://schemas.microsoft.com/office/drawing/2014/main" id="{AB564517-76C4-2681-E34C-4EFB81B01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6" y="2066461"/>
            <a:ext cx="11233583" cy="416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1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58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Legislativní proces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1640876"/>
            <a:ext cx="4986984" cy="2194523"/>
          </a:xfrm>
        </p:spPr>
        <p:txBody>
          <a:bodyPr/>
          <a:lstStyle/>
          <a:p>
            <a:pPr marL="0" indent="-36000">
              <a:buNone/>
            </a:pPr>
            <a:r>
              <a:rPr lang="cs-CZ" sz="4000" dirty="0">
                <a:solidFill>
                  <a:schemeClr val="accent1"/>
                </a:solidFill>
              </a:rPr>
              <a:t>Vyhláška</a:t>
            </a: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382736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DA0643-8FE9-F88A-26DF-ADAE0EE74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AB4C7A3-826A-F922-8A11-52ADD667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59</a:t>
            </a:fld>
            <a:endParaRPr lang="pl-PL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BCB86CF9-4BDB-8A55-7135-24036DE812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Vyhláška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C030B381-F2DB-D98E-8ED8-9DF3424E8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Fáze legislativního procesu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C015365A-F193-D931-FF9E-4A94E0BC3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29" y="2372474"/>
            <a:ext cx="9512721" cy="2783414"/>
          </a:xfrm>
        </p:spPr>
        <p:txBody>
          <a:bodyPr>
            <a:normAutofit/>
          </a:bodyPr>
          <a:lstStyle/>
          <a:p>
            <a:pPr marL="704850" lvl="4" indent="0" algn="just">
              <a:lnSpc>
                <a:spcPct val="87000"/>
              </a:lnSpc>
              <a:buClr>
                <a:schemeClr val="accent4"/>
              </a:buClr>
              <a:buSzPct val="100000"/>
              <a:buNone/>
            </a:pPr>
            <a:endParaRPr lang="cs-CZ" sz="1400" i="1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52AAFB47-0DBF-8852-4E18-C335FFD78F8B}"/>
              </a:ext>
            </a:extLst>
          </p:cNvPr>
          <p:cNvGraphicFramePr>
            <a:graphicFrameLocks noGrp="1"/>
          </p:cNvGraphicFramePr>
          <p:nvPr>
            <p:ph idx="14"/>
            <p:extLst>
              <p:ext uri="{D42A27DB-BD31-4B8C-83A1-F6EECF244321}">
                <p14:modId xmlns:p14="http://schemas.microsoft.com/office/powerpoint/2010/main" val="1387458586"/>
              </p:ext>
            </p:extLst>
          </p:nvPr>
        </p:nvGraphicFramePr>
        <p:xfrm>
          <a:off x="295612" y="2397152"/>
          <a:ext cx="11010563" cy="869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9F4E1BE4-FB1E-6E4C-C74C-328F97FD21EE}"/>
              </a:ext>
            </a:extLst>
          </p:cNvPr>
          <p:cNvSpPr txBox="1"/>
          <p:nvPr/>
        </p:nvSpPr>
        <p:spPr>
          <a:xfrm>
            <a:off x="2551341" y="2107702"/>
            <a:ext cx="1123146" cy="1608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1100" dirty="0">
                <a:solidFill>
                  <a:schemeClr val="accent1"/>
                </a:solidFill>
              </a:rPr>
              <a:t>Převzít do Vlády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6DE503B-7D3B-EDD6-01CB-54F1412D8E73}"/>
              </a:ext>
            </a:extLst>
          </p:cNvPr>
          <p:cNvSpPr txBox="1"/>
          <p:nvPr/>
        </p:nvSpPr>
        <p:spPr>
          <a:xfrm>
            <a:off x="5340788" y="1973236"/>
            <a:ext cx="1174633" cy="3216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1100" dirty="0">
                <a:solidFill>
                  <a:schemeClr val="accent1"/>
                </a:solidFill>
              </a:rPr>
              <a:t>Převzít předkladatelem</a:t>
            </a:r>
          </a:p>
        </p:txBody>
      </p:sp>
      <p:sp>
        <p:nvSpPr>
          <p:cNvPr id="10" name="TextovéPole 10">
            <a:extLst>
              <a:ext uri="{FF2B5EF4-FFF2-40B4-BE49-F238E27FC236}">
                <a16:creationId xmlns:a16="http://schemas.microsoft.com/office/drawing/2014/main" id="{6BBA279C-FFE8-81E6-71AA-24814F73C474}"/>
              </a:ext>
            </a:extLst>
          </p:cNvPr>
          <p:cNvSpPr txBox="1"/>
          <p:nvPr/>
        </p:nvSpPr>
        <p:spPr>
          <a:xfrm>
            <a:off x="7913524" y="1946888"/>
            <a:ext cx="1758216" cy="3216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1100" dirty="0">
                <a:solidFill>
                  <a:schemeClr val="accent1"/>
                </a:solidFill>
              </a:rPr>
              <a:t>Převzít </a:t>
            </a:r>
            <a:br>
              <a:rPr lang="cs-CZ" sz="1100" dirty="0">
                <a:solidFill>
                  <a:schemeClr val="accent1"/>
                </a:solidFill>
              </a:rPr>
            </a:br>
            <a:r>
              <a:rPr lang="cs-CZ" sz="1100" dirty="0">
                <a:solidFill>
                  <a:schemeClr val="accent1"/>
                </a:solidFill>
              </a:rPr>
              <a:t>do Publikačního úřadu</a:t>
            </a:r>
          </a:p>
        </p:txBody>
      </p:sp>
      <p:graphicFrame>
        <p:nvGraphicFramePr>
          <p:cNvPr id="9" name="Zástupný obsah 3">
            <a:extLst>
              <a:ext uri="{FF2B5EF4-FFF2-40B4-BE49-F238E27FC236}">
                <a16:creationId xmlns:a16="http://schemas.microsoft.com/office/drawing/2014/main" id="{FD182B8D-54B3-5CB6-F857-CC7E2CB751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430974"/>
              </p:ext>
            </p:extLst>
          </p:nvPr>
        </p:nvGraphicFramePr>
        <p:xfrm>
          <a:off x="295612" y="5032550"/>
          <a:ext cx="8143538" cy="858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66210DB2-0EC4-7399-7927-BCDEF5B27FF8}"/>
              </a:ext>
            </a:extLst>
          </p:cNvPr>
          <p:cNvSpPr txBox="1"/>
          <p:nvPr/>
        </p:nvSpPr>
        <p:spPr>
          <a:xfrm>
            <a:off x="2551341" y="4819757"/>
            <a:ext cx="1154841" cy="1608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1100" dirty="0">
                <a:solidFill>
                  <a:schemeClr val="accent1"/>
                </a:solidFill>
              </a:rPr>
              <a:t>Převzít do Vlády</a:t>
            </a:r>
          </a:p>
        </p:txBody>
      </p:sp>
      <p:sp>
        <p:nvSpPr>
          <p:cNvPr id="13" name="TextovéPole 10">
            <a:extLst>
              <a:ext uri="{FF2B5EF4-FFF2-40B4-BE49-F238E27FC236}">
                <a16:creationId xmlns:a16="http://schemas.microsoft.com/office/drawing/2014/main" id="{3A73B926-222D-EE6A-49EC-B34E95333C5F}"/>
              </a:ext>
            </a:extLst>
          </p:cNvPr>
          <p:cNvSpPr txBox="1"/>
          <p:nvPr/>
        </p:nvSpPr>
        <p:spPr>
          <a:xfrm>
            <a:off x="5070960" y="4806356"/>
            <a:ext cx="2704494" cy="1608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1100" dirty="0">
                <a:solidFill>
                  <a:schemeClr val="accent1"/>
                </a:solidFill>
              </a:rPr>
              <a:t>Převzít do Publikačního úřadu</a:t>
            </a:r>
          </a:p>
        </p:txBody>
      </p:sp>
      <p:sp>
        <p:nvSpPr>
          <p:cNvPr id="14" name="Zástupný text 7">
            <a:extLst>
              <a:ext uri="{FF2B5EF4-FFF2-40B4-BE49-F238E27FC236}">
                <a16:creationId xmlns:a16="http://schemas.microsoft.com/office/drawing/2014/main" id="{F44D6A13-AFB7-C748-0497-3D8081B4F3A7}"/>
              </a:ext>
            </a:extLst>
          </p:cNvPr>
          <p:cNvSpPr txBox="1">
            <a:spLocks/>
          </p:cNvSpPr>
          <p:nvPr/>
        </p:nvSpPr>
        <p:spPr>
          <a:xfrm>
            <a:off x="526627" y="4070995"/>
            <a:ext cx="11233584" cy="3362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Nařízení vlády</a:t>
            </a:r>
          </a:p>
        </p:txBody>
      </p:sp>
    </p:spTree>
    <p:extLst>
      <p:ext uri="{BB962C8B-B14F-4D97-AF65-F5344CB8AC3E}">
        <p14:creationId xmlns:p14="http://schemas.microsoft.com/office/powerpoint/2010/main" val="51384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6</a:t>
            </a:fld>
            <a:endParaRPr lang="pl-PL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231BF77-8A93-3545-DB89-D92E1A58BC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627" y="1730218"/>
            <a:ext cx="11233584" cy="336244"/>
          </a:xfrm>
        </p:spPr>
        <p:txBody>
          <a:bodyPr/>
          <a:lstStyle/>
          <a:p>
            <a:r>
              <a:rPr lang="cs-CZ"/>
              <a:t>Testovací prostředí Ministerstva vnitra</a:t>
            </a:r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30" y="848201"/>
            <a:ext cx="11234631" cy="792675"/>
          </a:xfrm>
        </p:spPr>
        <p:txBody>
          <a:bodyPr anchor="t">
            <a:normAutofit/>
          </a:bodyPr>
          <a:lstStyle/>
          <a:p>
            <a:r>
              <a:rPr lang="cs-CZ"/>
              <a:t>Účty pro účely školení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28" y="2372474"/>
            <a:ext cx="10263291" cy="3600000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l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Pro účely školení jsou vytvořeny účty ve struktuře: </a:t>
            </a:r>
            <a:r>
              <a:rPr lang="cs-CZ" sz="1800" b="1" err="1">
                <a:latin typeface="Calibri"/>
                <a:ea typeface="Calibri"/>
                <a:cs typeface="Calibri"/>
              </a:rPr>
              <a:t>skoleni.NNN_XX_ZZZ</a:t>
            </a:r>
            <a:r>
              <a:rPr lang="cs-CZ" sz="1800" b="1">
                <a:latin typeface="Calibri"/>
                <a:ea typeface="Calibri"/>
                <a:cs typeface="Calibri"/>
              </a:rPr>
              <a:t> </a:t>
            </a:r>
            <a:endParaRPr lang="cs-CZ">
              <a:latin typeface="Calibri"/>
              <a:ea typeface="Calibri"/>
              <a:cs typeface="Calibri"/>
            </a:endParaRPr>
          </a:p>
          <a:p>
            <a:pPr marL="719455" lvl="1" indent="-35941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latin typeface="Calibri"/>
                <a:ea typeface="Calibri"/>
                <a:cs typeface="Calibri"/>
              </a:rPr>
              <a:t>NNN – pořadové číslo 901 – 999</a:t>
            </a:r>
          </a:p>
          <a:p>
            <a:pPr marL="719455" lvl="1" indent="-35941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latin typeface="Calibri"/>
                <a:ea typeface="Calibri"/>
                <a:cs typeface="Calibri"/>
              </a:rPr>
              <a:t>XX – zkratka organizace, např. Ministerstvo financí = MF</a:t>
            </a:r>
          </a:p>
          <a:p>
            <a:pPr marL="719455" lvl="1" indent="-35941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latin typeface="Calibri"/>
                <a:ea typeface="Calibri"/>
                <a:cs typeface="Calibri"/>
              </a:rPr>
              <a:t>ZZZ – označení účtu</a:t>
            </a:r>
          </a:p>
          <a:p>
            <a:pPr marL="359410" lvl="1" indent="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1800" b="1">
                <a:latin typeface="Calibri"/>
                <a:ea typeface="Calibri"/>
                <a:cs typeface="Calibri"/>
              </a:rPr>
              <a:t>-&gt;&gt; př.: skoleni.901_MF_pracovnik</a:t>
            </a:r>
          </a:p>
          <a:p>
            <a:pPr marL="359410" lvl="1" indent="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-3556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180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Upozornění: </a:t>
            </a:r>
          </a:p>
          <a:p>
            <a:pPr marL="0" indent="-3556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180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Založení návrhu bude </a:t>
            </a:r>
            <a:r>
              <a:rPr lang="cs-CZ" sz="1800" u="sng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pro všechny </a:t>
            </a:r>
            <a:r>
              <a:rPr lang="cs-CZ" sz="180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probíhat za </a:t>
            </a:r>
            <a:r>
              <a:rPr lang="cs-CZ" sz="1800" b="1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Ministerstvo financí</a:t>
            </a:r>
            <a:r>
              <a:rPr lang="cs-CZ" sz="180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, tj. zkratka „</a:t>
            </a:r>
            <a:r>
              <a:rPr lang="cs-CZ" sz="1800" b="1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MF</a:t>
            </a:r>
            <a:r>
              <a:rPr lang="cs-CZ" sz="180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“</a:t>
            </a:r>
          </a:p>
          <a:p>
            <a:pPr marL="0" indent="-3556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180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Pro připomínky bude osloveno </a:t>
            </a:r>
            <a:r>
              <a:rPr lang="cs-CZ" sz="1800" b="1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Ministerstvo vnitra</a:t>
            </a:r>
            <a:r>
              <a:rPr lang="cs-CZ" sz="180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, tj. zkratka „</a:t>
            </a:r>
            <a:r>
              <a:rPr lang="cs-CZ" sz="1800" b="1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MV</a:t>
            </a:r>
            <a:r>
              <a:rPr lang="cs-CZ" sz="180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“</a:t>
            </a:r>
          </a:p>
          <a:p>
            <a:pPr marL="323850" indent="-32385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098384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60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Legislativní proces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1640876"/>
            <a:ext cx="4986984" cy="2194523"/>
          </a:xfrm>
        </p:spPr>
        <p:txBody>
          <a:bodyPr/>
          <a:lstStyle/>
          <a:p>
            <a:pPr marL="0" indent="-36000">
              <a:buNone/>
            </a:pPr>
            <a:r>
              <a:rPr lang="cs-CZ" sz="4000" dirty="0">
                <a:solidFill>
                  <a:schemeClr val="accent1"/>
                </a:solidFill>
              </a:rPr>
              <a:t>Vyhláška</a:t>
            </a: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387911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DA0643-8FE9-F88A-26DF-ADAE0EE74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AB4C7A3-826A-F922-8A11-52ADD667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61</a:t>
            </a:fld>
            <a:endParaRPr lang="pl-PL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C030B381-F2DB-D98E-8ED8-9DF3424E8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Procesní stavy ve fázích pro Vyhlášku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C015365A-F193-D931-FF9E-4A94E0BC3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29" y="2372474"/>
            <a:ext cx="9512721" cy="2783414"/>
          </a:xfrm>
        </p:spPr>
        <p:txBody>
          <a:bodyPr>
            <a:normAutofit/>
          </a:bodyPr>
          <a:lstStyle/>
          <a:p>
            <a:pPr marL="704850" lvl="4" indent="0" algn="just">
              <a:lnSpc>
                <a:spcPct val="87000"/>
              </a:lnSpc>
              <a:buClr>
                <a:schemeClr val="accent4"/>
              </a:buClr>
              <a:buSzPct val="100000"/>
              <a:buNone/>
            </a:pPr>
            <a:endParaRPr lang="cs-CZ" sz="1400" i="1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52AAFB47-0DBF-8852-4E18-C335FFD78F8B}"/>
              </a:ext>
            </a:extLst>
          </p:cNvPr>
          <p:cNvGraphicFramePr>
            <a:graphicFrameLocks noGrp="1"/>
          </p:cNvGraphicFramePr>
          <p:nvPr>
            <p:ph idx="14"/>
            <p:extLst>
              <p:ext uri="{D42A27DB-BD31-4B8C-83A1-F6EECF244321}">
                <p14:modId xmlns:p14="http://schemas.microsoft.com/office/powerpoint/2010/main" val="3827318645"/>
              </p:ext>
            </p:extLst>
          </p:nvPr>
        </p:nvGraphicFramePr>
        <p:xfrm>
          <a:off x="545307" y="2770023"/>
          <a:ext cx="8163394" cy="824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9F4E1BE4-FB1E-6E4C-C74C-328F97FD21EE}"/>
              </a:ext>
            </a:extLst>
          </p:cNvPr>
          <p:cNvSpPr txBox="1"/>
          <p:nvPr/>
        </p:nvSpPr>
        <p:spPr>
          <a:xfrm>
            <a:off x="2149118" y="2583879"/>
            <a:ext cx="892388" cy="1608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1100" dirty="0">
                <a:solidFill>
                  <a:schemeClr val="accent1"/>
                </a:solidFill>
              </a:rPr>
              <a:t>Připravit MPŘ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6DE503B-7D3B-EDD6-01CB-54F1412D8E73}"/>
              </a:ext>
            </a:extLst>
          </p:cNvPr>
          <p:cNvSpPr txBox="1"/>
          <p:nvPr/>
        </p:nvSpPr>
        <p:spPr>
          <a:xfrm>
            <a:off x="4299581" y="2601431"/>
            <a:ext cx="760187" cy="1608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1100" dirty="0">
                <a:solidFill>
                  <a:schemeClr val="accent1"/>
                </a:solidFill>
              </a:rPr>
              <a:t>Zahájit MPŘ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1A1179B-B779-BC05-E1CB-3A20C95EB1B4}"/>
              </a:ext>
            </a:extLst>
          </p:cNvPr>
          <p:cNvSpPr txBox="1"/>
          <p:nvPr/>
        </p:nvSpPr>
        <p:spPr>
          <a:xfrm>
            <a:off x="137328" y="2102171"/>
            <a:ext cx="3272912" cy="2923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2000" b="1">
                <a:solidFill>
                  <a:sysClr val="windowText" lastClr="000000"/>
                </a:solidFill>
              </a:rPr>
              <a:t>FÁZE 1 (Tvorba návrhu)</a:t>
            </a:r>
            <a:endParaRPr lang="cs-CZ" sz="1000" b="1">
              <a:solidFill>
                <a:sysClr val="windowText" lastClr="000000"/>
              </a:solidFill>
            </a:endParaRPr>
          </a:p>
        </p:txBody>
      </p:sp>
      <p:sp>
        <p:nvSpPr>
          <p:cNvPr id="14" name="Šipka: pětiúhelník 13">
            <a:extLst>
              <a:ext uri="{FF2B5EF4-FFF2-40B4-BE49-F238E27FC236}">
                <a16:creationId xmlns:a16="http://schemas.microsoft.com/office/drawing/2014/main" id="{248A661F-3EE2-30C2-CA1E-7D81DC43DA17}"/>
              </a:ext>
            </a:extLst>
          </p:cNvPr>
          <p:cNvSpPr/>
          <p:nvPr/>
        </p:nvSpPr>
        <p:spPr bwMode="auto">
          <a:xfrm>
            <a:off x="515149" y="2415205"/>
            <a:ext cx="8543274" cy="1391521"/>
          </a:xfrm>
          <a:prstGeom prst="homePlate">
            <a:avLst>
              <a:gd name="adj" fmla="val 20709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TextovéPole 10">
            <a:extLst>
              <a:ext uri="{FF2B5EF4-FFF2-40B4-BE49-F238E27FC236}">
                <a16:creationId xmlns:a16="http://schemas.microsoft.com/office/drawing/2014/main" id="{6BBA279C-FFE8-81E6-71AA-24814F73C474}"/>
              </a:ext>
            </a:extLst>
          </p:cNvPr>
          <p:cNvSpPr txBox="1"/>
          <p:nvPr/>
        </p:nvSpPr>
        <p:spPr>
          <a:xfrm>
            <a:off x="5744636" y="2453814"/>
            <a:ext cx="2048822" cy="3216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1100" dirty="0">
                <a:solidFill>
                  <a:schemeClr val="accent1"/>
                </a:solidFill>
              </a:rPr>
              <a:t>Ukončit MPŘ </a:t>
            </a:r>
            <a:br>
              <a:rPr lang="cs-CZ" sz="1100" dirty="0">
                <a:solidFill>
                  <a:schemeClr val="accent1"/>
                </a:solidFill>
              </a:rPr>
            </a:br>
            <a:r>
              <a:rPr lang="cs-CZ" sz="1100" dirty="0">
                <a:solidFill>
                  <a:schemeClr val="accent1"/>
                </a:solidFill>
              </a:rPr>
              <a:t>a připravit postoupení vládě</a:t>
            </a:r>
          </a:p>
        </p:txBody>
      </p:sp>
      <p:sp>
        <p:nvSpPr>
          <p:cNvPr id="12" name="TextovéPole 20">
            <a:extLst>
              <a:ext uri="{FF2B5EF4-FFF2-40B4-BE49-F238E27FC236}">
                <a16:creationId xmlns:a16="http://schemas.microsoft.com/office/drawing/2014/main" id="{24886D33-D319-9D5C-01FB-149A9BC2D6DA}"/>
              </a:ext>
            </a:extLst>
          </p:cNvPr>
          <p:cNvSpPr txBox="1"/>
          <p:nvPr/>
        </p:nvSpPr>
        <p:spPr>
          <a:xfrm>
            <a:off x="515149" y="4065212"/>
            <a:ext cx="5771351" cy="2923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2000" b="1" dirty="0">
                <a:solidFill>
                  <a:sysClr val="windowText" lastClr="000000"/>
                </a:solidFill>
              </a:rPr>
              <a:t>FÁZE 2 (Vláda – projednání pracovními komisemi LRV)</a:t>
            </a:r>
            <a:endParaRPr lang="cs-CZ" sz="1000" b="1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15" name="Zástupný obsah 3">
            <a:extLst>
              <a:ext uri="{FF2B5EF4-FFF2-40B4-BE49-F238E27FC236}">
                <a16:creationId xmlns:a16="http://schemas.microsoft.com/office/drawing/2014/main" id="{EBC18BE5-B153-19A6-9817-BC642C369A49}"/>
              </a:ext>
            </a:extLst>
          </p:cNvPr>
          <p:cNvGraphicFramePr>
            <a:graphicFrameLocks/>
          </p:cNvGraphicFramePr>
          <p:nvPr/>
        </p:nvGraphicFramePr>
        <p:xfrm>
          <a:off x="651380" y="4276688"/>
          <a:ext cx="8057321" cy="20216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6" name="Šipka: pětiúhelník 21">
            <a:extLst>
              <a:ext uri="{FF2B5EF4-FFF2-40B4-BE49-F238E27FC236}">
                <a16:creationId xmlns:a16="http://schemas.microsoft.com/office/drawing/2014/main" id="{A76514BA-AE4F-50EC-5B7C-CC7B3A07E805}"/>
              </a:ext>
            </a:extLst>
          </p:cNvPr>
          <p:cNvSpPr/>
          <p:nvPr/>
        </p:nvSpPr>
        <p:spPr bwMode="auto">
          <a:xfrm>
            <a:off x="529705" y="4456590"/>
            <a:ext cx="8543274" cy="1583216"/>
          </a:xfrm>
          <a:prstGeom prst="homePlate">
            <a:avLst>
              <a:gd name="adj" fmla="val 20709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TextovéPole 18">
            <a:extLst>
              <a:ext uri="{FF2B5EF4-FFF2-40B4-BE49-F238E27FC236}">
                <a16:creationId xmlns:a16="http://schemas.microsoft.com/office/drawing/2014/main" id="{FED5B3AB-44D4-99CF-CEBD-6873B16E9DA9}"/>
              </a:ext>
            </a:extLst>
          </p:cNvPr>
          <p:cNvSpPr txBox="1"/>
          <p:nvPr/>
        </p:nvSpPr>
        <p:spPr>
          <a:xfrm>
            <a:off x="1519834" y="4569076"/>
            <a:ext cx="1181872" cy="3216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1100" dirty="0">
                <a:solidFill>
                  <a:schemeClr val="accent1"/>
                </a:solidFill>
              </a:rPr>
              <a:t>Zařazeno na jednání pracovních komisí</a:t>
            </a:r>
          </a:p>
        </p:txBody>
      </p:sp>
      <p:sp>
        <p:nvSpPr>
          <p:cNvPr id="18" name="TextovéPole 18">
            <a:extLst>
              <a:ext uri="{FF2B5EF4-FFF2-40B4-BE49-F238E27FC236}">
                <a16:creationId xmlns:a16="http://schemas.microsoft.com/office/drawing/2014/main" id="{8405F437-65E6-02B0-DC88-38F5DA4CD239}"/>
              </a:ext>
            </a:extLst>
          </p:cNvPr>
          <p:cNvSpPr txBox="1"/>
          <p:nvPr/>
        </p:nvSpPr>
        <p:spPr>
          <a:xfrm>
            <a:off x="3244924" y="4569076"/>
            <a:ext cx="1181872" cy="3216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1100" dirty="0">
                <a:solidFill>
                  <a:schemeClr val="accent1"/>
                </a:solidFill>
              </a:rPr>
              <a:t>Projednáno – rozpor se stanoviskem LRV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D6C505B-7DE1-B16A-F7C6-7E1B12C36A02}"/>
              </a:ext>
            </a:extLst>
          </p:cNvPr>
          <p:cNvSpPr txBox="1"/>
          <p:nvPr/>
        </p:nvSpPr>
        <p:spPr>
          <a:xfrm>
            <a:off x="5061465" y="4546782"/>
            <a:ext cx="1081954" cy="482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1100">
                <a:solidFill>
                  <a:schemeClr val="accent1"/>
                </a:solidFill>
              </a:rPr>
              <a:t>Návrh projednáno (vláda – komise LRV)</a:t>
            </a:r>
          </a:p>
        </p:txBody>
      </p:sp>
      <p:sp>
        <p:nvSpPr>
          <p:cNvPr id="20" name="TextovéPole 18">
            <a:extLst>
              <a:ext uri="{FF2B5EF4-FFF2-40B4-BE49-F238E27FC236}">
                <a16:creationId xmlns:a16="http://schemas.microsoft.com/office/drawing/2014/main" id="{6484B6A7-944E-C29E-7D97-4215C2DC8AEE}"/>
              </a:ext>
            </a:extLst>
          </p:cNvPr>
          <p:cNvSpPr txBox="1"/>
          <p:nvPr/>
        </p:nvSpPr>
        <p:spPr>
          <a:xfrm>
            <a:off x="6686637" y="4674144"/>
            <a:ext cx="1334986" cy="1608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1100" dirty="0">
                <a:solidFill>
                  <a:schemeClr val="accent1"/>
                </a:solidFill>
              </a:rPr>
              <a:t>Připravit k vyhlášení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B7F99F02-513B-1E1F-F1EF-25BC16569480}"/>
              </a:ext>
            </a:extLst>
          </p:cNvPr>
          <p:cNvSpPr txBox="1"/>
          <p:nvPr/>
        </p:nvSpPr>
        <p:spPr>
          <a:xfrm>
            <a:off x="9373195" y="2529728"/>
            <a:ext cx="1924230" cy="2923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2000" b="1" dirty="0">
                <a:solidFill>
                  <a:sysClr val="windowText" lastClr="000000"/>
                </a:solidFill>
                <a:ea typeface="Calibri"/>
                <a:cs typeface="Calibri"/>
              </a:rPr>
              <a:t>Předávací prostor</a:t>
            </a:r>
            <a:endParaRPr lang="cs-CZ" sz="1400" b="1" dirty="0">
              <a:solidFill>
                <a:sysClr val="windowText" lastClr="000000"/>
              </a:solidFill>
              <a:ea typeface="Calibri"/>
              <a:cs typeface="Calibri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514189CC-BD2D-5023-5D87-D501C3DEB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176" y="2939262"/>
            <a:ext cx="543685" cy="55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ovéPole 26">
            <a:extLst>
              <a:ext uri="{FF2B5EF4-FFF2-40B4-BE49-F238E27FC236}">
                <a16:creationId xmlns:a16="http://schemas.microsoft.com/office/drawing/2014/main" id="{82EE7FAE-15ED-684E-E5FB-A2294B09B020}"/>
              </a:ext>
            </a:extLst>
          </p:cNvPr>
          <p:cNvSpPr txBox="1"/>
          <p:nvPr/>
        </p:nvSpPr>
        <p:spPr>
          <a:xfrm>
            <a:off x="9373195" y="4761134"/>
            <a:ext cx="1924230" cy="2923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2000" b="1" dirty="0">
                <a:solidFill>
                  <a:sysClr val="windowText" lastClr="000000"/>
                </a:solidFill>
                <a:ea typeface="Calibri"/>
                <a:cs typeface="Calibri"/>
              </a:rPr>
              <a:t>Předávací prostor</a:t>
            </a:r>
            <a:endParaRPr lang="cs-CZ" sz="1400" b="1" dirty="0">
              <a:solidFill>
                <a:sysClr val="windowText" lastClr="000000"/>
              </a:solidFill>
              <a:ea typeface="Calibri"/>
              <a:cs typeface="Calibri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6A4FC95B-FB26-2745-850B-B86BC3D35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176" y="5170668"/>
            <a:ext cx="543685" cy="55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71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DA0643-8FE9-F88A-26DF-ADAE0EE74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AB4C7A3-826A-F922-8A11-52ADD667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62</a:t>
            </a:fld>
            <a:endParaRPr lang="pl-PL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BCB86CF9-4BDB-8A55-7135-24036DE812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/>
              <a:t>Vyhláška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C030B381-F2DB-D98E-8ED8-9DF3424E8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Procesní stavy ve fázi Příprava k vyhlášení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C015365A-F193-D931-FF9E-4A94E0BC3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27" y="2358849"/>
            <a:ext cx="9512721" cy="2783414"/>
          </a:xfrm>
        </p:spPr>
        <p:txBody>
          <a:bodyPr>
            <a:normAutofit/>
          </a:bodyPr>
          <a:lstStyle/>
          <a:p>
            <a:pPr marL="704850" lvl="4" indent="0" algn="just">
              <a:lnSpc>
                <a:spcPct val="87000"/>
              </a:lnSpc>
              <a:buClr>
                <a:schemeClr val="accent4"/>
              </a:buClr>
              <a:buSzPct val="100000"/>
              <a:buNone/>
            </a:pPr>
            <a:endParaRPr lang="cs-CZ" sz="1400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52AAFB47-0DBF-8852-4E18-C335FFD78F8B}"/>
              </a:ext>
            </a:extLst>
          </p:cNvPr>
          <p:cNvGraphicFramePr>
            <a:graphicFrameLocks noGrp="1"/>
          </p:cNvGraphicFramePr>
          <p:nvPr>
            <p:ph idx="14"/>
          </p:nvPr>
        </p:nvGraphicFramePr>
        <p:xfrm>
          <a:off x="747023" y="3144770"/>
          <a:ext cx="4887016" cy="701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8" name="Zástupný obsah 3">
            <a:extLst>
              <a:ext uri="{FF2B5EF4-FFF2-40B4-BE49-F238E27FC236}">
                <a16:creationId xmlns:a16="http://schemas.microsoft.com/office/drawing/2014/main" id="{90C330DE-3ED0-A979-7D8C-DF7CF1E351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2016319"/>
              </p:ext>
            </p:extLst>
          </p:nvPr>
        </p:nvGraphicFramePr>
        <p:xfrm>
          <a:off x="762959" y="3009904"/>
          <a:ext cx="3961441" cy="652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1" name="TextovéPole 20">
            <a:extLst>
              <a:ext uri="{FF2B5EF4-FFF2-40B4-BE49-F238E27FC236}">
                <a16:creationId xmlns:a16="http://schemas.microsoft.com/office/drawing/2014/main" id="{65F2D2A3-2807-9F77-0D94-C157899D01F3}"/>
              </a:ext>
            </a:extLst>
          </p:cNvPr>
          <p:cNvSpPr txBox="1"/>
          <p:nvPr/>
        </p:nvSpPr>
        <p:spPr>
          <a:xfrm>
            <a:off x="526627" y="2155804"/>
            <a:ext cx="3142616" cy="2923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2000" b="1">
                <a:solidFill>
                  <a:sysClr val="windowText" lastClr="000000"/>
                </a:solidFill>
              </a:rPr>
              <a:t>FÁZE 3 (Příprava k vyhlášení)</a:t>
            </a:r>
            <a:endParaRPr lang="cs-CZ" sz="1000" b="1">
              <a:solidFill>
                <a:sysClr val="windowText" lastClr="000000"/>
              </a:solidFill>
            </a:endParaRPr>
          </a:p>
        </p:txBody>
      </p:sp>
      <p:sp>
        <p:nvSpPr>
          <p:cNvPr id="22" name="Šipka: pětiúhelník 21">
            <a:extLst>
              <a:ext uri="{FF2B5EF4-FFF2-40B4-BE49-F238E27FC236}">
                <a16:creationId xmlns:a16="http://schemas.microsoft.com/office/drawing/2014/main" id="{B1E5D218-7653-3CEE-DEAE-3F97CF57735D}"/>
              </a:ext>
            </a:extLst>
          </p:cNvPr>
          <p:cNvSpPr/>
          <p:nvPr/>
        </p:nvSpPr>
        <p:spPr bwMode="auto">
          <a:xfrm>
            <a:off x="607227" y="2651238"/>
            <a:ext cx="8441523" cy="1195446"/>
          </a:xfrm>
          <a:prstGeom prst="homePlate">
            <a:avLst>
              <a:gd name="adj" fmla="val 20709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5" name="TextovéPole 18">
            <a:extLst>
              <a:ext uri="{FF2B5EF4-FFF2-40B4-BE49-F238E27FC236}">
                <a16:creationId xmlns:a16="http://schemas.microsoft.com/office/drawing/2014/main" id="{6205F328-9372-5FDB-3309-50450104F8E6}"/>
              </a:ext>
            </a:extLst>
          </p:cNvPr>
          <p:cNvSpPr txBox="1"/>
          <p:nvPr/>
        </p:nvSpPr>
        <p:spPr>
          <a:xfrm>
            <a:off x="2339098" y="2774557"/>
            <a:ext cx="1399587" cy="1608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1100">
                <a:solidFill>
                  <a:schemeClr val="accent1"/>
                </a:solidFill>
              </a:rPr>
              <a:t>Připravit k postoupení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EF70E2C-EF9D-E97C-D6F7-BFDB3E2FC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548" y="2731591"/>
            <a:ext cx="819763" cy="83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Zástupný obsah 3">
            <a:extLst>
              <a:ext uri="{FF2B5EF4-FFF2-40B4-BE49-F238E27FC236}">
                <a16:creationId xmlns:a16="http://schemas.microsoft.com/office/drawing/2014/main" id="{C33D0F05-DBFA-F32F-6537-A5BD0856E8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8488318"/>
              </p:ext>
            </p:extLst>
          </p:nvPr>
        </p:nvGraphicFramePr>
        <p:xfrm>
          <a:off x="637385" y="4685204"/>
          <a:ext cx="8163394" cy="824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0" name="TextovéPole 9">
            <a:extLst>
              <a:ext uri="{FF2B5EF4-FFF2-40B4-BE49-F238E27FC236}">
                <a16:creationId xmlns:a16="http://schemas.microsoft.com/office/drawing/2014/main" id="{CA88406B-9509-1AB7-102A-DD928F8E3CDC}"/>
              </a:ext>
            </a:extLst>
          </p:cNvPr>
          <p:cNvSpPr txBox="1"/>
          <p:nvPr/>
        </p:nvSpPr>
        <p:spPr>
          <a:xfrm>
            <a:off x="1294129" y="4398835"/>
            <a:ext cx="1254479" cy="3216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1100" dirty="0">
                <a:solidFill>
                  <a:schemeClr val="accent1"/>
                </a:solidFill>
              </a:rPr>
              <a:t>Vytvoření verze pro autorskou korekturu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3341EC4-42F1-138D-F8C7-974C010B857B}"/>
              </a:ext>
            </a:extLst>
          </p:cNvPr>
          <p:cNvSpPr txBox="1"/>
          <p:nvPr/>
        </p:nvSpPr>
        <p:spPr>
          <a:xfrm>
            <a:off x="4267289" y="4481127"/>
            <a:ext cx="1095333" cy="3216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1100" dirty="0">
                <a:solidFill>
                  <a:schemeClr val="accent1"/>
                </a:solidFill>
              </a:rPr>
              <a:t>Schválení autorské korektury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1002CAE-995D-26DD-5CFF-87720B34EE4A}"/>
              </a:ext>
            </a:extLst>
          </p:cNvPr>
          <p:cNvSpPr txBox="1"/>
          <p:nvPr/>
        </p:nvSpPr>
        <p:spPr>
          <a:xfrm>
            <a:off x="229406" y="4017352"/>
            <a:ext cx="3272912" cy="2923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2000" b="1" dirty="0">
                <a:solidFill>
                  <a:sysClr val="windowText" lastClr="000000"/>
                </a:solidFill>
              </a:rPr>
              <a:t>FÁZE 4 (Redakce sbírky)</a:t>
            </a:r>
            <a:endParaRPr lang="cs-CZ" sz="1000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Šipka: pětiúhelník 12">
            <a:extLst>
              <a:ext uri="{FF2B5EF4-FFF2-40B4-BE49-F238E27FC236}">
                <a16:creationId xmlns:a16="http://schemas.microsoft.com/office/drawing/2014/main" id="{DF6398C5-88DE-3619-9971-8ED09CDB5A8C}"/>
              </a:ext>
            </a:extLst>
          </p:cNvPr>
          <p:cNvSpPr/>
          <p:nvPr/>
        </p:nvSpPr>
        <p:spPr bwMode="auto">
          <a:xfrm>
            <a:off x="607227" y="4330386"/>
            <a:ext cx="8543274" cy="1391521"/>
          </a:xfrm>
          <a:prstGeom prst="homePlate">
            <a:avLst>
              <a:gd name="adj" fmla="val 20709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26DB1B58-0994-E894-FA08-639A09B1D70D}"/>
              </a:ext>
            </a:extLst>
          </p:cNvPr>
          <p:cNvSpPr txBox="1"/>
          <p:nvPr/>
        </p:nvSpPr>
        <p:spPr>
          <a:xfrm>
            <a:off x="8504504" y="4813052"/>
            <a:ext cx="2437852" cy="2923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2000" b="1" dirty="0">
                <a:solidFill>
                  <a:sysClr val="windowText" lastClr="000000"/>
                </a:solidFill>
                <a:ea typeface="Calibri"/>
                <a:cs typeface="Calibri"/>
              </a:rPr>
              <a:t>e-Sbírka</a:t>
            </a:r>
          </a:p>
        </p:txBody>
      </p:sp>
      <p:sp>
        <p:nvSpPr>
          <p:cNvPr id="16" name="TextovéPole 10">
            <a:extLst>
              <a:ext uri="{FF2B5EF4-FFF2-40B4-BE49-F238E27FC236}">
                <a16:creationId xmlns:a16="http://schemas.microsoft.com/office/drawing/2014/main" id="{92C0A786-6073-661F-A0C6-A60445B23087}"/>
              </a:ext>
            </a:extLst>
          </p:cNvPr>
          <p:cNvSpPr txBox="1"/>
          <p:nvPr/>
        </p:nvSpPr>
        <p:spPr>
          <a:xfrm>
            <a:off x="5471622" y="4437683"/>
            <a:ext cx="1248755" cy="3216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1100" dirty="0">
                <a:solidFill>
                  <a:schemeClr val="accent1"/>
                </a:solidFill>
              </a:rPr>
              <a:t>Vyhlášení právního aktu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9AE001D-68F4-7B69-37F6-AC62BD3ABAFC}"/>
              </a:ext>
            </a:extLst>
          </p:cNvPr>
          <p:cNvSpPr txBox="1"/>
          <p:nvPr/>
        </p:nvSpPr>
        <p:spPr>
          <a:xfrm>
            <a:off x="2718477" y="4419729"/>
            <a:ext cx="1254479" cy="3216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1100" dirty="0">
                <a:solidFill>
                  <a:schemeClr val="accent1"/>
                </a:solidFill>
              </a:rPr>
              <a:t>Předání korektury ke schválení</a:t>
            </a:r>
          </a:p>
        </p:txBody>
      </p:sp>
      <p:sp>
        <p:nvSpPr>
          <p:cNvPr id="23" name="TextovéPole 10">
            <a:extLst>
              <a:ext uri="{FF2B5EF4-FFF2-40B4-BE49-F238E27FC236}">
                <a16:creationId xmlns:a16="http://schemas.microsoft.com/office/drawing/2014/main" id="{8698F228-CA51-69EA-74D4-79229C97408F}"/>
              </a:ext>
            </a:extLst>
          </p:cNvPr>
          <p:cNvSpPr txBox="1"/>
          <p:nvPr/>
        </p:nvSpPr>
        <p:spPr>
          <a:xfrm>
            <a:off x="6988063" y="4473354"/>
            <a:ext cx="1248755" cy="482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1100" dirty="0">
                <a:solidFill>
                  <a:schemeClr val="accent1"/>
                </a:solidFill>
              </a:rPr>
              <a:t>Zpracování vydavatelem ukončeno</a:t>
            </a:r>
          </a:p>
        </p:txBody>
      </p:sp>
    </p:spTree>
    <p:extLst>
      <p:ext uri="{BB962C8B-B14F-4D97-AF65-F5344CB8AC3E}">
        <p14:creationId xmlns:p14="http://schemas.microsoft.com/office/powerpoint/2010/main" val="369883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63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Legislativní proces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1640876"/>
            <a:ext cx="4986984" cy="2194523"/>
          </a:xfrm>
        </p:spPr>
        <p:txBody>
          <a:bodyPr/>
          <a:lstStyle/>
          <a:p>
            <a:pPr marL="0" indent="-36000">
              <a:buNone/>
            </a:pPr>
            <a:r>
              <a:rPr lang="cs-CZ" sz="4000" dirty="0">
                <a:solidFill>
                  <a:schemeClr val="accent1"/>
                </a:solidFill>
              </a:rPr>
              <a:t>Nařízení vlády</a:t>
            </a: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323939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9DA0643-8FE9-F88A-26DF-ADAE0EE74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AB4C7A3-826A-F922-8A11-52ADD667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64</a:t>
            </a:fld>
            <a:endParaRPr lang="pl-PL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C030B381-F2DB-D98E-8ED8-9DF3424E8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Procesní stavy ve fázích pro Nařízení vlády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C015365A-F193-D931-FF9E-4A94E0BC3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29" y="1781924"/>
            <a:ext cx="9512721" cy="2783414"/>
          </a:xfrm>
        </p:spPr>
        <p:txBody>
          <a:bodyPr>
            <a:normAutofit/>
          </a:bodyPr>
          <a:lstStyle/>
          <a:p>
            <a:pPr marL="704850" lvl="4" indent="0" algn="just">
              <a:lnSpc>
                <a:spcPct val="87000"/>
              </a:lnSpc>
              <a:buClr>
                <a:schemeClr val="accent4"/>
              </a:buClr>
              <a:buSzPct val="100000"/>
              <a:buNone/>
            </a:pPr>
            <a:endParaRPr lang="cs-CZ" sz="1400" i="1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52AAFB47-0DBF-8852-4E18-C335FFD78F8B}"/>
              </a:ext>
            </a:extLst>
          </p:cNvPr>
          <p:cNvGraphicFramePr>
            <a:graphicFrameLocks noGrp="1"/>
          </p:cNvGraphicFramePr>
          <p:nvPr>
            <p:ph idx="14"/>
            <p:extLst>
              <p:ext uri="{D42A27DB-BD31-4B8C-83A1-F6EECF244321}">
                <p14:modId xmlns:p14="http://schemas.microsoft.com/office/powerpoint/2010/main" val="419559329"/>
              </p:ext>
            </p:extLst>
          </p:nvPr>
        </p:nvGraphicFramePr>
        <p:xfrm>
          <a:off x="648759" y="2218278"/>
          <a:ext cx="6897168" cy="642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9F4E1BE4-FB1E-6E4C-C74C-328F97FD21EE}"/>
              </a:ext>
            </a:extLst>
          </p:cNvPr>
          <p:cNvSpPr txBox="1"/>
          <p:nvPr/>
        </p:nvSpPr>
        <p:spPr>
          <a:xfrm>
            <a:off x="1950982" y="2027176"/>
            <a:ext cx="892388" cy="1608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1100" dirty="0">
                <a:solidFill>
                  <a:schemeClr val="accent1"/>
                </a:solidFill>
              </a:rPr>
              <a:t>Připravit MPŘ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6DE503B-7D3B-EDD6-01CB-54F1412D8E73}"/>
              </a:ext>
            </a:extLst>
          </p:cNvPr>
          <p:cNvSpPr txBox="1"/>
          <p:nvPr/>
        </p:nvSpPr>
        <p:spPr>
          <a:xfrm>
            <a:off x="3790846" y="2029171"/>
            <a:ext cx="760187" cy="1608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1100" dirty="0">
                <a:solidFill>
                  <a:schemeClr val="accent1"/>
                </a:solidFill>
              </a:rPr>
              <a:t>Zahájit MPŘ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1A1179B-B779-BC05-E1CB-3A20C95EB1B4}"/>
              </a:ext>
            </a:extLst>
          </p:cNvPr>
          <p:cNvSpPr txBox="1"/>
          <p:nvPr/>
        </p:nvSpPr>
        <p:spPr>
          <a:xfrm>
            <a:off x="526627" y="1514124"/>
            <a:ext cx="3246279" cy="2923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2000" b="1">
                <a:solidFill>
                  <a:sysClr val="windowText" lastClr="000000"/>
                </a:solidFill>
              </a:rPr>
              <a:t>FÁZE 1 (Tvorba návrhu vládou)</a:t>
            </a:r>
            <a:endParaRPr lang="cs-CZ" sz="1000" b="1">
              <a:solidFill>
                <a:sysClr val="windowText" lastClr="000000"/>
              </a:solidFill>
            </a:endParaRPr>
          </a:p>
        </p:txBody>
      </p:sp>
      <p:sp>
        <p:nvSpPr>
          <p:cNvPr id="14" name="Šipka: pětiúhelník 13">
            <a:extLst>
              <a:ext uri="{FF2B5EF4-FFF2-40B4-BE49-F238E27FC236}">
                <a16:creationId xmlns:a16="http://schemas.microsoft.com/office/drawing/2014/main" id="{248A661F-3EE2-30C2-CA1E-7D81DC43DA17}"/>
              </a:ext>
            </a:extLst>
          </p:cNvPr>
          <p:cNvSpPr/>
          <p:nvPr/>
        </p:nvSpPr>
        <p:spPr bwMode="auto">
          <a:xfrm>
            <a:off x="555976" y="1889065"/>
            <a:ext cx="8315707" cy="1069314"/>
          </a:xfrm>
          <a:prstGeom prst="homePlate">
            <a:avLst>
              <a:gd name="adj" fmla="val 20709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25" name="TextovéPole 1024">
            <a:extLst>
              <a:ext uri="{FF2B5EF4-FFF2-40B4-BE49-F238E27FC236}">
                <a16:creationId xmlns:a16="http://schemas.microsoft.com/office/drawing/2014/main" id="{D2961735-1AA3-5E19-2E62-01574D7DE1BD}"/>
              </a:ext>
            </a:extLst>
          </p:cNvPr>
          <p:cNvSpPr txBox="1"/>
          <p:nvPr/>
        </p:nvSpPr>
        <p:spPr>
          <a:xfrm>
            <a:off x="9236308" y="1906021"/>
            <a:ext cx="1924230" cy="2923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2000" b="1" dirty="0">
                <a:solidFill>
                  <a:sysClr val="windowText" lastClr="000000"/>
                </a:solidFill>
                <a:ea typeface="Calibri"/>
                <a:cs typeface="Calibri"/>
              </a:rPr>
              <a:t>Předávací prostor</a:t>
            </a:r>
            <a:endParaRPr lang="cs-CZ" sz="1400" b="1" dirty="0">
              <a:solidFill>
                <a:sysClr val="windowText" lastClr="000000"/>
              </a:solidFill>
              <a:ea typeface="Calibri"/>
              <a:cs typeface="Calibri"/>
            </a:endParaRPr>
          </a:p>
        </p:txBody>
      </p:sp>
      <p:sp>
        <p:nvSpPr>
          <p:cNvPr id="10" name="TextovéPole 10">
            <a:extLst>
              <a:ext uri="{FF2B5EF4-FFF2-40B4-BE49-F238E27FC236}">
                <a16:creationId xmlns:a16="http://schemas.microsoft.com/office/drawing/2014/main" id="{6BBA279C-FFE8-81E6-71AA-24814F73C474}"/>
              </a:ext>
            </a:extLst>
          </p:cNvPr>
          <p:cNvSpPr txBox="1"/>
          <p:nvPr/>
        </p:nvSpPr>
        <p:spPr>
          <a:xfrm>
            <a:off x="4680040" y="1875859"/>
            <a:ext cx="2630269" cy="3216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1100" dirty="0">
                <a:solidFill>
                  <a:schemeClr val="accent1"/>
                </a:solidFill>
              </a:rPr>
              <a:t>Ukončit MPŘ </a:t>
            </a:r>
            <a:br>
              <a:rPr lang="cs-CZ" sz="1100" dirty="0">
                <a:solidFill>
                  <a:schemeClr val="accent1"/>
                </a:solidFill>
              </a:rPr>
            </a:br>
            <a:r>
              <a:rPr lang="cs-CZ" sz="1100" dirty="0">
                <a:solidFill>
                  <a:schemeClr val="accent1"/>
                </a:solidFill>
              </a:rPr>
              <a:t>a připravit postoupení vládě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FBD6AF31-344F-B2E0-B4E7-999AD0641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0289" y="2315555"/>
            <a:ext cx="543685" cy="55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20">
            <a:extLst>
              <a:ext uri="{FF2B5EF4-FFF2-40B4-BE49-F238E27FC236}">
                <a16:creationId xmlns:a16="http://schemas.microsoft.com/office/drawing/2014/main" id="{127A6F32-82DA-7839-614E-E144B9E39D37}"/>
              </a:ext>
            </a:extLst>
          </p:cNvPr>
          <p:cNvSpPr txBox="1"/>
          <p:nvPr/>
        </p:nvSpPr>
        <p:spPr>
          <a:xfrm>
            <a:off x="526627" y="3115373"/>
            <a:ext cx="4495417" cy="2923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2000" b="1" dirty="0">
                <a:solidFill>
                  <a:sysClr val="windowText" lastClr="000000"/>
                </a:solidFill>
              </a:rPr>
              <a:t>FÁZE 2 (Projednání návrhu zákona vládou)</a:t>
            </a:r>
            <a:endParaRPr lang="cs-CZ" sz="1000" b="1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15" name="Zástupný obsah 3">
            <a:extLst>
              <a:ext uri="{FF2B5EF4-FFF2-40B4-BE49-F238E27FC236}">
                <a16:creationId xmlns:a16="http://schemas.microsoft.com/office/drawing/2014/main" id="{F2CE9F6E-B4D9-B1DA-59DC-621F5DEC6F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7887958"/>
              </p:ext>
            </p:extLst>
          </p:nvPr>
        </p:nvGraphicFramePr>
        <p:xfrm>
          <a:off x="701218" y="3456542"/>
          <a:ext cx="7957645" cy="1702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6" name="Šipka: pětiúhelník 21">
            <a:extLst>
              <a:ext uri="{FF2B5EF4-FFF2-40B4-BE49-F238E27FC236}">
                <a16:creationId xmlns:a16="http://schemas.microsoft.com/office/drawing/2014/main" id="{63D99693-2916-ACE6-0FED-285B2CFAA563}"/>
              </a:ext>
            </a:extLst>
          </p:cNvPr>
          <p:cNvSpPr/>
          <p:nvPr/>
        </p:nvSpPr>
        <p:spPr bwMode="auto">
          <a:xfrm>
            <a:off x="583570" y="3418442"/>
            <a:ext cx="8398618" cy="1277383"/>
          </a:xfrm>
          <a:prstGeom prst="homePlate">
            <a:avLst>
              <a:gd name="adj" fmla="val 20709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TextovéPole 18">
            <a:extLst>
              <a:ext uri="{FF2B5EF4-FFF2-40B4-BE49-F238E27FC236}">
                <a16:creationId xmlns:a16="http://schemas.microsoft.com/office/drawing/2014/main" id="{27E814B4-C26B-FC99-35BE-A9AFC9896F26}"/>
              </a:ext>
            </a:extLst>
          </p:cNvPr>
          <p:cNvSpPr txBox="1"/>
          <p:nvPr/>
        </p:nvSpPr>
        <p:spPr>
          <a:xfrm>
            <a:off x="1364800" y="3629215"/>
            <a:ext cx="1172365" cy="3216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1100">
                <a:solidFill>
                  <a:schemeClr val="accent1"/>
                </a:solidFill>
              </a:rPr>
              <a:t>Materiál přijat vládou k projednání</a:t>
            </a:r>
          </a:p>
        </p:txBody>
      </p:sp>
      <p:sp>
        <p:nvSpPr>
          <p:cNvPr id="18" name="TextovéPole 18">
            <a:extLst>
              <a:ext uri="{FF2B5EF4-FFF2-40B4-BE49-F238E27FC236}">
                <a16:creationId xmlns:a16="http://schemas.microsoft.com/office/drawing/2014/main" id="{30ABD0E3-643B-A593-2E43-96E881FEEBBB}"/>
              </a:ext>
            </a:extLst>
          </p:cNvPr>
          <p:cNvSpPr txBox="1"/>
          <p:nvPr/>
        </p:nvSpPr>
        <p:spPr>
          <a:xfrm>
            <a:off x="2803685" y="3641569"/>
            <a:ext cx="1181872" cy="3216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1100">
                <a:solidFill>
                  <a:schemeClr val="accent1"/>
                </a:solidFill>
              </a:rPr>
              <a:t>Materiál zařazen na jednání vlády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5BAF2D7D-5034-782F-4D58-C426C556238A}"/>
              </a:ext>
            </a:extLst>
          </p:cNvPr>
          <p:cNvSpPr txBox="1"/>
          <p:nvPr/>
        </p:nvSpPr>
        <p:spPr>
          <a:xfrm>
            <a:off x="4121499" y="3686936"/>
            <a:ext cx="1181872" cy="1608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1100">
                <a:solidFill>
                  <a:schemeClr val="accent1"/>
                </a:solidFill>
              </a:rPr>
              <a:t>Návrh projednám</a:t>
            </a:r>
          </a:p>
        </p:txBody>
      </p:sp>
      <p:sp>
        <p:nvSpPr>
          <p:cNvPr id="20" name="TextovéPole 18">
            <a:extLst>
              <a:ext uri="{FF2B5EF4-FFF2-40B4-BE49-F238E27FC236}">
                <a16:creationId xmlns:a16="http://schemas.microsoft.com/office/drawing/2014/main" id="{AAC25F62-9D5B-75BE-2FF5-2D767AB72CC2}"/>
              </a:ext>
            </a:extLst>
          </p:cNvPr>
          <p:cNvSpPr txBox="1"/>
          <p:nvPr/>
        </p:nvSpPr>
        <p:spPr>
          <a:xfrm>
            <a:off x="5522698" y="3493594"/>
            <a:ext cx="980479" cy="482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1100">
                <a:solidFill>
                  <a:schemeClr val="accent1"/>
                </a:solidFill>
              </a:rPr>
              <a:t>Projednaná verze materiálu připravena</a:t>
            </a:r>
          </a:p>
        </p:txBody>
      </p:sp>
      <p:sp>
        <p:nvSpPr>
          <p:cNvPr id="21" name="TextovéPole 18">
            <a:extLst>
              <a:ext uri="{FF2B5EF4-FFF2-40B4-BE49-F238E27FC236}">
                <a16:creationId xmlns:a16="http://schemas.microsoft.com/office/drawing/2014/main" id="{D98B8789-719E-6A33-EE9C-F775F0DB2931}"/>
              </a:ext>
            </a:extLst>
          </p:cNvPr>
          <p:cNvSpPr txBox="1"/>
          <p:nvPr/>
        </p:nvSpPr>
        <p:spPr>
          <a:xfrm>
            <a:off x="6856315" y="3629215"/>
            <a:ext cx="1081954" cy="3216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1100">
                <a:solidFill>
                  <a:schemeClr val="accent1"/>
                </a:solidFill>
              </a:rPr>
              <a:t>Návrh nařízení vlády schválen</a:t>
            </a:r>
          </a:p>
        </p:txBody>
      </p:sp>
      <p:graphicFrame>
        <p:nvGraphicFramePr>
          <p:cNvPr id="9" name="Zástupný obsah 3">
            <a:extLst>
              <a:ext uri="{FF2B5EF4-FFF2-40B4-BE49-F238E27FC236}">
                <a16:creationId xmlns:a16="http://schemas.microsoft.com/office/drawing/2014/main" id="{2585F40A-61B0-7023-C766-8A1E982D03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307287"/>
              </p:ext>
            </p:extLst>
          </p:nvPr>
        </p:nvGraphicFramePr>
        <p:xfrm>
          <a:off x="556785" y="5510706"/>
          <a:ext cx="8163394" cy="824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25" name="TextovéPole 24">
            <a:extLst>
              <a:ext uri="{FF2B5EF4-FFF2-40B4-BE49-F238E27FC236}">
                <a16:creationId xmlns:a16="http://schemas.microsoft.com/office/drawing/2014/main" id="{102AB071-1D4B-B2A9-7F6A-01102033AA4F}"/>
              </a:ext>
            </a:extLst>
          </p:cNvPr>
          <p:cNvSpPr txBox="1"/>
          <p:nvPr/>
        </p:nvSpPr>
        <p:spPr>
          <a:xfrm>
            <a:off x="1213529" y="5224337"/>
            <a:ext cx="1254479" cy="3216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1100" dirty="0">
                <a:solidFill>
                  <a:schemeClr val="accent1"/>
                </a:solidFill>
              </a:rPr>
              <a:t>Vytvoření verze pro autorskou korekturu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A39D1567-69EA-124B-F93E-8CCBBFA4753F}"/>
              </a:ext>
            </a:extLst>
          </p:cNvPr>
          <p:cNvSpPr txBox="1"/>
          <p:nvPr/>
        </p:nvSpPr>
        <p:spPr>
          <a:xfrm>
            <a:off x="4186689" y="5306629"/>
            <a:ext cx="1095333" cy="3216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1100" dirty="0">
                <a:solidFill>
                  <a:schemeClr val="accent1"/>
                </a:solidFill>
              </a:rPr>
              <a:t>Schválení autorské korektury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9AB0BB45-F2E1-D63C-7654-FB20628E245E}"/>
              </a:ext>
            </a:extLst>
          </p:cNvPr>
          <p:cNvSpPr txBox="1"/>
          <p:nvPr/>
        </p:nvSpPr>
        <p:spPr>
          <a:xfrm>
            <a:off x="148806" y="4842854"/>
            <a:ext cx="3272912" cy="2923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2000" b="1" dirty="0">
                <a:solidFill>
                  <a:sysClr val="windowText" lastClr="000000"/>
                </a:solidFill>
              </a:rPr>
              <a:t>FÁZE 4 (Redakce sbírky)</a:t>
            </a:r>
            <a:endParaRPr lang="cs-CZ" sz="1000" b="1" dirty="0">
              <a:solidFill>
                <a:sysClr val="windowText" lastClr="000000"/>
              </a:solidFill>
            </a:endParaRPr>
          </a:p>
        </p:txBody>
      </p:sp>
      <p:sp>
        <p:nvSpPr>
          <p:cNvPr id="28" name="Šipka: pětiúhelník 27">
            <a:extLst>
              <a:ext uri="{FF2B5EF4-FFF2-40B4-BE49-F238E27FC236}">
                <a16:creationId xmlns:a16="http://schemas.microsoft.com/office/drawing/2014/main" id="{0F193727-E50F-45C0-A503-C6456F044E18}"/>
              </a:ext>
            </a:extLst>
          </p:cNvPr>
          <p:cNvSpPr/>
          <p:nvPr/>
        </p:nvSpPr>
        <p:spPr bwMode="auto">
          <a:xfrm>
            <a:off x="555976" y="5135242"/>
            <a:ext cx="8543274" cy="1391521"/>
          </a:xfrm>
          <a:prstGeom prst="homePlate">
            <a:avLst>
              <a:gd name="adj" fmla="val 20709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8B9DFCA3-B93E-9359-1748-40E30D3F343E}"/>
              </a:ext>
            </a:extLst>
          </p:cNvPr>
          <p:cNvSpPr txBox="1"/>
          <p:nvPr/>
        </p:nvSpPr>
        <p:spPr>
          <a:xfrm>
            <a:off x="8913205" y="5663555"/>
            <a:ext cx="2437852" cy="2923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2000" b="1" dirty="0">
                <a:solidFill>
                  <a:sysClr val="windowText" lastClr="000000"/>
                </a:solidFill>
                <a:ea typeface="Calibri"/>
                <a:cs typeface="Calibri"/>
              </a:rPr>
              <a:t>e-Sbírka</a:t>
            </a:r>
          </a:p>
        </p:txBody>
      </p:sp>
      <p:sp>
        <p:nvSpPr>
          <p:cNvPr id="30" name="TextovéPole 10">
            <a:extLst>
              <a:ext uri="{FF2B5EF4-FFF2-40B4-BE49-F238E27FC236}">
                <a16:creationId xmlns:a16="http://schemas.microsoft.com/office/drawing/2014/main" id="{E410000C-34A8-E334-408D-8B5E35AC3749}"/>
              </a:ext>
            </a:extLst>
          </p:cNvPr>
          <p:cNvSpPr txBox="1"/>
          <p:nvPr/>
        </p:nvSpPr>
        <p:spPr>
          <a:xfrm>
            <a:off x="5391022" y="5263185"/>
            <a:ext cx="1248755" cy="3216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1100" dirty="0">
                <a:solidFill>
                  <a:schemeClr val="accent1"/>
                </a:solidFill>
              </a:rPr>
              <a:t>Vyhlášení právního aktu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AF79A90E-4943-C8AB-E54B-3C76AA78A564}"/>
              </a:ext>
            </a:extLst>
          </p:cNvPr>
          <p:cNvSpPr txBox="1"/>
          <p:nvPr/>
        </p:nvSpPr>
        <p:spPr>
          <a:xfrm>
            <a:off x="2637877" y="5245231"/>
            <a:ext cx="1254479" cy="3216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1100" dirty="0">
                <a:solidFill>
                  <a:schemeClr val="accent1"/>
                </a:solidFill>
              </a:rPr>
              <a:t>Předání korektury ke schválení</a:t>
            </a:r>
          </a:p>
        </p:txBody>
      </p:sp>
      <p:sp>
        <p:nvSpPr>
          <p:cNvPr id="32" name="TextovéPole 10">
            <a:extLst>
              <a:ext uri="{FF2B5EF4-FFF2-40B4-BE49-F238E27FC236}">
                <a16:creationId xmlns:a16="http://schemas.microsoft.com/office/drawing/2014/main" id="{BE1CB91E-E337-31CD-0E12-2EC042E3D2C2}"/>
              </a:ext>
            </a:extLst>
          </p:cNvPr>
          <p:cNvSpPr txBox="1"/>
          <p:nvPr/>
        </p:nvSpPr>
        <p:spPr>
          <a:xfrm>
            <a:off x="6907463" y="5298856"/>
            <a:ext cx="1248755" cy="482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1100" dirty="0">
                <a:solidFill>
                  <a:schemeClr val="accent1"/>
                </a:solidFill>
              </a:rPr>
              <a:t>Zpracování vydavatelem ukončeno</a:t>
            </a: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1E487EA5-0946-1165-D616-CC1287DCFCA4}"/>
              </a:ext>
            </a:extLst>
          </p:cNvPr>
          <p:cNvSpPr txBox="1"/>
          <p:nvPr/>
        </p:nvSpPr>
        <p:spPr>
          <a:xfrm>
            <a:off x="9201515" y="3524290"/>
            <a:ext cx="1924230" cy="2923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95000"/>
              </a:lnSpc>
              <a:spcAft>
                <a:spcPts val="800"/>
              </a:spcAft>
              <a:buClr>
                <a:schemeClr val="accent1"/>
              </a:buClr>
              <a:buSzPct val="120000"/>
            </a:pPr>
            <a:r>
              <a:rPr lang="cs-CZ" sz="2000" b="1" dirty="0">
                <a:solidFill>
                  <a:sysClr val="windowText" lastClr="000000"/>
                </a:solidFill>
                <a:ea typeface="Calibri"/>
                <a:cs typeface="Calibri"/>
              </a:rPr>
              <a:t>Předávací prostor</a:t>
            </a:r>
            <a:endParaRPr lang="cs-CZ" sz="1400" b="1" dirty="0">
              <a:solidFill>
                <a:sysClr val="windowText" lastClr="000000"/>
              </a:solidFill>
              <a:ea typeface="Calibri"/>
              <a:cs typeface="Calibri"/>
            </a:endParaRPr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3045008E-478D-7C2B-1825-A6F28AB95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496" y="3933824"/>
            <a:ext cx="543685" cy="55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06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DD468FC-5A1F-4D93-9266-BF44BB17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65</a:t>
            </a:fld>
            <a:endParaRPr lang="pl-PL"/>
          </a:p>
        </p:txBody>
      </p:sp>
      <p:pic>
        <p:nvPicPr>
          <p:cNvPr id="8" name="Symbol zastępczy obrazu 8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744A9715-BFBD-4CD0-B460-B81896994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2AD50B7D-FE5C-4529-8057-8AD9C6AA0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0" i="0">
                <a:effectLst/>
                <a:latin typeface="Aptos Narrow" panose="020B0004020202020204" pitchFamily="34" charset="0"/>
              </a:rPr>
              <a:t>Interní portál e-Legislativa </a:t>
            </a:r>
            <a:br>
              <a:rPr lang="cs-CZ" b="0" i="0">
                <a:effectLst/>
                <a:latin typeface="Aptos Narrow" panose="020B0004020202020204" pitchFamily="34" charset="0"/>
              </a:rPr>
            </a:br>
            <a:r>
              <a:rPr lang="cs-CZ" b="0" i="0">
                <a:effectLst/>
                <a:latin typeface="Aptos Narrow" panose="020B0004020202020204" pitchFamily="34" charset="0"/>
              </a:rPr>
              <a:t>Notifikace</a:t>
            </a:r>
            <a:br>
              <a:rPr lang="cs-CZ" b="0" i="0">
                <a:effectLst/>
                <a:latin typeface="Aptos Narrow" panose="020B0004020202020204" pitchFamily="34" charset="0"/>
              </a:rPr>
            </a:br>
            <a:br>
              <a:rPr lang="cs-CZ" b="0" i="0">
                <a:effectLst/>
                <a:latin typeface="Aptos Narrow" panose="020B0004020202020204" pitchFamily="34" charset="0"/>
              </a:rPr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946643"/>
      </p:ext>
    </p:extLst>
  </p:cSld>
  <p:clrMapOvr>
    <a:masterClrMapping/>
  </p:clrMapOvr>
  <p:transition spd="slow">
    <p:push dir="u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94083A2E-3F47-0E4D-D7EA-3CB14394F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F143F6CA-4623-AA6A-F318-B88759ACA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66</a:t>
            </a:fld>
            <a:endParaRPr lang="pl-PL"/>
          </a:p>
        </p:txBody>
      </p:sp>
      <p:sp>
        <p:nvSpPr>
          <p:cNvPr id="19" name="Zástupný objekt pre obsah 18">
            <a:extLst>
              <a:ext uri="{FF2B5EF4-FFF2-40B4-BE49-F238E27FC236}">
                <a16:creationId xmlns:a16="http://schemas.microsoft.com/office/drawing/2014/main" id="{15DB096C-BD26-2834-DA54-3E95F73EC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1" y="1876425"/>
            <a:ext cx="4255174" cy="4107573"/>
          </a:xfrm>
        </p:spPr>
        <p:txBody>
          <a:bodyPr vert="horz" lIns="0" tIns="0" rIns="0" bIns="0" rtlCol="0" anchor="t">
            <a:normAutofit fontScale="92500" lnSpcReduction="10000"/>
          </a:bodyPr>
          <a:lstStyle/>
          <a:p>
            <a:pPr marL="180975" lvl="2" indent="-180975" algn="just" defTabSz="121917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Notifikace vznikají na základě událostí v systému </a:t>
            </a:r>
          </a:p>
          <a:p>
            <a:pPr marL="180975" lvl="2" indent="-180975" algn="just" defTabSz="121917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Jedná se o zprávu, kterou uživatel dostává:</a:t>
            </a:r>
          </a:p>
          <a:p>
            <a:pPr marL="473637" lvl="4" indent="-285750" algn="just">
              <a:lnSpc>
                <a:spcPct val="12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</a:pPr>
            <a:r>
              <a:rPr lang="cs-CZ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povinně (PUSH) – když po vás někdo něco požaduje, přijde vám email (žádost o schválení , žádost o podpis, výzva k převzetí postoupeného návrhu…) </a:t>
            </a:r>
          </a:p>
          <a:p>
            <a:pPr marL="473637" lvl="4" indent="-285750" algn="just">
              <a:lnSpc>
                <a:spcPct val="127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</a:pPr>
            <a:r>
              <a:rPr lang="cs-CZ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nebo k jejímuž odběru se přihlásil (PULL) - vložení dokumentu, vložení novelizace předpisu, změna stavu procesu</a:t>
            </a:r>
          </a:p>
          <a:p>
            <a:pPr marL="1007850" lvl="2" indent="-323850">
              <a:buFont typeface="Wingdings" panose="05000000000000000000" pitchFamily="2" charset="2"/>
              <a:buChar char="§"/>
            </a:pPr>
            <a:endParaRPr lang="cs-CZ" sz="1400" dirty="0"/>
          </a:p>
          <a:p>
            <a:pPr marL="684000" lvl="2" indent="0">
              <a:buNone/>
            </a:pPr>
            <a:r>
              <a:rPr lang="cs-CZ" sz="1400" dirty="0"/>
              <a:t> </a:t>
            </a:r>
            <a:endParaRPr lang="cs-CZ" sz="1400" dirty="0">
              <a:ea typeface="Calibri"/>
              <a:cs typeface="Calibri"/>
            </a:endParaRPr>
          </a:p>
          <a:p>
            <a:pPr marL="323850" indent="-323850"/>
            <a:endParaRPr lang="cs-CZ" sz="1400" dirty="0">
              <a:ea typeface="Calibri"/>
              <a:cs typeface="Calibri"/>
            </a:endParaRPr>
          </a:p>
          <a:p>
            <a:pPr marL="323850" indent="-323850"/>
            <a:endParaRPr lang="cs-CZ" sz="1400" dirty="0">
              <a:ea typeface="Calibri"/>
              <a:cs typeface="Calibri"/>
            </a:endParaRPr>
          </a:p>
        </p:txBody>
      </p:sp>
      <p:sp>
        <p:nvSpPr>
          <p:cNvPr id="18" name="Nadpis 17">
            <a:extLst>
              <a:ext uri="{FF2B5EF4-FFF2-40B4-BE49-F238E27FC236}">
                <a16:creationId xmlns:a16="http://schemas.microsoft.com/office/drawing/2014/main" id="{6C0B2408-1D3A-BED4-401F-141BCBC07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Notifikace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F5898D3-0203-99D1-0D11-6F4B79E71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637" y="4129249"/>
            <a:ext cx="6963518" cy="2040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Obrázek 1">
            <a:extLst>
              <a:ext uri="{FF2B5EF4-FFF2-40B4-BE49-F238E27FC236}">
                <a16:creationId xmlns:a16="http://schemas.microsoft.com/office/drawing/2014/main" id="{47E2D3DF-C688-1D18-01A7-4AB90E94D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205" y="1507925"/>
            <a:ext cx="6986382" cy="23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2346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538B0E48-E631-0AA4-6042-32A124697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z="900"/>
              <a:t>Informační systém e-Sbírka a e-Legislativa</a:t>
            </a:r>
            <a:endParaRPr lang="cs-CZ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1C48EFB5-D3F6-C90F-EB23-922162649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67</a:t>
            </a:fld>
            <a:endParaRPr lang="pl-PL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4E46B404-42DD-0184-D983-D6944DEB8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Notifikace - nastavení oznámení</a:t>
            </a:r>
          </a:p>
        </p:txBody>
      </p:sp>
      <p:sp>
        <p:nvSpPr>
          <p:cNvPr id="12" name="Zástupný objekt pre obsah 11">
            <a:extLst>
              <a:ext uri="{FF2B5EF4-FFF2-40B4-BE49-F238E27FC236}">
                <a16:creationId xmlns:a16="http://schemas.microsoft.com/office/drawing/2014/main" id="{8BD0B469-2037-84B5-9513-C391877AF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836124"/>
            <a:ext cx="11234629" cy="1421981"/>
          </a:xfrm>
        </p:spPr>
        <p:txBody>
          <a:bodyPr>
            <a:normAutofit/>
          </a:bodyPr>
          <a:lstStyle/>
          <a:p>
            <a:r>
              <a:rPr lang="cs-CZ" sz="1800"/>
              <a:t>Slouží k informování </a:t>
            </a:r>
            <a:r>
              <a:rPr lang="cs-CZ" sz="1800">
                <a:effectLst/>
                <a:ea typeface="Calibri" panose="020F0502020204030204" pitchFamily="34" charset="0"/>
                <a:cs typeface="Arial" panose="020B0604020202020204" pitchFamily="34" charset="0"/>
              </a:rPr>
              <a:t>uživatelů o důležitých událostech v legislativním procesu na základě individuálního nastavení</a:t>
            </a:r>
          </a:p>
          <a:p>
            <a:r>
              <a:rPr lang="cs-CZ" sz="1800">
                <a:cs typeface="Arial" panose="020B0604020202020204" pitchFamily="34" charset="0"/>
              </a:rPr>
              <a:t>Zobrazení menu oznámení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1800">
                <a:cs typeface="Arial" panose="020B0604020202020204" pitchFamily="34" charset="0"/>
              </a:rPr>
              <a:t>uživatel zvolí možnost zobrazit </a:t>
            </a:r>
            <a:r>
              <a:rPr lang="cs-CZ" sz="180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přehled aktivních notifikací volbou </a:t>
            </a:r>
            <a:r>
              <a:rPr lang="cs-CZ" sz="1800" b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Nastavení oznámení</a:t>
            </a:r>
            <a:endParaRPr lang="cs-CZ" sz="1800"/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47D4E4AC-EC79-75CF-E727-42E9CC0DF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65" y="2948544"/>
            <a:ext cx="11207758" cy="290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3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DD468FC-5A1F-4D93-9266-BF44BB17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68</a:t>
            </a:fld>
            <a:endParaRPr lang="pl-PL"/>
          </a:p>
        </p:txBody>
      </p:sp>
      <p:pic>
        <p:nvPicPr>
          <p:cNvPr id="8" name="Symbol zastępczy obrazu 8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744A9715-BFBD-4CD0-B460-B81896994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2AD50B7D-FE5C-4529-8057-8AD9C6AA0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30" y="848201"/>
            <a:ext cx="7750595" cy="792675"/>
          </a:xfrm>
        </p:spPr>
        <p:txBody>
          <a:bodyPr>
            <a:normAutofit fontScale="90000"/>
          </a:bodyPr>
          <a:lstStyle/>
          <a:p>
            <a:r>
              <a:rPr lang="cs-CZ">
                <a:latin typeface="Aptos Narrow"/>
              </a:rPr>
              <a:t>Interní portál e-Legislativa</a:t>
            </a:r>
            <a:br>
              <a:rPr lang="cs-CZ">
                <a:latin typeface="Aptos Narrow"/>
              </a:rPr>
            </a:br>
            <a:r>
              <a:rPr lang="cs-CZ">
                <a:latin typeface="Aptos Narrow"/>
              </a:rPr>
              <a:t>Průchod procesem</a:t>
            </a:r>
            <a:br>
              <a:rPr lang="cs-CZ">
                <a:latin typeface="Aptos Narrow"/>
              </a:rPr>
            </a:br>
            <a:br>
              <a:rPr lang="cs-CZ">
                <a:latin typeface="Aptos Narrow"/>
              </a:rPr>
            </a:br>
            <a:r>
              <a:rPr lang="cs-CZ">
                <a:latin typeface="Aptos Narrow"/>
              </a:rPr>
              <a:t>Vyhlášky</a:t>
            </a:r>
            <a:br>
              <a:rPr lang="cs-CZ">
                <a:latin typeface="Aptos Narrow"/>
              </a:rPr>
            </a:br>
            <a:br>
              <a:rPr lang="cs-CZ">
                <a:latin typeface="Aptos Narrow"/>
              </a:rPr>
            </a:br>
            <a:r>
              <a:rPr lang="cs-CZ" sz="3100" i="1">
                <a:solidFill>
                  <a:schemeClr val="tx1"/>
                </a:solidFill>
                <a:latin typeface="+mn-lt"/>
              </a:rPr>
              <a:t>Uživatelé mají vytvořený návrh vyhlášky a nařízení vlády, další prezentace pokračuje nad těmito návrhy.</a:t>
            </a:r>
            <a:br>
              <a:rPr lang="cs-CZ">
                <a:latin typeface="Aptos Narrow"/>
              </a:rPr>
            </a:br>
            <a:br>
              <a:rPr lang="cs-CZ">
                <a:latin typeface="Aptos Narrow"/>
              </a:rPr>
            </a:br>
            <a:endParaRPr lang="en-US">
              <a:latin typeface="Aptos Narrow"/>
            </a:endParaRPr>
          </a:p>
        </p:txBody>
      </p:sp>
    </p:spTree>
    <p:extLst>
      <p:ext uri="{BB962C8B-B14F-4D97-AF65-F5344CB8AC3E}">
        <p14:creationId xmlns:p14="http://schemas.microsoft.com/office/powerpoint/2010/main" val="1826750987"/>
      </p:ext>
    </p:extLst>
  </p:cSld>
  <p:clrMapOvr>
    <a:masterClrMapping/>
  </p:clrMapOvr>
  <p:transition spd="slow">
    <p:push dir="u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69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Připomínkové řízení </a:t>
            </a:r>
            <a:br>
              <a:rPr lang="cs-CZ"/>
            </a:br>
            <a:r>
              <a:rPr lang="cs-CZ"/>
              <a:t>z pohledu předkladatele</a:t>
            </a: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20053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17067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3039C4C-D265-118F-4B2A-52CB043C2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900"/>
              <a:t>Informační systém e-Sbírka a e-Legislativa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0906177-42B7-1192-8824-9D1B3A186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</a:t>
            </a:fld>
            <a:endParaRPr lang="pl-PL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ABACF6D-9DE5-C2BF-E232-EE1208B9A1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cs-CZ" b="0" i="0">
                <a:effectLst/>
                <a:latin typeface="Calibri"/>
                <a:ea typeface="Calibri"/>
                <a:cs typeface="Calibri"/>
              </a:rPr>
              <a:t>Ministerstvo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88EFFE5E-D0AD-77AC-A2C4-618454383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Testovací účty pro jednotlivé role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71C2787F-D6C7-C909-51DE-814F25574F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5"/>
            <a:ext cx="11233584" cy="3637324"/>
          </a:xfrm>
        </p:spPr>
        <p:txBody>
          <a:bodyPr/>
          <a:lstStyle/>
          <a:p>
            <a:pPr marL="323850" indent="-323850" algn="l">
              <a:buFont typeface="Arial" panose="020B0604020202020204" pitchFamily="34" charset="0"/>
              <a:buChar char="•"/>
            </a:pPr>
            <a:r>
              <a:rPr lang="cs-CZ" sz="1800" b="0" i="0">
                <a:solidFill>
                  <a:srgbClr val="172B4D"/>
                </a:solidFill>
                <a:effectLst/>
                <a:latin typeface="Calibri"/>
                <a:ea typeface="Calibri"/>
                <a:cs typeface="Calibri"/>
              </a:rPr>
              <a:t>Zakladatel návrhu - </a:t>
            </a:r>
            <a:r>
              <a:rPr lang="cs-CZ" sz="1800" b="1" i="0" err="1">
                <a:solidFill>
                  <a:srgbClr val="172B4D"/>
                </a:solidFill>
                <a:effectLst/>
                <a:latin typeface="Calibri"/>
                <a:ea typeface="Calibri"/>
                <a:cs typeface="Calibri"/>
              </a:rPr>
              <a:t>MF_</a:t>
            </a:r>
            <a:r>
              <a:rPr lang="cs-CZ" sz="1800" b="1" err="1">
                <a:solidFill>
                  <a:srgbClr val="172B4D"/>
                </a:solidFill>
                <a:latin typeface="Calibri"/>
                <a:ea typeface="Calibri"/>
                <a:cs typeface="Calibri"/>
              </a:rPr>
              <a:t>pracovnik</a:t>
            </a:r>
            <a:endParaRPr lang="cs-CZ" sz="1800" b="0" i="0">
              <a:solidFill>
                <a:srgbClr val="172B4D"/>
              </a:solidFill>
              <a:effectLst/>
              <a:latin typeface="Calibri"/>
              <a:ea typeface="Calibri"/>
              <a:cs typeface="Calibri"/>
            </a:endParaRPr>
          </a:p>
          <a:p>
            <a:pPr marL="323850" indent="-323850" algn="l">
              <a:buFont typeface="Arial" panose="020B0604020202020204" pitchFamily="34" charset="0"/>
              <a:buChar char="•"/>
            </a:pPr>
            <a:r>
              <a:rPr lang="cs-CZ" sz="1800" b="0" i="0">
                <a:solidFill>
                  <a:srgbClr val="172B4D"/>
                </a:solidFill>
                <a:effectLst/>
                <a:latin typeface="Calibri"/>
                <a:ea typeface="Calibri"/>
                <a:cs typeface="Calibri"/>
              </a:rPr>
              <a:t>Schvalovatel za organizaci zakladatele - </a:t>
            </a:r>
            <a:r>
              <a:rPr lang="cs-CZ" sz="1800" b="1" i="0" err="1">
                <a:solidFill>
                  <a:srgbClr val="172B4D"/>
                </a:solidFill>
                <a:effectLst/>
                <a:latin typeface="Calibri"/>
                <a:ea typeface="Calibri"/>
                <a:cs typeface="Calibri"/>
              </a:rPr>
              <a:t>MF_ministr</a:t>
            </a:r>
            <a:endParaRPr lang="cs-CZ" sz="1800" b="0" i="0">
              <a:solidFill>
                <a:srgbClr val="172B4D"/>
              </a:solidFill>
              <a:effectLst/>
              <a:latin typeface="Calibri"/>
              <a:ea typeface="Calibri"/>
              <a:cs typeface="Calibri"/>
            </a:endParaRPr>
          </a:p>
          <a:p>
            <a:pPr marL="323850" indent="-323850" algn="l">
              <a:buFont typeface="Arial" panose="020B0604020202020204" pitchFamily="34" charset="0"/>
              <a:buChar char="•"/>
            </a:pPr>
            <a:r>
              <a:rPr lang="cs-CZ" sz="1800" b="0" i="0">
                <a:solidFill>
                  <a:srgbClr val="172B4D"/>
                </a:solidFill>
                <a:effectLst/>
                <a:latin typeface="Calibri"/>
                <a:ea typeface="Calibri"/>
                <a:cs typeface="Calibri"/>
              </a:rPr>
              <a:t>Kontaktní administrátor za připomínkové místo v MPŘ: </a:t>
            </a:r>
            <a:r>
              <a:rPr lang="cs-CZ" sz="1800" b="1" i="0" err="1">
                <a:solidFill>
                  <a:srgbClr val="172B4D"/>
                </a:solidFill>
                <a:effectLst/>
                <a:latin typeface="Calibri"/>
                <a:ea typeface="Calibri"/>
                <a:cs typeface="Calibri"/>
              </a:rPr>
              <a:t>MV_adminPM</a:t>
            </a:r>
            <a:endParaRPr lang="cs-CZ" sz="1800" b="0" i="0">
              <a:solidFill>
                <a:srgbClr val="172B4D"/>
              </a:solidFill>
              <a:effectLst/>
              <a:latin typeface="Calibri"/>
              <a:ea typeface="Calibri"/>
              <a:cs typeface="Calibri"/>
            </a:endParaRPr>
          </a:p>
          <a:p>
            <a:pPr marL="323850" indent="-323850" algn="l">
              <a:buFont typeface="Arial" panose="020B0604020202020204" pitchFamily="34" charset="0"/>
              <a:buChar char="•"/>
            </a:pPr>
            <a:r>
              <a:rPr lang="cs-CZ" sz="1800" b="0" i="0">
                <a:solidFill>
                  <a:srgbClr val="172B4D"/>
                </a:solidFill>
                <a:effectLst/>
                <a:latin typeface="Calibri"/>
                <a:ea typeface="Calibri"/>
                <a:cs typeface="Calibri"/>
              </a:rPr>
              <a:t>Hlavní zpracovatel připomínek v MPŘ: </a:t>
            </a:r>
            <a:r>
              <a:rPr lang="cs-CZ" sz="1800" b="1" i="0">
                <a:solidFill>
                  <a:srgbClr val="172B4D"/>
                </a:solidFill>
                <a:effectLst/>
                <a:latin typeface="Calibri"/>
                <a:ea typeface="Calibri"/>
                <a:cs typeface="Calibri"/>
              </a:rPr>
              <a:t>MV_pracovnik1MPR</a:t>
            </a:r>
            <a:endParaRPr lang="cs-CZ" sz="1800" b="0" i="0">
              <a:solidFill>
                <a:srgbClr val="172B4D"/>
              </a:solidFill>
              <a:effectLst/>
              <a:latin typeface="Calibri"/>
              <a:ea typeface="Calibri"/>
              <a:cs typeface="Calibri"/>
            </a:endParaRPr>
          </a:p>
          <a:p>
            <a:pPr marL="323850" indent="-323850" algn="l">
              <a:buFont typeface="Arial" panose="020B0604020202020204" pitchFamily="34" charset="0"/>
              <a:buChar char="•"/>
            </a:pPr>
            <a:r>
              <a:rPr lang="cs-CZ" sz="1800" b="0" i="0">
                <a:solidFill>
                  <a:srgbClr val="172B4D"/>
                </a:solidFill>
                <a:effectLst/>
                <a:latin typeface="Calibri"/>
                <a:ea typeface="Calibri"/>
                <a:cs typeface="Calibri"/>
              </a:rPr>
              <a:t>Vlastník sady připomínek v MPŘ: </a:t>
            </a:r>
            <a:r>
              <a:rPr lang="cs-CZ" sz="1800" b="1" i="0">
                <a:solidFill>
                  <a:srgbClr val="172B4D"/>
                </a:solidFill>
                <a:effectLst/>
                <a:latin typeface="Calibri"/>
                <a:ea typeface="Calibri"/>
                <a:cs typeface="Calibri"/>
              </a:rPr>
              <a:t>MV_pracovník2MPR</a:t>
            </a:r>
          </a:p>
          <a:p>
            <a:pPr marL="323850" indent="-323850">
              <a:buFont typeface="Arial" panose="020B0604020202020204" pitchFamily="34" charset="0"/>
              <a:buChar char="•"/>
            </a:pPr>
            <a:r>
              <a:rPr lang="cs-CZ" sz="1800" b="0" i="0">
                <a:solidFill>
                  <a:srgbClr val="172B4D"/>
                </a:solidFill>
                <a:effectLst/>
                <a:latin typeface="Calibri"/>
                <a:ea typeface="Calibri"/>
                <a:cs typeface="Calibri"/>
              </a:rPr>
              <a:t>Vlastník sady připomínek ve vnitřním PŘ: </a:t>
            </a:r>
            <a:r>
              <a:rPr lang="cs-CZ" sz="1800" b="1" i="0">
                <a:solidFill>
                  <a:srgbClr val="172B4D"/>
                </a:solidFill>
                <a:effectLst/>
                <a:latin typeface="Calibri"/>
                <a:ea typeface="Calibri"/>
                <a:cs typeface="Calibri"/>
              </a:rPr>
              <a:t>MF_pracovnik4IPR</a:t>
            </a:r>
            <a:endParaRPr lang="cs-CZ" sz="1800" b="0" i="0">
              <a:solidFill>
                <a:srgbClr val="172B4D"/>
              </a:solidFill>
              <a:effectLst/>
              <a:latin typeface="Calibri"/>
              <a:ea typeface="Calibri"/>
              <a:cs typeface="Calibri"/>
            </a:endParaRPr>
          </a:p>
          <a:p>
            <a:pPr marL="323850" indent="-323850" algn="l">
              <a:buFont typeface="Arial" panose="020B0604020202020204" pitchFamily="34" charset="0"/>
              <a:buChar char="•"/>
            </a:pPr>
            <a:endParaRPr lang="cs-CZ" sz="1800" b="0" i="0">
              <a:solidFill>
                <a:srgbClr val="172B4D"/>
              </a:solidFill>
              <a:effectLst/>
              <a:latin typeface="Calibri"/>
              <a:ea typeface="Calibri"/>
              <a:cs typeface="Calibri"/>
            </a:endParaRPr>
          </a:p>
          <a:p>
            <a:pPr marL="323850" indent="-323850"/>
            <a:endParaRPr lang="cs-CZ" sz="18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544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70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/>
              <a:t>Prostor fáze Tvorby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Oprávnění</a:t>
            </a:r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7E9B61FA-1DBE-9224-9FEA-43C79F3DDD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5"/>
            <a:ext cx="11233584" cy="4095000"/>
          </a:xfrm>
        </p:spPr>
        <p:txBody>
          <a:bodyPr/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Autor návrhu se stává vlastníkem prostoru fáze</a:t>
            </a: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Vlastník prostoru fáze: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žádá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úplnou výjimku nebo částečnou výjimku z připomínkového řízení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řipravuje připomínkové řízení</a:t>
            </a: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žádá o vyhlášení připomínkového řízení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 založení podprostoru připomínek se stává vlastníkem tohoto podprostoru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 b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314099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71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905000"/>
            <a:ext cx="11234629" cy="4078998"/>
          </a:xfrm>
          <a:noFill/>
        </p:spPr>
        <p:txBody>
          <a:bodyPr>
            <a:norm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 konkrétní dobu může probíhat pouze jedno mezirezortní připomínkové řízení (dále jen „MPŘ“)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není povolena souběžnost konání více MPŘ nad jedním návrhem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MPŘ lze na příkaz předkladatele předčasně ukončit nebo opakovat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 opakování MPŘ nelze v rámci jedné fáze opakovaně žádat o částečnou výjimku, je-li původní výjimka schválená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Organizaci MPŘ lze vynechat, pokud je schválena úplná výjimka </a:t>
            </a:r>
          </a:p>
          <a:p>
            <a:pPr marL="738900" lvl="1" indent="-342900"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připomínkové řízení lze pořádat nepovinně i poté, co byla schválena úplná výjimka</a:t>
            </a:r>
          </a:p>
          <a:p>
            <a:pPr marL="738900" lvl="1" indent="-342900"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schválení výjimky dává pouze „možnost“ připomínkové řízení přeskočit, ale ne povinnost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Obecné informace k připomínkovému řízení</a:t>
            </a:r>
          </a:p>
        </p:txBody>
      </p:sp>
    </p:spTree>
    <p:extLst>
      <p:ext uri="{BB962C8B-B14F-4D97-AF65-F5344CB8AC3E}">
        <p14:creationId xmlns:p14="http://schemas.microsoft.com/office/powerpoint/2010/main" val="394291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72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905000"/>
            <a:ext cx="11234629" cy="4078998"/>
          </a:xfrm>
          <a:noFill/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Předkladatel může žádat o výjimku v těchto případech: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změnit okruh povinných připomínkových míst, 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zkrátit stanovenou lhůtu, 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případně z různých důvodů připomínkové řízení nechce pořádat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 rozvolnění parametrů připomínkového řízení žádá o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částečnou výjimku</a:t>
            </a: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 možnost nepořádání žádá o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úplnou výjimku</a:t>
            </a: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1800" b="1" i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Pozn.: praktická ukázka bude probíhat na Nařízení vlády</a:t>
            </a:r>
            <a:endParaRPr lang="cs-CZ" sz="1800" b="1" i="1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Výjimky z připomínkového řízení</a:t>
            </a:r>
          </a:p>
        </p:txBody>
      </p:sp>
    </p:spTree>
    <p:extLst>
      <p:ext uri="{BB962C8B-B14F-4D97-AF65-F5344CB8AC3E}">
        <p14:creationId xmlns:p14="http://schemas.microsoft.com/office/powerpoint/2010/main" val="162185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73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905000"/>
            <a:ext cx="11234629" cy="4078998"/>
          </a:xfrm>
          <a:noFill/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Není-li udělena výjimka, překladatel má povinnost pořádat mezirezortní připomínkové řízení (dále jen „MPŘ“)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oprávnění pro přípravu a spuštění připomínkového řízení má autor návrhu, tj. Předkladatel</a:t>
            </a: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MPŘ pořádá (nebo o výjimky žádá) v rámci fáze Tvorba, kde probíhá příprava návrhu</a:t>
            </a: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Oslovuje: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povinná připomínková místa (tzn. všechna ministerstva a Úřa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 vlády České republiky)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volitelně </a:t>
            </a:r>
          </a:p>
          <a:p>
            <a:pPr lvl="2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nepovinná (typicky ÚOSS, kraje..)</a:t>
            </a:r>
          </a:p>
          <a:p>
            <a:pPr lvl="2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externí připomínková místa</a:t>
            </a: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Číselník připomínkových míst 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povinných a volitelných přebíráme integračně ze systému </a:t>
            </a:r>
            <a:r>
              <a:rPr lang="cs-CZ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oDok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Příprava a zahájení připomínkového řízení</a:t>
            </a:r>
          </a:p>
        </p:txBody>
      </p:sp>
    </p:spTree>
    <p:extLst>
      <p:ext uri="{BB962C8B-B14F-4D97-AF65-F5344CB8AC3E}">
        <p14:creationId xmlns:p14="http://schemas.microsoft.com/office/powerpoint/2010/main" val="173809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74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1" y="1905000"/>
            <a:ext cx="4359694" cy="4078998"/>
          </a:xfrm>
          <a:noFill/>
        </p:spPr>
        <p:txBody>
          <a:bodyPr>
            <a:no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Externí připomínková místa se rozlišují:</a:t>
            </a:r>
          </a:p>
          <a:p>
            <a:pPr lvl="1" algn="just">
              <a:lnSpc>
                <a:spcPct val="8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 JIP/KAAS účty s vlastníkem sady</a:t>
            </a:r>
          </a:p>
          <a:p>
            <a:pPr lvl="2" algn="just">
              <a:lnSpc>
                <a:spcPct val="8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tzn. připomínkování bude probíhat stejně jako u povinných a nepovinných PM</a:t>
            </a:r>
          </a:p>
          <a:p>
            <a:pPr lvl="1" algn="just">
              <a:lnSpc>
                <a:spcPct val="8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 emailovou komunikací, tj. bez JIP/KAAS účtů</a:t>
            </a:r>
          </a:p>
          <a:p>
            <a:pPr lvl="2" algn="just">
              <a:lnSpc>
                <a:spcPct val="8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bude využit kontaktní údaj pro zaslání e-mailové notifikace k zahájení PŘ </a:t>
            </a:r>
            <a:r>
              <a:rPr lang="cs-CZ" sz="1600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(např. email@zahradkari.cz)</a:t>
            </a:r>
          </a:p>
          <a:p>
            <a:pPr lvl="2" algn="just">
              <a:lnSpc>
                <a:spcPct val="8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připomínky budou zaslány na e-mailový kontakt </a:t>
            </a:r>
          </a:p>
          <a:p>
            <a:pPr lvl="2" algn="just">
              <a:lnSpc>
                <a:spcPct val="8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Připomínky přepíše z e-mailu do systému organizátor připomínkového řízení – autor návrhu, tj. Předkladatel</a:t>
            </a:r>
            <a:endParaRPr lang="cs-CZ" sz="160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Externí připomínková místa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495736D-8049-47AA-198E-731D5E452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257" y="1905000"/>
            <a:ext cx="6969975" cy="326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99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75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905000"/>
            <a:ext cx="11234629" cy="4078998"/>
          </a:xfrm>
          <a:noFill/>
        </p:spPr>
        <p:txBody>
          <a:bodyPr>
            <a:norm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Procesní dokumenty:</a:t>
            </a:r>
          </a:p>
          <a:p>
            <a:pPr marL="738900" lvl="1" indent="-342900"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žádosti o schválení parametrů MPŘ, </a:t>
            </a:r>
          </a:p>
          <a:p>
            <a:pPr marL="738900" lvl="1" indent="-342900"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žádosti o výjimky </a:t>
            </a:r>
          </a:p>
          <a:p>
            <a:pPr marL="738900" lvl="1" indent="-342900"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 souhrny připomínek za připomínková místa </a:t>
            </a:r>
          </a:p>
          <a:p>
            <a:pPr marL="738900" lvl="1" indent="-342900"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průvodní dopis připomínkové řízení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96000" lvl="1" indent="0">
              <a:buNone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se v systému e-Legislativa:</a:t>
            </a:r>
          </a:p>
          <a:p>
            <a:pPr marL="681750" lvl="1" indent="-285750">
              <a:buFont typeface="Courier New" panose="02070309020205020404" pitchFamily="49" charset="0"/>
              <a:buChar char="o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generují,</a:t>
            </a:r>
          </a:p>
          <a:p>
            <a:pPr marL="681750" lvl="1" indent="-285750"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schvalují,</a:t>
            </a:r>
          </a:p>
          <a:p>
            <a:pPr marL="681750" lvl="1" indent="-285750"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p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ředávají 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d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 externího systému </a:t>
            </a:r>
            <a:r>
              <a:rPr lang="cs-CZ" sz="180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oDok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z podprostoru výměny dokumentů (PVD)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Procesní dokumenty v připomínkovém řízení</a:t>
            </a:r>
          </a:p>
        </p:txBody>
      </p:sp>
    </p:spTree>
    <p:extLst>
      <p:ext uri="{BB962C8B-B14F-4D97-AF65-F5344CB8AC3E}">
        <p14:creationId xmlns:p14="http://schemas.microsoft.com/office/powerpoint/2010/main" val="278842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76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905000"/>
            <a:ext cx="11234629" cy="4078998"/>
          </a:xfrm>
          <a:noFill/>
        </p:spPr>
        <p:txBody>
          <a:bodyPr>
            <a:normAutofit/>
          </a:bodyPr>
          <a:lstStyle/>
          <a:p>
            <a:pPr marL="342900" indent="-342900">
              <a:buFont typeface="Symbol" panose="05050102010706020507" pitchFamily="18" charset="2"/>
              <a:buChar char=""/>
            </a:pPr>
            <a:r>
              <a:rPr lang="cs-CZ" sz="1800" dirty="0">
                <a:ea typeface="Calibri" panose="020F0502020204030204" pitchFamily="34" charset="0"/>
              </a:rPr>
              <a:t>Schvalování a podpis je požadováno:</a:t>
            </a:r>
          </a:p>
          <a:p>
            <a:pPr marL="738900" lvl="1" indent="-342900">
              <a:buFont typeface="Courier New" panose="02070309020205020404" pitchFamily="49" charset="0"/>
              <a:buChar char="o"/>
            </a:pPr>
            <a:r>
              <a:rPr lang="cs-CZ" sz="1800" dirty="0">
                <a:ea typeface="Calibri" panose="020F0502020204030204" pitchFamily="34" charset="0"/>
              </a:rPr>
              <a:t>Žádost o výjimku </a:t>
            </a:r>
          </a:p>
          <a:p>
            <a:pPr marL="738900" lvl="1" indent="-342900">
              <a:buFont typeface="Courier New" panose="02070309020205020404" pitchFamily="49" charset="0"/>
              <a:buChar char="o"/>
            </a:pPr>
            <a:r>
              <a:rPr lang="cs-CZ" sz="1800" dirty="0">
                <a:ea typeface="Calibri" panose="020F0502020204030204" pitchFamily="34" charset="0"/>
              </a:rPr>
              <a:t>Žádost o vyhlášení připomínkového řízení </a:t>
            </a:r>
          </a:p>
          <a:p>
            <a:pPr marL="738900" lvl="1" indent="-342900">
              <a:buFont typeface="Courier New" panose="02070309020205020404" pitchFamily="49" charset="0"/>
              <a:buChar char="o"/>
            </a:pPr>
            <a:r>
              <a:rPr lang="cs-CZ" sz="1800" dirty="0">
                <a:ea typeface="Calibri" panose="020F0502020204030204" pitchFamily="34" charset="0"/>
              </a:rPr>
              <a:t>Souhrn připomínek </a:t>
            </a:r>
          </a:p>
          <a:p>
            <a:pPr marL="738900" lvl="1" indent="-342900">
              <a:buFont typeface="Courier New" panose="02070309020205020404" pitchFamily="49" charset="0"/>
              <a:buChar char="o"/>
            </a:pPr>
            <a:r>
              <a:rPr lang="cs-CZ" sz="1800" dirty="0">
                <a:ea typeface="Calibri" panose="020F0502020204030204" pitchFamily="34" charset="0"/>
              </a:rPr>
              <a:t>Příprava předložení na vládu a souhrn vypořádání připomínek 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Procesní dokumenty v připomínkovém řízení</a:t>
            </a:r>
          </a:p>
        </p:txBody>
      </p:sp>
    </p:spTree>
    <p:extLst>
      <p:ext uri="{BB962C8B-B14F-4D97-AF65-F5344CB8AC3E}">
        <p14:creationId xmlns:p14="http://schemas.microsoft.com/office/powerpoint/2010/main" val="382891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  <a:ea typeface="Aptos" panose="020B0004020202020204" pitchFamily="34" charset="0"/>
                <a:cs typeface="Times New Roman"/>
              </a:rPr>
              <a:t>MF</a:t>
            </a:r>
            <a:r>
              <a:rPr lang="cs-CZ" sz="1000" err="1">
                <a:solidFill>
                  <a:srgbClr val="00B0F0"/>
                </a:solidFill>
                <a:effectLst/>
                <a:latin typeface="Aptos"/>
                <a:ea typeface="Aptos" panose="020B0004020202020204" pitchFamily="34" charset="0"/>
                <a:cs typeface="Arial"/>
              </a:rPr>
              <a:t>_pracovnik</a:t>
            </a:r>
            <a:r>
              <a:rPr lang="cs-CZ" sz="1000">
                <a:solidFill>
                  <a:srgbClr val="00B0F0"/>
                </a:solidFill>
                <a:effectLst/>
                <a:latin typeface="Aptos"/>
                <a:ea typeface="Aptos" panose="020B0004020202020204" pitchFamily="34" charset="0"/>
                <a:cs typeface="Arial"/>
              </a:rPr>
              <a:t> </a:t>
            </a:r>
            <a:r>
              <a:rPr lang="cs-CZ" sz="1000">
                <a:effectLst/>
                <a:latin typeface="Aptos"/>
                <a:ea typeface="Aptos" panose="020B0004020202020204" pitchFamily="34" charset="0"/>
                <a:cs typeface="Arial"/>
              </a:rPr>
              <a:t>/ </a:t>
            </a:r>
            <a:r>
              <a:rPr lang="cs-CZ" sz="1000"/>
              <a:t>Informační systém e-Sbírka a e-Legislativa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77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16833"/>
            <a:ext cx="11234629" cy="4267165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/>
            <a:r>
              <a:rPr lang="cs-CZ" sz="1800">
                <a:latin typeface="Aptos"/>
                <a:ea typeface="Aptos" panose="020B0004020202020204" pitchFamily="34" charset="0"/>
                <a:cs typeface="Times New Roman"/>
              </a:rPr>
              <a:t>Přihlásíme se jako autor návrhu, tj. Předkladatel (</a:t>
            </a:r>
            <a:r>
              <a:rPr lang="cs-CZ" sz="1800" b="1" err="1">
                <a:latin typeface="Aptos"/>
                <a:ea typeface="Aptos" panose="020B0004020202020204" pitchFamily="34" charset="0"/>
                <a:cs typeface="Times New Roman"/>
              </a:rPr>
              <a:t>MF</a:t>
            </a:r>
            <a:r>
              <a:rPr lang="cs-CZ" sz="1800" b="1" err="1">
                <a:effectLst/>
                <a:latin typeface="Aptos"/>
                <a:ea typeface="Aptos" panose="020B0004020202020204" pitchFamily="34" charset="0"/>
                <a:cs typeface="Arial"/>
              </a:rPr>
              <a:t>_pracovnik</a:t>
            </a:r>
            <a:r>
              <a:rPr lang="cs-CZ" sz="1800">
                <a:effectLst/>
                <a:latin typeface="Aptos"/>
                <a:ea typeface="Aptos" panose="020B0004020202020204" pitchFamily="34" charset="0"/>
                <a:cs typeface="Arial"/>
              </a:rPr>
              <a:t>)</a:t>
            </a:r>
            <a:endParaRPr lang="cs-CZ">
              <a:ea typeface="Calibri"/>
              <a:cs typeface="Arial"/>
            </a:endParaRPr>
          </a:p>
          <a:p>
            <a:pPr marL="0" indent="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sz="180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sz="180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sz="180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sz="180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sz="180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0960" indent="0" fontAlgn="base">
              <a:buNone/>
            </a:pPr>
            <a:endParaRPr lang="cs-CZ" sz="180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6710" indent="-285750" fontAlgn="base">
              <a:buFont typeface="Arial" panose="020B0604020202020204" pitchFamily="34" charset="0"/>
              <a:buChar char="•"/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Procesní dokument Přehledu dopadů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1824DCE-EB27-2546-B85A-CBBF69130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6" y="3711731"/>
            <a:ext cx="9204871" cy="245844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93D9F45-5A64-4A49-839B-5F0F50D9B0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471"/>
          <a:stretch/>
        </p:blipFill>
        <p:spPr>
          <a:xfrm>
            <a:off x="526626" y="2013229"/>
            <a:ext cx="8671560" cy="159047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F9036E1-1DB1-E369-1DE5-1EA63727D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5846" y="1194181"/>
            <a:ext cx="809524" cy="819048"/>
          </a:xfrm>
          <a:prstGeom prst="rect">
            <a:avLst/>
          </a:prstGeom>
        </p:spPr>
      </p:pic>
      <p:sp>
        <p:nvSpPr>
          <p:cNvPr id="9" name="Vývojový diagram: spojnice 8">
            <a:extLst>
              <a:ext uri="{FF2B5EF4-FFF2-40B4-BE49-F238E27FC236}">
                <a16:creationId xmlns:a16="http://schemas.microsoft.com/office/drawing/2014/main" id="{0C66A9C2-7AD2-ACF6-8D94-0733FC27A281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5004973"/>
      </p:ext>
    </p:extLst>
  </p:cSld>
  <p:clrMapOvr>
    <a:masterClrMapping/>
  </p:clrMapOvr>
  <p:transition spd="slow">
    <p:push dir="u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78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cs-CZ" sz="1800" kern="100">
                <a:ea typeface="Calibri"/>
                <a:cs typeface="Arial"/>
              </a:rPr>
              <a:t>V Přehledy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Arial"/>
              </a:rPr>
              <a:t>(1) </a:t>
            </a:r>
            <a:r>
              <a:rPr lang="cs-CZ" sz="1800" kern="100">
                <a:ea typeface="Calibri"/>
                <a:cs typeface="Arial"/>
              </a:rPr>
              <a:t>přejdeme na mé právní akty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Arial"/>
              </a:rPr>
              <a:t>(2)</a:t>
            </a:r>
            <a:r>
              <a:rPr lang="cs-CZ" sz="1800" kern="100">
                <a:solidFill>
                  <a:srgbClr val="000000"/>
                </a:solidFill>
                <a:ea typeface="Calibri"/>
                <a:cs typeface="Arial"/>
              </a:rPr>
              <a:t>,</a:t>
            </a:r>
            <a:r>
              <a:rPr lang="cs-CZ" sz="1800" kern="100">
                <a:ea typeface="Calibri"/>
                <a:cs typeface="Arial"/>
              </a:rPr>
              <a:t> vybereme náš právní akt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Arial"/>
              </a:rPr>
              <a:t>(3) </a:t>
            </a:r>
            <a:r>
              <a:rPr lang="cs-CZ" sz="1800" kern="100">
                <a:ea typeface="Calibri"/>
                <a:cs typeface="Arial"/>
              </a:rPr>
              <a:t>a otevřeme návrh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Arial"/>
              </a:rPr>
              <a:t>(4) </a:t>
            </a: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Procesní dokument Přehledu dopadů</a:t>
            </a:r>
          </a:p>
        </p:txBody>
      </p:sp>
      <p:pic>
        <p:nvPicPr>
          <p:cNvPr id="6" name="Obrázek 5" descr="Obsah obrázku text, snímek obrazovky, software, Počítačová ikona&#10;&#10;Popis se vygeneroval automaticky.">
            <a:extLst>
              <a:ext uri="{FF2B5EF4-FFF2-40B4-BE49-F238E27FC236}">
                <a16:creationId xmlns:a16="http://schemas.microsoft.com/office/drawing/2014/main" id="{EC59FDBB-9295-7815-4BAB-CA88262B2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206834"/>
            <a:ext cx="10529455" cy="1723893"/>
          </a:xfrm>
          <a:prstGeom prst="rect">
            <a:avLst/>
          </a:prstGeom>
        </p:spPr>
      </p:pic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D7FFF2CD-838B-1070-6333-A5E4E6C07476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0607692"/>
      </p:ext>
    </p:extLst>
  </p:cSld>
  <p:clrMapOvr>
    <a:masterClrMapping/>
  </p:clrMapOvr>
  <p:transition spd="slow">
    <p:push dir="u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  <a:ea typeface="Calibri"/>
                <a:cs typeface="Calibri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  <a:ea typeface="Calibri"/>
                <a:cs typeface="Calibri"/>
              </a:rPr>
              <a:t> </a:t>
            </a:r>
            <a:r>
              <a:rPr lang="cs-CZ" sz="1000">
                <a:latin typeface="Aptos"/>
                <a:ea typeface="Calibri"/>
                <a:cs typeface="Calibri"/>
              </a:rPr>
              <a:t>/ </a:t>
            </a:r>
            <a:r>
              <a:rPr lang="cs-CZ" sz="1000">
                <a:ea typeface="Calibri"/>
                <a:cs typeface="Calibri"/>
              </a:rPr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79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15000"/>
              </a:lnSpc>
              <a:spcAft>
                <a:spcPts val="0"/>
              </a:spcAft>
            </a:pPr>
            <a:r>
              <a:rPr lang="cs-CZ" sz="1800" kern="100">
                <a:ea typeface="Aptos" panose="020B0004020202020204" pitchFamily="34" charset="0"/>
                <a:cs typeface="Arial"/>
              </a:rPr>
              <a:t>V záložce tvorba </a:t>
            </a:r>
            <a:r>
              <a:rPr lang="cs-CZ" sz="1800" kern="1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(1)</a:t>
            </a:r>
            <a:r>
              <a:rPr lang="cs-CZ" sz="1800" kern="100">
                <a:ea typeface="Aptos" panose="020B0004020202020204" pitchFamily="34" charset="0"/>
                <a:cs typeface="Arial"/>
              </a:rPr>
              <a:t> přejdeme na procesní dokumenty </a:t>
            </a:r>
            <a:r>
              <a:rPr lang="cs-CZ" sz="1800" kern="1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(2)</a:t>
            </a:r>
            <a:r>
              <a:rPr lang="cs-CZ" sz="1800" kern="100">
                <a:solidFill>
                  <a:srgbClr val="000000"/>
                </a:solidFill>
                <a:ea typeface="Aptos" panose="020B0004020202020204" pitchFamily="34" charset="0"/>
                <a:cs typeface="Arial"/>
              </a:rPr>
              <a:t>,</a:t>
            </a:r>
            <a:r>
              <a:rPr lang="cs-CZ" sz="1800" kern="100">
                <a:ea typeface="Aptos" panose="020B0004020202020204" pitchFamily="34" charset="0"/>
                <a:cs typeface="Arial"/>
              </a:rPr>
              <a:t> kde ve shrnutí </a:t>
            </a:r>
            <a:r>
              <a:rPr lang="cs-CZ" sz="1800" kern="1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(3)</a:t>
            </a:r>
            <a:r>
              <a:rPr lang="cs-CZ" sz="1800" kern="100">
                <a:ea typeface="Aptos" panose="020B0004020202020204" pitchFamily="34" charset="0"/>
                <a:cs typeface="Arial"/>
              </a:rPr>
              <a:t> zvolíme vytvořit procesní dokument </a:t>
            </a:r>
            <a:r>
              <a:rPr lang="cs-CZ" sz="1800" kern="1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(4)</a:t>
            </a:r>
            <a:endParaRPr lang="cs-CZ" sz="1800" kern="100">
              <a:effectLst/>
              <a:ea typeface="Aptos" panose="020B0004020202020204" pitchFamily="34" charset="0"/>
              <a:cs typeface="Arial"/>
            </a:endParaRPr>
          </a:p>
          <a:p>
            <a:pPr marL="323850" indent="-323850" algn="just">
              <a:lnSpc>
                <a:spcPct val="114999"/>
              </a:lnSpc>
              <a:spcAft>
                <a:spcPts val="0"/>
              </a:spcAft>
            </a:pPr>
            <a:r>
              <a:rPr lang="cs-CZ" sz="1800" kern="100">
                <a:ea typeface="Aptos" panose="020B0004020202020204" pitchFamily="34" charset="0"/>
                <a:cs typeface="Arial"/>
              </a:rPr>
              <a:t>V otevřeném okně vyplníme typ dokumentu </a:t>
            </a:r>
            <a:r>
              <a:rPr lang="cs-CZ" sz="1800" kern="1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(5)</a:t>
            </a:r>
            <a:r>
              <a:rPr lang="cs-CZ" sz="1800" kern="100">
                <a:solidFill>
                  <a:srgbClr val="000000"/>
                </a:solidFill>
                <a:ea typeface="Aptos" panose="020B0004020202020204" pitchFamily="34" charset="0"/>
                <a:cs typeface="Arial"/>
              </a:rPr>
              <a:t>,</a:t>
            </a:r>
            <a:r>
              <a:rPr lang="cs-CZ" sz="1800" kern="100">
                <a:ea typeface="Aptos" panose="020B0004020202020204" pitchFamily="34" charset="0"/>
                <a:cs typeface="Arial"/>
              </a:rPr>
              <a:t> autora </a:t>
            </a:r>
            <a:r>
              <a:rPr lang="cs-CZ" sz="1800" kern="1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(6)</a:t>
            </a:r>
            <a:r>
              <a:rPr lang="cs-CZ" sz="1800" kern="100">
                <a:solidFill>
                  <a:srgbClr val="000000"/>
                </a:solidFill>
                <a:ea typeface="Aptos" panose="020B0004020202020204" pitchFamily="34" charset="0"/>
                <a:cs typeface="Arial"/>
              </a:rPr>
              <a:t>,</a:t>
            </a:r>
            <a:r>
              <a:rPr lang="cs-CZ" sz="1800" kern="100">
                <a:ea typeface="Aptos" panose="020B0004020202020204" pitchFamily="34" charset="0"/>
                <a:cs typeface="Arial"/>
              </a:rPr>
              <a:t> verzi návrhu</a:t>
            </a:r>
            <a:r>
              <a:rPr lang="cs-CZ" sz="1800" kern="1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(7)</a:t>
            </a:r>
            <a:r>
              <a:rPr lang="cs-CZ" sz="1800" kern="100">
                <a:ea typeface="Aptos" panose="020B0004020202020204" pitchFamily="34" charset="0"/>
                <a:cs typeface="Arial"/>
              </a:rPr>
              <a:t> a vytvoříme dokument </a:t>
            </a:r>
            <a:r>
              <a:rPr lang="cs-CZ" sz="1800" kern="1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(8)</a:t>
            </a:r>
            <a:endParaRPr lang="cs-CZ" sz="1800" kern="100"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cs-CZ" sz="180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cs-CZ" sz="1800">
              <a:cs typeface="Calibri" panose="020F0502020204030204" pitchFamily="34" charset="0"/>
            </a:endParaRPr>
          </a:p>
          <a:p>
            <a:pPr marL="346710" indent="-285750" fontAlgn="base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180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Procesní dokument Přehledu dopadů</a:t>
            </a:r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5594586D-9DA9-93B8-89E0-23D4A50B2C63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7B667D-F1FE-FF05-5712-FEFB5E455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410298"/>
            <a:ext cx="10964565" cy="376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1716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8</a:t>
            </a:fld>
            <a:endParaRPr lang="pl-PL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231BF77-8A93-3545-DB89-D92E1A58BC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627" y="1730218"/>
            <a:ext cx="11233584" cy="336244"/>
          </a:xfrm>
        </p:spPr>
        <p:txBody>
          <a:bodyPr/>
          <a:lstStyle/>
          <a:p>
            <a:endParaRPr lang="cs-CZ"/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30" y="848201"/>
            <a:ext cx="11234631" cy="792675"/>
          </a:xfrm>
        </p:spPr>
        <p:txBody>
          <a:bodyPr anchor="t">
            <a:normAutofit/>
          </a:bodyPr>
          <a:lstStyle/>
          <a:p>
            <a:r>
              <a:rPr lang="cs-CZ"/>
              <a:t>Přihlášení do e-Legislativa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28" y="1895475"/>
            <a:ext cx="10263291" cy="4076999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načtení stránky </a:t>
            </a:r>
            <a:r>
              <a:rPr lang="sk-SK" sz="1800">
                <a:solidFill>
                  <a:srgbClr val="00B0F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https://test-portal.e-legislativa.cz</a:t>
            </a:r>
            <a:r>
              <a:rPr lang="sk-SK" sz="1800">
                <a:solidFill>
                  <a:srgbClr val="00B0F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vyberte MOCK JIP/KAAS </a:t>
            </a:r>
            <a:r>
              <a:rPr lang="cs-CZ" sz="180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  <a:endParaRPr lang="cs-CZ" sz="1800">
              <a:latin typeface="Calibri" panose="020F050202020403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A5AB7A1-A1AE-C84F-0D29-B2EE0CF8A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49" y="2381593"/>
            <a:ext cx="5638095" cy="15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8770"/>
      </p:ext>
    </p:extLst>
  </p:cSld>
  <p:clrMapOvr>
    <a:masterClrMapping/>
  </p:clrMapOvr>
  <p:transition spd="slow">
    <p:push dir="u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80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cs-CZ" sz="1800" kern="100">
                <a:ea typeface="Aptos" panose="020B0004020202020204" pitchFamily="34" charset="0"/>
                <a:cs typeface="Arial"/>
              </a:rPr>
              <a:t>Dokument otevřeme v editoru, zeditujeme a dokončíme dokument </a:t>
            </a:r>
            <a:r>
              <a:rPr lang="cs-CZ" sz="1800" kern="1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(1)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cs-CZ" sz="1800" kern="100">
                <a:ea typeface="Aptos" panose="020B0004020202020204" pitchFamily="34" charset="0"/>
                <a:cs typeface="Arial"/>
              </a:rPr>
              <a:t>V okně Dokončení dokumentu </a:t>
            </a:r>
            <a:r>
              <a:rPr lang="cs-CZ" sz="1800" kern="1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(2)</a:t>
            </a:r>
            <a:r>
              <a:rPr lang="cs-CZ" sz="1800" kern="100">
                <a:ea typeface="Aptos" panose="020B0004020202020204" pitchFamily="34" charset="0"/>
                <a:cs typeface="Arial"/>
              </a:rPr>
              <a:t> potvrdíme </a:t>
            </a:r>
            <a:r>
              <a:rPr lang="cs-CZ" sz="1800" kern="100">
                <a:solidFill>
                  <a:srgbClr val="FF0000"/>
                </a:solidFill>
                <a:ea typeface="Aptos" panose="020B0004020202020204" pitchFamily="34" charset="0"/>
                <a:cs typeface="Arial"/>
              </a:rPr>
              <a:t>(3)</a:t>
            </a:r>
            <a:endParaRPr lang="cs-CZ" sz="1800" kern="100">
              <a:solidFill>
                <a:srgbClr val="FF0000"/>
              </a:solidFill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cs-CZ" sz="1800"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cs-CZ" sz="1800">
              <a:effectLst/>
              <a:ea typeface="Times New Roman" panose="02020603050405020304" pitchFamily="18" charset="0"/>
            </a:endParaRPr>
          </a:p>
          <a:p>
            <a:pPr marL="346710" indent="-285750" fontAlgn="base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180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Procesní dokument Přehledu dopadů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A353FDF-1B02-D189-18E7-AD501CB866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1673"/>
          <a:stretch/>
        </p:blipFill>
        <p:spPr>
          <a:xfrm>
            <a:off x="531883" y="2384388"/>
            <a:ext cx="4673104" cy="396699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8C7792B-6879-2691-D9CD-46FFDCE98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092" y="2470247"/>
            <a:ext cx="4480102" cy="3966996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81C4B705-E13E-BFE6-8AB6-4C839A5E669F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4311319"/>
      </p:ext>
    </p:extLst>
  </p:cSld>
  <p:clrMapOvr>
    <a:masterClrMapping/>
  </p:clrMapOvr>
  <p:transition spd="slow">
    <p:push dir="u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81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just">
              <a:lnSpc>
                <a:spcPct val="115000"/>
              </a:lnSpc>
            </a:pPr>
            <a:r>
              <a:rPr lang="cs-CZ" sz="1800" kern="100">
                <a:ea typeface="Calibri"/>
                <a:cs typeface="Arial"/>
              </a:rPr>
              <a:t>V legislativním procesu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Arial"/>
              </a:rPr>
              <a:t>(1)</a:t>
            </a:r>
            <a:r>
              <a:rPr lang="cs-CZ" sz="1800" kern="100">
                <a:ea typeface="Calibri"/>
                <a:cs typeface="Arial"/>
              </a:rPr>
              <a:t> v prostoru Tvorba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Arial"/>
              </a:rPr>
              <a:t>(2)</a:t>
            </a:r>
            <a:r>
              <a:rPr lang="cs-CZ" sz="1800" kern="100">
                <a:ea typeface="Calibri"/>
                <a:cs typeface="Arial"/>
              </a:rPr>
              <a:t> klikneme na záložku Shrnutí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Arial"/>
              </a:rPr>
              <a:t>(3)</a:t>
            </a:r>
            <a:r>
              <a:rPr lang="cs-CZ" sz="1800" kern="100">
                <a:ea typeface="Calibri"/>
                <a:cs typeface="Arial"/>
              </a:rPr>
              <a:t>, kde zvolíme připravit předání Přehledu dopadů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Arial"/>
              </a:rPr>
              <a:t>(4)</a:t>
            </a:r>
            <a:endParaRPr lang="cs-CZ" sz="1800" kern="100">
              <a:ea typeface="Calibri"/>
              <a:cs typeface="Arial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 kern="100"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 kern="100"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>
              <a:ea typeface="Calibri"/>
              <a:cs typeface="Calibri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Procesní dokument Přehledu dopadů</a:t>
            </a:r>
          </a:p>
        </p:txBody>
      </p:sp>
      <p:pic>
        <p:nvPicPr>
          <p:cNvPr id="6" name="Obrázek 5" descr="Obsah obrázku text, snímek obrazovky, software, Počítačová ikona&#10;&#10;Popis se vygeneroval automaticky.">
            <a:extLst>
              <a:ext uri="{FF2B5EF4-FFF2-40B4-BE49-F238E27FC236}">
                <a16:creationId xmlns:a16="http://schemas.microsoft.com/office/drawing/2014/main" id="{DEFEB5A4-C588-9101-0F81-216B8BE60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477555"/>
            <a:ext cx="11143434" cy="2551645"/>
          </a:xfrm>
          <a:prstGeom prst="rect">
            <a:avLst/>
          </a:prstGeom>
        </p:spPr>
      </p:pic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8D012595-A6A7-8A68-EDCC-9D45C52E43E6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7345511"/>
      </p:ext>
    </p:extLst>
  </p:cSld>
  <p:clrMapOvr>
    <a:masterClrMapping/>
  </p:clrMapOvr>
  <p:transition spd="slow">
    <p:push dir="u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82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algn="just">
              <a:lnSpc>
                <a:spcPct val="115000"/>
              </a:lnSpc>
            </a:pPr>
            <a:r>
              <a:rPr lang="cs-CZ" sz="1800" kern="100">
                <a:ea typeface="Calibri"/>
                <a:cs typeface="Arial"/>
              </a:rPr>
              <a:t>V PVD předání Přehledu dopadů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Arial"/>
              </a:rPr>
              <a:t>(1)</a:t>
            </a:r>
            <a:r>
              <a:rPr lang="cs-CZ" sz="1800" kern="100">
                <a:ea typeface="Calibri"/>
                <a:cs typeface="Arial"/>
              </a:rPr>
              <a:t> doplníme ve Vlastnostech</a:t>
            </a:r>
            <a:r>
              <a:rPr lang="cs-CZ" sz="1800" kern="100">
                <a:solidFill>
                  <a:srgbClr val="000000"/>
                </a:solidFill>
                <a:ea typeface="Calibri"/>
                <a:cs typeface="Arial"/>
              </a:rPr>
              <a:t>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Arial"/>
              </a:rPr>
              <a:t>(2)</a:t>
            </a:r>
            <a:r>
              <a:rPr lang="cs-CZ" sz="1800" kern="100">
                <a:ea typeface="Calibri"/>
                <a:cs typeface="Arial"/>
              </a:rPr>
              <a:t> Číslo jednací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Arial"/>
              </a:rPr>
              <a:t>(3)</a:t>
            </a:r>
            <a:r>
              <a:rPr lang="cs-CZ" sz="1800" kern="100">
                <a:solidFill>
                  <a:srgbClr val="000000"/>
                </a:solidFill>
                <a:ea typeface="Calibri"/>
                <a:cs typeface="Arial"/>
              </a:rPr>
              <a:t>,</a:t>
            </a:r>
            <a:r>
              <a:rPr lang="cs-CZ" sz="1800" kern="100">
                <a:ea typeface="Calibri"/>
                <a:cs typeface="Arial"/>
              </a:rPr>
              <a:t> Průvodní informace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Arial"/>
              </a:rPr>
              <a:t>(4)</a:t>
            </a:r>
            <a:r>
              <a:rPr lang="cs-CZ" sz="1800" kern="100">
                <a:ea typeface="Calibri"/>
                <a:cs typeface="Arial"/>
              </a:rPr>
              <a:t> a klikneme</a:t>
            </a:r>
            <a:r>
              <a:rPr lang="cs-CZ" sz="1800" kern="100">
                <a:solidFill>
                  <a:srgbClr val="000000"/>
                </a:solidFill>
                <a:ea typeface="Calibri"/>
                <a:cs typeface="Arial"/>
              </a:rPr>
              <a:t> na uložit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Arial"/>
              </a:rPr>
              <a:t>(4)</a:t>
            </a:r>
            <a:endParaRPr lang="cs-CZ" sz="1800">
              <a:ea typeface="Calibri"/>
              <a:cs typeface="Calibri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cs-CZ" sz="1800" kern="100"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kern="100">
                <a:cs typeface="Arial" panose="020B0604020202020204" pitchFamily="34" charset="0"/>
              </a:rPr>
              <a:t>			</a:t>
            </a: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 kern="100"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/>
              <a:t>.</a:t>
            </a: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Procesní dokument Přehledu dopadů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EB805C1-B495-5462-B6E0-F78F0129C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407588"/>
            <a:ext cx="10412484" cy="4088461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45CBF917-DECD-226C-0B23-C9EACECDF024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4587068"/>
      </p:ext>
    </p:extLst>
  </p:cSld>
  <p:clrMapOvr>
    <a:masterClrMapping/>
  </p:clrMapOvr>
  <p:transition spd="slow">
    <p:push dir="u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  <a:ea typeface="+mn-lt"/>
                <a:cs typeface="+mn-lt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  <a:ea typeface="+mn-lt"/>
                <a:cs typeface="+mn-lt"/>
              </a:rPr>
              <a:t> </a:t>
            </a:r>
            <a:r>
              <a:rPr lang="cs-CZ" sz="1000">
                <a:latin typeface="Aptos"/>
                <a:ea typeface="+mn-lt"/>
                <a:cs typeface="+mn-lt"/>
              </a:rPr>
              <a:t>/ </a:t>
            </a:r>
            <a:r>
              <a:rPr lang="cs-CZ" sz="1000">
                <a:ea typeface="+mn-lt"/>
                <a:cs typeface="+mn-lt"/>
              </a:rPr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83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cs-CZ" sz="1800" kern="100" dirty="0">
                <a:ea typeface="Calibri"/>
                <a:cs typeface="Arial"/>
              </a:rPr>
              <a:t>Přehled dopadů </a:t>
            </a:r>
            <a:r>
              <a:rPr lang="cs-CZ" sz="1800" kern="100" dirty="0">
                <a:solidFill>
                  <a:srgbClr val="FF0000"/>
                </a:solidFill>
                <a:ea typeface="Calibri"/>
                <a:cs typeface="Arial"/>
              </a:rPr>
              <a:t>(1)</a:t>
            </a:r>
            <a:r>
              <a:rPr lang="cs-CZ" sz="1800" kern="100" dirty="0">
                <a:ea typeface="Calibri"/>
                <a:cs typeface="Arial"/>
              </a:rPr>
              <a:t> se vytvořil pomocí „Procesní dokumenty“ -&gt; automaticky se nahrál do prostoru předání Přehledu dopadů </a:t>
            </a:r>
            <a:r>
              <a:rPr lang="cs-CZ" sz="1800" kern="100" dirty="0">
                <a:solidFill>
                  <a:srgbClr val="FF0000"/>
                </a:solidFill>
                <a:ea typeface="Calibri"/>
                <a:cs typeface="Arial"/>
              </a:rPr>
              <a:t>(2)</a:t>
            </a:r>
            <a:r>
              <a:rPr lang="cs-CZ" sz="1800" kern="100" dirty="0">
                <a:ea typeface="Calibri"/>
                <a:cs typeface="Arial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cs-CZ" sz="1800" kern="100" dirty="0">
                <a:ea typeface="Calibri"/>
                <a:cs typeface="Arial"/>
              </a:rPr>
              <a:t>Vložíme vlastní průvodní dopis vytvořený mimo e-Legislativu přes záložku Soubory</a:t>
            </a:r>
            <a:endParaRPr lang="en-US" sz="1800" dirty="0"/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cs-CZ" sz="18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Procesní dokument v PVD přehled dopadů</a:t>
            </a:r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526B7DAB-B104-F665-0A33-C7370953C1C6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BECF3DB-60D7-DC5D-C8DB-6C95B01DB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9" y="2645928"/>
            <a:ext cx="7198145" cy="380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00745"/>
      </p:ext>
    </p:extLst>
  </p:cSld>
  <p:clrMapOvr>
    <a:masterClrMapping/>
  </p:clrMapOvr>
  <p:transition spd="slow">
    <p:push dir="u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84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17484"/>
            <a:ext cx="10632242" cy="789219"/>
          </a:xfrm>
        </p:spPr>
        <p:txBody>
          <a:bodyPr vert="horz" lIns="0" tIns="0" rIns="0" bIns="0" rtlCol="0" anchor="t">
            <a:noAutofit/>
          </a:bodyPr>
          <a:lstStyle/>
          <a:p>
            <a:pPr marL="323850" indent="-323850" algn="just">
              <a:lnSpc>
                <a:spcPct val="114999"/>
              </a:lnSpc>
              <a:spcAft>
                <a:spcPts val="0"/>
              </a:spcAft>
              <a:buFont typeface="Calibri"/>
              <a:buChar char="•"/>
            </a:pPr>
            <a:r>
              <a:rPr lang="cs-CZ" sz="1800" kern="100">
                <a:ea typeface="Calibri"/>
                <a:cs typeface="Calibri"/>
              </a:rPr>
              <a:t>Přehled dopadů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Calibri"/>
              </a:rPr>
              <a:t>(1)</a:t>
            </a:r>
            <a:r>
              <a:rPr lang="cs-CZ" sz="1800" kern="100">
                <a:ea typeface="Calibri"/>
                <a:cs typeface="Calibri"/>
              </a:rPr>
              <a:t> přejdeme na soubory 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Calibri"/>
              </a:rPr>
              <a:t>(2)</a:t>
            </a:r>
            <a:r>
              <a:rPr lang="cs-CZ" sz="1800" kern="100">
                <a:ea typeface="Calibri"/>
                <a:cs typeface="Calibri"/>
              </a:rPr>
              <a:t>, kde zvolíme přidat nový 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Calibri"/>
              </a:rPr>
              <a:t>(3)</a:t>
            </a:r>
          </a:p>
          <a:p>
            <a:pPr marL="323850" indent="-323850" algn="just">
              <a:lnSpc>
                <a:spcPct val="114999"/>
              </a:lnSpc>
              <a:spcAft>
                <a:spcPts val="0"/>
              </a:spcAft>
              <a:buFont typeface="Calibri"/>
              <a:buChar char="•"/>
            </a:pPr>
            <a:r>
              <a:rPr lang="cs-CZ" sz="1800" kern="100">
                <a:ea typeface="Calibri"/>
                <a:cs typeface="Calibri"/>
              </a:rPr>
              <a:t>V přidání souboru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Calibri"/>
              </a:rPr>
              <a:t> (4)</a:t>
            </a:r>
            <a:r>
              <a:rPr lang="cs-CZ" sz="1800" kern="100">
                <a:ea typeface="Calibri"/>
                <a:cs typeface="Calibri"/>
              </a:rPr>
              <a:t> vybereme vlastní soubor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Calibri"/>
              </a:rPr>
              <a:t>(5)</a:t>
            </a:r>
            <a:r>
              <a:rPr lang="cs-CZ" sz="1800" kern="100">
                <a:ea typeface="Calibri"/>
                <a:cs typeface="Calibri"/>
              </a:rPr>
              <a:t>, nahrajeme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Calibri"/>
              </a:rPr>
              <a:t>(6)</a:t>
            </a:r>
            <a:r>
              <a:rPr lang="cs-CZ" sz="1800" kern="100">
                <a:ea typeface="Calibri"/>
                <a:cs typeface="Calibri"/>
              </a:rPr>
              <a:t>, vyplníme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Calibri"/>
              </a:rPr>
              <a:t>(7)</a:t>
            </a:r>
            <a:r>
              <a:rPr lang="cs-CZ" sz="1800" kern="100">
                <a:ea typeface="Calibri"/>
                <a:cs typeface="Calibri"/>
              </a:rPr>
              <a:t> a vložíme dokument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Calibri"/>
              </a:rPr>
              <a:t>(8)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en-US" sz="1600"/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en-US" sz="1600"/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cs-CZ" sz="16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Procesní dokument přehledu dopadů</a:t>
            </a:r>
          </a:p>
        </p:txBody>
      </p:sp>
      <p:sp>
        <p:nvSpPr>
          <p:cNvPr id="8" name="Vývojový diagram: spojnice 7">
            <a:extLst>
              <a:ext uri="{FF2B5EF4-FFF2-40B4-BE49-F238E27FC236}">
                <a16:creationId xmlns:a16="http://schemas.microsoft.com/office/drawing/2014/main" id="{0EE3F35D-158E-759D-AE33-7E584E52F4B7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F258DB3-B685-CFDB-E6BF-DFDE462F3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9" y="2317750"/>
            <a:ext cx="10378185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35769"/>
      </p:ext>
    </p:extLst>
  </p:cSld>
  <p:clrMapOvr>
    <a:masterClrMapping/>
  </p:clrMapOvr>
  <p:transition spd="slow">
    <p:push dir="u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85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Autofit/>
          </a:bodyPr>
          <a:lstStyle/>
          <a:p>
            <a:pPr marL="323850" indent="-323850" algn="just">
              <a:lnSpc>
                <a:spcPct val="115000"/>
              </a:lnSpc>
            </a:pPr>
            <a:r>
              <a:rPr lang="cs-CZ" sz="1800" kern="100">
                <a:ea typeface="Calibri"/>
                <a:cs typeface="Arial"/>
              </a:rPr>
              <a:t>Ukázka validační hlášky - spustit schvalování nelze provést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Arial"/>
              </a:rPr>
              <a:t>(1)</a:t>
            </a:r>
            <a:r>
              <a:rPr lang="cs-CZ" sz="1800" kern="100">
                <a:ea typeface="Calibri"/>
                <a:cs typeface="Arial"/>
              </a:rPr>
              <a:t> – nejsou splněny všechny podmínky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Arial"/>
              </a:rPr>
              <a:t>(2)</a:t>
            </a: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Procesní dokument Přehledu dopadů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8C54333-839E-0AD4-CBB9-5D3E6FDAA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083393"/>
            <a:ext cx="8007039" cy="4393607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5C1EE724-3CC3-6A51-76DF-C36496BA09E7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572498"/>
      </p:ext>
    </p:extLst>
  </p:cSld>
  <p:clrMapOvr>
    <a:masterClrMapping/>
  </p:clrMapOvr>
  <p:transition spd="slow">
    <p:push dir="u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86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07000"/>
              </a:lnSpc>
              <a:tabLst>
                <a:tab pos="457200" algn="l"/>
              </a:tabLst>
            </a:pPr>
            <a:r>
              <a:rPr lang="cs-CZ" sz="1800" kern="100">
                <a:ea typeface="Calibri"/>
                <a:cs typeface="Arial"/>
              </a:rPr>
              <a:t>Ve schvalování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Arial"/>
              </a:rPr>
              <a:t>(1)</a:t>
            </a:r>
            <a:r>
              <a:rPr lang="cs-CZ" sz="1800" kern="100">
                <a:ea typeface="Calibri"/>
                <a:cs typeface="Arial"/>
              </a:rPr>
              <a:t> klikneme na prázdného schvalovatele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Arial"/>
              </a:rPr>
              <a:t>(2)</a:t>
            </a:r>
            <a:r>
              <a:rPr lang="cs-CZ" sz="1800" kern="100">
                <a:ea typeface="Calibri"/>
                <a:cs typeface="Arial"/>
              </a:rPr>
              <a:t>, zvolíme vybrat schvalovatele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Arial"/>
              </a:rPr>
              <a:t>(3)</a:t>
            </a:r>
            <a:r>
              <a:rPr lang="cs-CZ" sz="1800" kern="100">
                <a:ea typeface="Calibri"/>
                <a:cs typeface="Arial"/>
              </a:rPr>
              <a:t>, nastavíme schvalovatele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Arial"/>
              </a:rPr>
              <a:t>(4)</a:t>
            </a:r>
            <a:r>
              <a:rPr lang="cs-CZ" sz="1800" kern="100">
                <a:ea typeface="Calibri"/>
                <a:cs typeface="Arial"/>
              </a:rPr>
              <a:t> a potvrdíme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Arial"/>
              </a:rPr>
              <a:t>(5)</a:t>
            </a: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Procesní dokument v přehledu dopadů</a:t>
            </a:r>
          </a:p>
        </p:txBody>
      </p:sp>
      <p:pic>
        <p:nvPicPr>
          <p:cNvPr id="6" name="Obrázek 5" descr="Obsah obrázku text, snímek obrazovky, software, Počítačová ikona&#10;&#10;Popis se vygeneroval automaticky.">
            <a:extLst>
              <a:ext uri="{FF2B5EF4-FFF2-40B4-BE49-F238E27FC236}">
                <a16:creationId xmlns:a16="http://schemas.microsoft.com/office/drawing/2014/main" id="{AA469755-5C53-CAEF-CC34-CE2A31632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407541"/>
            <a:ext cx="8431481" cy="4045147"/>
          </a:xfrm>
          <a:prstGeom prst="rect">
            <a:avLst/>
          </a:prstGeom>
        </p:spPr>
      </p:pic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F17578AE-9D99-486F-4187-14D6738F7476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6131794"/>
      </p:ext>
    </p:extLst>
  </p:cSld>
  <p:clrMapOvr>
    <a:masterClrMapping/>
  </p:clrMapOvr>
  <p:transition spd="slow">
    <p:push dir="u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87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ct val="107000"/>
              </a:lnSpc>
              <a:tabLst>
                <a:tab pos="457200" algn="l"/>
              </a:tabLst>
            </a:pPr>
            <a:r>
              <a:rPr lang="cs-CZ" sz="1800" kern="100">
                <a:ea typeface="Calibri"/>
                <a:cs typeface="Arial"/>
              </a:rPr>
              <a:t>Přejdeme v předání Přehledu dopadů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Arial"/>
              </a:rPr>
              <a:t>(1)</a:t>
            </a:r>
            <a:r>
              <a:rPr lang="cs-CZ" sz="1800" kern="100">
                <a:ea typeface="Calibri"/>
                <a:cs typeface="Arial"/>
              </a:rPr>
              <a:t> na záložku Shrnutí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Arial"/>
              </a:rPr>
              <a:t>(2)</a:t>
            </a:r>
            <a:r>
              <a:rPr lang="cs-CZ" sz="1800" kern="100">
                <a:ea typeface="Calibri"/>
                <a:cs typeface="Arial"/>
              </a:rPr>
              <a:t>, kde spustíme schvalování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Arial"/>
              </a:rPr>
              <a:t>(3)</a:t>
            </a: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Procesní dokument přehledu dopadů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9138F4C-A9C9-4CAA-3217-9A1528141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080093"/>
            <a:ext cx="7501168" cy="3837041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9C8AC119-BA5E-3AC8-B63E-55AB2070411E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2499136"/>
      </p:ext>
    </p:extLst>
  </p:cSld>
  <p:clrMapOvr>
    <a:masterClrMapping/>
  </p:clrMapOvr>
  <p:transition spd="slow">
    <p:push dir="u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kern="100" err="1">
                <a:solidFill>
                  <a:srgbClr val="00B0F0"/>
                </a:solidFill>
                <a:ea typeface="+mn-lt"/>
                <a:cs typeface="+mn-lt"/>
              </a:rPr>
              <a:t>MF_ministr</a:t>
            </a:r>
            <a:r>
              <a:rPr lang="cs-CZ" sz="1000" kern="100">
                <a:solidFill>
                  <a:srgbClr val="00B0F0"/>
                </a:solidFill>
                <a:ea typeface="+mn-lt"/>
                <a:cs typeface="+mn-lt"/>
              </a:rPr>
              <a:t> </a:t>
            </a:r>
            <a:r>
              <a:rPr lang="cs-CZ" sz="1000" kern="100">
                <a:ea typeface="+mn-lt"/>
                <a:cs typeface="+mn-lt"/>
              </a:rPr>
              <a:t>/ </a:t>
            </a:r>
            <a:r>
              <a:rPr lang="cs-CZ" sz="1000"/>
              <a:t>Informační systém e-Sbírka a e-Legislativa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88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>
              <a:lnSpc>
                <a:spcPct val="107000"/>
              </a:lnSpc>
              <a:tabLst>
                <a:tab pos="457200" algn="l"/>
              </a:tabLst>
            </a:pPr>
            <a:r>
              <a:rPr lang="cs-CZ" sz="1800" kern="100">
                <a:cs typeface="Arial"/>
              </a:rPr>
              <a:t>Přihlásíme se jako ministr pro realizaci schvalování (</a:t>
            </a:r>
            <a:r>
              <a:rPr lang="cs-CZ" sz="1800" b="1" kern="100" err="1">
                <a:ea typeface="+mn-lt"/>
                <a:cs typeface="+mn-lt"/>
              </a:rPr>
              <a:t>MF_ministr</a:t>
            </a:r>
            <a:r>
              <a:rPr lang="cs-CZ" sz="1800" kern="100">
                <a:ea typeface="+mn-lt"/>
                <a:cs typeface="+mn-lt"/>
              </a:rPr>
              <a:t>) </a:t>
            </a: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Procesní dokument Přehledu dopadů</a:t>
            </a:r>
          </a:p>
        </p:txBody>
      </p:sp>
      <p:pic>
        <p:nvPicPr>
          <p:cNvPr id="6" name="Obrázek 5" descr="Obsah obrázku text, snímek obrazovky, Písmo, číslo&#10;&#10;Popis se vygeneroval automaticky.">
            <a:extLst>
              <a:ext uri="{FF2B5EF4-FFF2-40B4-BE49-F238E27FC236}">
                <a16:creationId xmlns:a16="http://schemas.microsoft.com/office/drawing/2014/main" id="{88A1EC55-F81B-66FC-141A-6E4FD5F84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211531"/>
            <a:ext cx="8133948" cy="2639096"/>
          </a:xfrm>
          <a:prstGeom prst="rect">
            <a:avLst/>
          </a:prstGeom>
        </p:spPr>
      </p:pic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E9104EEF-3C96-F843-A26F-B33A25C3EFB6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0F0EDCE-85F4-F87A-F42B-E9FE66636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5846" y="1194181"/>
            <a:ext cx="809524" cy="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925337"/>
      </p:ext>
    </p:extLst>
  </p:cSld>
  <p:clrMapOvr>
    <a:masterClrMapping/>
  </p:clrMapOvr>
  <p:transition spd="slow">
    <p:push dir="u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</a:rPr>
              <a:t>MF_ministr</a:t>
            </a:r>
            <a:r>
              <a:rPr lang="cs-CZ" sz="1000">
                <a:solidFill>
                  <a:srgbClr val="00B0F0"/>
                </a:solidFill>
              </a:rPr>
              <a:t> </a:t>
            </a:r>
            <a:r>
              <a:rPr lang="cs-CZ" sz="1000"/>
              <a:t>/ 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89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>
              <a:lnSpc>
                <a:spcPct val="107000"/>
              </a:lnSpc>
              <a:tabLst>
                <a:tab pos="457200" algn="l"/>
              </a:tabLst>
            </a:pPr>
            <a:r>
              <a:rPr lang="cs-CZ" sz="1800" kern="100">
                <a:ea typeface="Calibri"/>
                <a:cs typeface="Arial"/>
              </a:rPr>
              <a:t>V přehledech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Arial"/>
              </a:rPr>
              <a:t>(1) </a:t>
            </a:r>
            <a:r>
              <a:rPr lang="cs-CZ" sz="1800" kern="100">
                <a:ea typeface="Calibri"/>
                <a:cs typeface="Arial"/>
              </a:rPr>
              <a:t>zvolíme Ke schválení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Arial"/>
              </a:rPr>
              <a:t>(2)</a:t>
            </a:r>
            <a:r>
              <a:rPr lang="cs-CZ" sz="1800" kern="100">
                <a:ea typeface="Calibri"/>
                <a:cs typeface="Arial"/>
              </a:rPr>
              <a:t>, kde označíme na náš právní akt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Arial"/>
              </a:rPr>
              <a:t>(3)</a:t>
            </a:r>
            <a:r>
              <a:rPr lang="cs-CZ" sz="1800" kern="100">
                <a:ea typeface="Calibri"/>
                <a:cs typeface="Arial"/>
              </a:rPr>
              <a:t> a otevřeme ho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Arial"/>
              </a:rPr>
              <a:t>(4)</a:t>
            </a: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Procesní dokument v přehledu dopadů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9E8E7CA-0836-B3BE-4F93-BDA656364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151132"/>
            <a:ext cx="10911840" cy="1704975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38177CD9-E993-138F-5AB4-AC97A01E991F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682482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9</a:t>
            </a:fld>
            <a:endParaRPr lang="pl-PL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231BF77-8A93-3545-DB89-D92E1A58BC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627" y="1730218"/>
            <a:ext cx="11233584" cy="336244"/>
          </a:xfrm>
        </p:spPr>
        <p:txBody>
          <a:bodyPr/>
          <a:lstStyle/>
          <a:p>
            <a:endParaRPr lang="cs-CZ"/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30" y="848201"/>
            <a:ext cx="11234631" cy="792675"/>
          </a:xfrm>
        </p:spPr>
        <p:txBody>
          <a:bodyPr anchor="t">
            <a:normAutofit/>
          </a:bodyPr>
          <a:lstStyle/>
          <a:p>
            <a:r>
              <a:rPr lang="cs-CZ"/>
              <a:t>Přihlášení do e-Legislativy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28" y="1885950"/>
            <a:ext cx="10263291" cy="4086524"/>
          </a:xfrm>
        </p:spPr>
        <p:txBody>
          <a:bodyPr vert="horz" lIns="0" tIns="0" rIns="0" bIns="0" rtlCol="0" anchor="t">
            <a:normAutofit/>
          </a:bodyPr>
          <a:lstStyle/>
          <a:p>
            <a:pPr marL="323850" indent="-323850" algn="l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Vyhledá se uživatel _</a:t>
            </a:r>
            <a:r>
              <a:rPr lang="cs-CZ" sz="1800" b="1" i="0" err="1">
                <a:solidFill>
                  <a:srgbClr val="172B4D"/>
                </a:solidFill>
                <a:effectLst/>
                <a:latin typeface="Calibri"/>
                <a:ea typeface="Calibri"/>
                <a:cs typeface="Calibri"/>
              </a:rPr>
              <a:t>MF_pracovník</a:t>
            </a:r>
            <a:r>
              <a:rPr lang="cs-CZ" sz="1800" b="1" i="0">
                <a:solidFill>
                  <a:srgbClr val="172B4D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cs-CZ" sz="180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pro přihlášení </a:t>
            </a:r>
            <a:r>
              <a:rPr lang="cs-CZ" sz="180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(1) </a:t>
            </a:r>
            <a:r>
              <a:rPr lang="cs-CZ" sz="180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a výběr se potvrdí klikem na Odeslat </a:t>
            </a:r>
            <a:r>
              <a:rPr lang="cs-CZ" sz="180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(2)</a:t>
            </a:r>
            <a:endParaRPr lang="cs-CZ" sz="1800">
              <a:effectLst/>
              <a:latin typeface="Calibri"/>
              <a:ea typeface="Calibri"/>
              <a:cs typeface="Calibri"/>
            </a:endParaRPr>
          </a:p>
          <a:p>
            <a:pPr marL="60960" indent="0" fontAlgn="base">
              <a:buNone/>
            </a:pPr>
            <a:endParaRPr lang="cs-CZ" sz="180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6710" indent="-285750" fontAlgn="base">
              <a:buFont typeface="Arial" panose="020B0604020202020204" pitchFamily="34" charset="0"/>
              <a:buChar char="•"/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F090CC6-B0EC-3632-2458-3C93D6887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7" y="2324932"/>
            <a:ext cx="9172575" cy="294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068358"/>
      </p:ext>
    </p:extLst>
  </p:cSld>
  <p:clrMapOvr>
    <a:masterClrMapping/>
  </p:clrMapOvr>
  <p:transition spd="slow">
    <p:push dir="u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</a:rPr>
              <a:t>MF_ministr</a:t>
            </a:r>
            <a:r>
              <a:rPr lang="cs-CZ" sz="1000">
                <a:solidFill>
                  <a:srgbClr val="00B0F0"/>
                </a:solidFill>
              </a:rPr>
              <a:t> </a:t>
            </a:r>
            <a:r>
              <a:rPr lang="cs-CZ" sz="1000"/>
              <a:t>/ 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90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cs-CZ" sz="1800" kern="100">
                <a:ea typeface="Calibri"/>
                <a:cs typeface="Arial"/>
              </a:rPr>
              <a:t>V Legislativním procesu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Arial"/>
              </a:rPr>
              <a:t>(1)</a:t>
            </a:r>
            <a:r>
              <a:rPr lang="cs-CZ" sz="1800" kern="100">
                <a:ea typeface="Calibri"/>
                <a:cs typeface="Arial"/>
              </a:rPr>
              <a:t> v PVD předání Přehledu dopadů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Arial"/>
              </a:rPr>
              <a:t> (2)</a:t>
            </a:r>
            <a:r>
              <a:rPr lang="cs-CZ" sz="1800" kern="100">
                <a:ea typeface="Calibri"/>
                <a:cs typeface="Arial"/>
              </a:rPr>
              <a:t> klikneme na zaznamenat schválení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Arial"/>
              </a:rPr>
              <a:t>(3)</a:t>
            </a: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cs-CZ" sz="1800" kern="100">
                <a:ea typeface="Calibri"/>
                <a:cs typeface="Arial"/>
              </a:rPr>
              <a:t>V okně zaznamenat schválení klikneme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Arial"/>
              </a:rPr>
              <a:t>(4)</a:t>
            </a:r>
            <a:r>
              <a:rPr lang="cs-CZ" sz="1800" kern="100">
                <a:ea typeface="Calibri"/>
                <a:cs typeface="Arial"/>
              </a:rPr>
              <a:t> na schválit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Arial"/>
              </a:rPr>
              <a:t>(5)</a:t>
            </a:r>
            <a:r>
              <a:rPr lang="cs-CZ" sz="1800" kern="100">
                <a:ea typeface="Calibri"/>
                <a:cs typeface="Arial"/>
              </a:rPr>
              <a:t> a potvrdíme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Arial"/>
              </a:rPr>
              <a:t> (6)</a:t>
            </a:r>
            <a:endParaRPr lang="en-US" sz="1800"/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n-US" sz="1800"/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Procesní dokument v přehledu dopadů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B5AED4B-494D-8BEE-1712-C43C38D2F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465889"/>
            <a:ext cx="6567842" cy="3605449"/>
          </a:xfrm>
          <a:prstGeom prst="rect">
            <a:avLst/>
          </a:prstGeom>
        </p:spPr>
      </p:pic>
      <p:pic>
        <p:nvPicPr>
          <p:cNvPr id="6" name="Obrázek 5" descr="Obsah obrázku text, snímek obrazovky, software, Písmo&#10;&#10;Popis se vygeneroval automaticky.">
            <a:extLst>
              <a:ext uri="{FF2B5EF4-FFF2-40B4-BE49-F238E27FC236}">
                <a16:creationId xmlns:a16="http://schemas.microsoft.com/office/drawing/2014/main" id="{848666BE-976E-D597-E3DC-F8F225D56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8149" y="2465889"/>
            <a:ext cx="4286127" cy="3214502"/>
          </a:xfrm>
          <a:prstGeom prst="rect">
            <a:avLst/>
          </a:prstGeom>
        </p:spPr>
      </p:pic>
      <p:sp>
        <p:nvSpPr>
          <p:cNvPr id="9" name="Vývojový diagram: spojnice 8">
            <a:extLst>
              <a:ext uri="{FF2B5EF4-FFF2-40B4-BE49-F238E27FC236}">
                <a16:creationId xmlns:a16="http://schemas.microsoft.com/office/drawing/2014/main" id="{F2FF29D9-9192-265C-EF32-8859597E2904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9782038"/>
      </p:ext>
    </p:extLst>
  </p:cSld>
  <p:clrMapOvr>
    <a:masterClrMapping/>
  </p:clrMapOvr>
  <p:transition spd="slow">
    <p:push dir="u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  <a:endParaRPr lang="cs-CZ" sz="1000">
              <a:ea typeface="Calibri"/>
              <a:cs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91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cs-CZ" sz="1800">
                <a:ea typeface="Times New Roman" panose="02020603050405020304" pitchFamily="18" charset="0"/>
                <a:cs typeface="Times New Roman"/>
              </a:rPr>
              <a:t>Autorizaci v systému </a:t>
            </a:r>
            <a:r>
              <a:rPr lang="cs-CZ" sz="1800" err="1">
                <a:effectLst/>
                <a:ea typeface="Times New Roman" panose="02020603050405020304" pitchFamily="18" charset="0"/>
                <a:cs typeface="Times New Roman"/>
              </a:rPr>
              <a:t>oDok</a:t>
            </a:r>
            <a:r>
              <a:rPr lang="cs-CZ" sz="1800">
                <a:effectLst/>
                <a:ea typeface="Times New Roman" panose="02020603050405020304" pitchFamily="18" charset="0"/>
                <a:cs typeface="Times New Roman"/>
              </a:rPr>
              <a:t> provádí schvalovatel (tj. ministr) za ministerstvo, za které jsme návrh podali (</a:t>
            </a:r>
            <a:r>
              <a:rPr lang="cs-CZ" sz="1800" b="1">
                <a:effectLst/>
                <a:ea typeface="Times New Roman" panose="02020603050405020304" pitchFamily="18" charset="0"/>
                <a:cs typeface="Times New Roman"/>
                <a:hlinkClick r:id="rId2"/>
              </a:rPr>
              <a:t>mf1@eseltest.cz</a:t>
            </a:r>
            <a:r>
              <a:rPr lang="cs-CZ" sz="1800">
                <a:effectLst/>
                <a:ea typeface="Times New Roman" panose="02020603050405020304" pitchFamily="18" charset="0"/>
                <a:cs typeface="Times New Roman"/>
              </a:rPr>
              <a:t>)</a:t>
            </a: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cs-CZ" sz="1800" kern="100">
                <a:ea typeface="Calibri"/>
                <a:cs typeface="Arial"/>
              </a:rPr>
              <a:t>Následně proběhne autorizace v </a:t>
            </a:r>
            <a:r>
              <a:rPr lang="cs-CZ" sz="1800" kern="100" err="1">
                <a:ea typeface="Calibri"/>
                <a:cs typeface="Arial"/>
              </a:rPr>
              <a:t>oDok</a:t>
            </a:r>
            <a:r>
              <a:rPr lang="cs-CZ" sz="1800" kern="100">
                <a:ea typeface="Calibri"/>
                <a:cs typeface="Arial"/>
              </a:rPr>
              <a:t> (konkrétní ukázka bude předmětem v dalším postupu)</a:t>
            </a:r>
            <a:endParaRPr lang="en-US" sz="1800"/>
          </a:p>
          <a:p>
            <a:pPr>
              <a:lnSpc>
                <a:spcPct val="107000"/>
              </a:lnSpc>
              <a:buClr>
                <a:srgbClr val="000000"/>
              </a:buClr>
              <a:tabLst>
                <a:tab pos="457200" algn="l"/>
              </a:tabLst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Probíhá autorizace v sytému </a:t>
            </a:r>
            <a:r>
              <a:rPr lang="cs-CZ" err="1"/>
              <a:t>oDok</a:t>
            </a:r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FECF68F-6A0A-95E5-8683-B8CA20E3B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30" y="2638091"/>
            <a:ext cx="9169820" cy="3793378"/>
          </a:xfrm>
          <a:prstGeom prst="rect">
            <a:avLst/>
          </a:prstGeom>
        </p:spPr>
      </p:pic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8DA3C5F1-51E1-2992-4BE4-60E729257C60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430558"/>
      </p:ext>
    </p:extLst>
  </p:cSld>
  <p:clrMapOvr>
    <a:masterClrMapping/>
  </p:clrMapOvr>
  <p:transition spd="slow">
    <p:push dir="u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92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Příprava připomínkového řízení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372474"/>
            <a:ext cx="4986984" cy="1462925"/>
          </a:xfrm>
        </p:spPr>
        <p:txBody>
          <a:bodyPr/>
          <a:lstStyle/>
          <a:p>
            <a:pPr marL="0" indent="0">
              <a:buNone/>
            </a:pPr>
            <a:r>
              <a:rPr lang="cs-CZ"/>
              <a:t>Praktická ukázka nad návrhem vyhlášky, který má uzavřenou verzi návrhu</a:t>
            </a: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  <p:sp>
        <p:nvSpPr>
          <p:cNvPr id="2" name="Vývojový diagram: spojnice 1">
            <a:extLst>
              <a:ext uri="{FF2B5EF4-FFF2-40B4-BE49-F238E27FC236}">
                <a16:creationId xmlns:a16="http://schemas.microsoft.com/office/drawing/2014/main" id="{0EC7FE6B-B8B1-2445-CB0D-7F86AD39BA0C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549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ea typeface="Calibri"/>
                <a:cs typeface="Calibri"/>
              </a:rPr>
              <a:t>MF_pracovnik</a:t>
            </a:r>
            <a:r>
              <a:rPr lang="cs-CZ" sz="100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cs-CZ" sz="1000">
                <a:ea typeface="Calibri"/>
                <a:cs typeface="Calibri"/>
              </a:rPr>
              <a:t>/ 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93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 vert="horz" lIns="0" tIns="0" rIns="0" bIns="0" rtlCol="0" anchor="t">
            <a:noAutofit/>
          </a:bodyPr>
          <a:lstStyle/>
          <a:p>
            <a:pPr marL="323850" indent="-323850">
              <a:lnSpc>
                <a:spcPct val="107000"/>
              </a:lnSpc>
              <a:tabLst>
                <a:tab pos="457200" algn="l"/>
              </a:tabLst>
            </a:pPr>
            <a:r>
              <a:rPr lang="cs-CZ" sz="1800" kern="100">
                <a:ea typeface="Calibri"/>
                <a:cs typeface="Arial"/>
              </a:rPr>
              <a:t>Přihlásíme se jako autor návrhu, tj. Předkladatel (</a:t>
            </a:r>
            <a:r>
              <a:rPr lang="cs-CZ" sz="1800" b="1" kern="100" err="1">
                <a:ea typeface="Calibri"/>
                <a:cs typeface="Arial"/>
              </a:rPr>
              <a:t>MF_pracovnik</a:t>
            </a:r>
            <a:r>
              <a:rPr lang="cs-CZ" sz="1800" kern="100">
                <a:ea typeface="Calibri"/>
                <a:cs typeface="Arial"/>
              </a:rPr>
              <a:t>)</a:t>
            </a:r>
            <a:endParaRPr lang="cs-CZ"/>
          </a:p>
          <a:p>
            <a:pPr marL="323850" indent="-323850">
              <a:lnSpc>
                <a:spcPct val="107000"/>
              </a:lnSpc>
              <a:buClr>
                <a:srgbClr val="000000"/>
              </a:buClr>
              <a:tabLst>
                <a:tab pos="457200" algn="l"/>
              </a:tabLst>
            </a:pPr>
            <a:endParaRPr lang="cs-CZ" sz="1800" kern="100">
              <a:ea typeface="Calibri"/>
              <a:cs typeface="Arial" panose="020B0604020202020204" pitchFamily="34" charset="0"/>
            </a:endParaRPr>
          </a:p>
          <a:p>
            <a:pPr marL="323850" indent="-323850">
              <a:lnSpc>
                <a:spcPct val="107000"/>
              </a:lnSpc>
              <a:buClr>
                <a:srgbClr val="000000"/>
              </a:buClr>
              <a:tabLst>
                <a:tab pos="457200" algn="l"/>
              </a:tabLst>
            </a:pPr>
            <a:endParaRPr lang="cs-CZ" sz="1800" kern="100">
              <a:ea typeface="Calibri"/>
              <a:cs typeface="Arial" panose="020B0604020202020204" pitchFamily="34" charset="0"/>
            </a:endParaRPr>
          </a:p>
          <a:p>
            <a:pPr marL="323850" indent="-323850">
              <a:lnSpc>
                <a:spcPct val="107000"/>
              </a:lnSpc>
              <a:buClr>
                <a:srgbClr val="000000"/>
              </a:buClr>
              <a:tabLst>
                <a:tab pos="457200" algn="l"/>
              </a:tabLst>
            </a:pPr>
            <a:endParaRPr lang="cs-CZ" sz="1800" kern="100">
              <a:ea typeface="Calibri"/>
              <a:cs typeface="Arial" panose="020B0604020202020204" pitchFamily="34" charset="0"/>
            </a:endParaRPr>
          </a:p>
          <a:p>
            <a:pPr marL="323850" indent="-323850">
              <a:lnSpc>
                <a:spcPct val="107000"/>
              </a:lnSpc>
              <a:buClr>
                <a:srgbClr val="000000"/>
              </a:buClr>
              <a:tabLst>
                <a:tab pos="457200" algn="l"/>
              </a:tabLst>
            </a:pPr>
            <a:endParaRPr lang="cs-CZ" sz="1800" kern="100">
              <a:ea typeface="Calibri"/>
              <a:cs typeface="Arial" panose="020B0604020202020204" pitchFamily="34" charset="0"/>
            </a:endParaRPr>
          </a:p>
          <a:p>
            <a:pPr marL="323850" indent="-323850">
              <a:lnSpc>
                <a:spcPct val="107000"/>
              </a:lnSpc>
              <a:buClr>
                <a:srgbClr val="000000"/>
              </a:buClr>
              <a:tabLst>
                <a:tab pos="457200" algn="l"/>
              </a:tabLst>
            </a:pPr>
            <a:endParaRPr lang="cs-CZ" sz="1800" kern="100">
              <a:ea typeface="Calibri"/>
              <a:cs typeface="Arial" panose="020B0604020202020204" pitchFamily="34" charset="0"/>
            </a:endParaRPr>
          </a:p>
          <a:p>
            <a:pPr marL="323850" indent="-323850">
              <a:lnSpc>
                <a:spcPct val="107000"/>
              </a:lnSpc>
              <a:tabLst>
                <a:tab pos="457200" algn="l"/>
              </a:tabLst>
            </a:pPr>
            <a:r>
              <a:rPr lang="cs-CZ" sz="1800" kern="100">
                <a:ea typeface="Calibri"/>
                <a:cs typeface="Calibri"/>
              </a:rPr>
              <a:t>V Přehledy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Calibri"/>
              </a:rPr>
              <a:t>(1) </a:t>
            </a:r>
            <a:r>
              <a:rPr lang="cs-CZ" sz="1800" kern="100">
                <a:ea typeface="Calibri"/>
                <a:cs typeface="Calibri"/>
              </a:rPr>
              <a:t>přejdeme na Mé právní akty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Calibri"/>
              </a:rPr>
              <a:t>(2)</a:t>
            </a:r>
            <a:r>
              <a:rPr lang="cs-CZ" sz="1800" kern="100">
                <a:ea typeface="Calibri"/>
                <a:cs typeface="Calibri"/>
              </a:rPr>
              <a:t>, označíme náš právní akt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Calibri"/>
              </a:rPr>
              <a:t>(3) </a:t>
            </a:r>
            <a:r>
              <a:rPr lang="cs-CZ" sz="1800" kern="100">
                <a:ea typeface="Calibri"/>
                <a:cs typeface="Calibri"/>
              </a:rPr>
              <a:t>a otevřeme návrh </a:t>
            </a:r>
            <a:r>
              <a:rPr lang="cs-CZ" sz="1800" kern="100">
                <a:solidFill>
                  <a:srgbClr val="FF0000"/>
                </a:solidFill>
                <a:ea typeface="Calibri"/>
                <a:cs typeface="Calibri"/>
              </a:rPr>
              <a:t>(4) </a:t>
            </a:r>
            <a:endParaRPr lang="cs-CZ" sz="1800">
              <a:ea typeface="Calibri"/>
              <a:cs typeface="Calibri"/>
            </a:endParaRPr>
          </a:p>
          <a:p>
            <a:pPr marL="323850" indent="-323850">
              <a:lnSpc>
                <a:spcPct val="107000"/>
              </a:lnSpc>
              <a:buClr>
                <a:srgbClr val="000000"/>
              </a:buClr>
              <a:tabLst>
                <a:tab pos="457200" algn="l"/>
              </a:tabLst>
            </a:pPr>
            <a:endParaRPr lang="cs-CZ" sz="1800" kern="100">
              <a:ea typeface="Calibri"/>
              <a:cs typeface="Arial" panose="020B0604020202020204" pitchFamily="34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None/>
              <a:tabLst>
                <a:tab pos="457200" algn="l"/>
              </a:tabLst>
            </a:pPr>
            <a:endParaRPr lang="cs-CZ" sz="1800" kern="100">
              <a:ea typeface="Calibri"/>
              <a:cs typeface="Arial" panose="020B0604020202020204" pitchFamily="34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None/>
              <a:tabLst>
                <a:tab pos="457200" algn="l"/>
              </a:tabLst>
            </a:pPr>
            <a:endParaRPr lang="cs-CZ" sz="1800" kern="100">
              <a:ea typeface="Calibri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sk-SK" sz="1800" kern="100">
              <a:ea typeface="Calibri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sk-SK" sz="1800" kern="100">
              <a:ea typeface="Calibri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sk-SK" sz="1800" kern="100">
              <a:ea typeface="Calibri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cs-CZ" sz="1800" kern="100">
              <a:ea typeface="Calibri"/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 kern="100">
                <a:ea typeface="Calibri"/>
                <a:cs typeface="Arial"/>
              </a:rPr>
              <a:t>	</a:t>
            </a:r>
            <a:r>
              <a:rPr lang="cs-CZ" sz="1800" kern="100">
                <a:cs typeface="Arial"/>
              </a:rPr>
              <a:t>		</a:t>
            </a: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 kern="100">
              <a:cs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1800"/>
              <a:t>.</a:t>
            </a: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Příprava připomínkového řízení</a:t>
            </a:r>
          </a:p>
        </p:txBody>
      </p:sp>
      <p:pic>
        <p:nvPicPr>
          <p:cNvPr id="8" name="Obrázek 7" descr="Obsah obrázku text, Písmo, řada/pruh, číslo&#10;&#10;Popis byl vytvořen automaticky">
            <a:extLst>
              <a:ext uri="{FF2B5EF4-FFF2-40B4-BE49-F238E27FC236}">
                <a16:creationId xmlns:a16="http://schemas.microsoft.com/office/drawing/2014/main" id="{4DCBAF29-6FEA-ED0C-BA0E-02FD6E6C0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060418"/>
            <a:ext cx="8617455" cy="193819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D97D593-CB3A-7C21-8616-60A66F6A5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30" y="4528019"/>
            <a:ext cx="9695688" cy="1362406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B712650C-6F25-54E2-2BCA-0A1130A06620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1B65D16-5759-1765-CDF0-6EBD44CD9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5846" y="1194181"/>
            <a:ext cx="809524" cy="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47537"/>
      </p:ext>
    </p:extLst>
  </p:cSld>
  <p:clrMapOvr>
    <a:masterClrMapping/>
  </p:clrMapOvr>
  <p:transition spd="slow">
    <p:push dir="u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94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905000"/>
            <a:ext cx="11234629" cy="4078998"/>
          </a:xfrm>
          <a:noFill/>
        </p:spPr>
        <p:txBody>
          <a:bodyPr>
            <a:normAutofit/>
          </a:bodyPr>
          <a:lstStyle/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Podmínkou zahájení přípravy mezirezortního připomínkového řízení je uzavřená verze návrhu</a:t>
            </a: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Uživatel klikne na Připravit mezirezortní připomínkové řízení</a:t>
            </a:r>
          </a:p>
          <a:p>
            <a:pPr marL="738900" lvl="1" indent="-342900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Příprava připomínkového řízení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A1D69D0-0F6F-0559-74E7-C7E224A23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506493"/>
            <a:ext cx="11058239" cy="3960982"/>
          </a:xfrm>
          <a:prstGeom prst="rect">
            <a:avLst/>
          </a:prstGeom>
        </p:spPr>
      </p:pic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D5AD0A17-2D1C-5B95-8EB1-E7440F9FA5B0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98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95</a:t>
            </a:fld>
            <a:endParaRPr lang="pl-PL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220CF205-1798-A5A0-CD89-13005D7DC7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/>
              <a:t>Systém založí podprostor připomínkového řízení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Příprava připomínkového řízení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5"/>
            <a:ext cx="11233584" cy="3733050"/>
          </a:xfrm>
          <a:noFill/>
        </p:spPr>
        <p:txBody>
          <a:bodyPr>
            <a:noAutofit/>
          </a:bodyPr>
          <a:lstStyle/>
          <a:p>
            <a:pPr marL="342900" indent="-342900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Autor návrhu, tj. Předkladatel, v podprostoru připomínek má možnost: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zobrazit:</a:t>
            </a:r>
          </a:p>
          <a:p>
            <a:pPr lvl="2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informace o připomínkovém řízení (tj. lhůta atd.) a připomínkových místech</a:t>
            </a:r>
          </a:p>
          <a:p>
            <a:pPr lvl="2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uplatněné připomínky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přidat neoslovené připomínkové místo</a:t>
            </a:r>
          </a:p>
          <a:p>
            <a:pPr lvl="1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realizovat vypořádání připomínek, tj.:</a:t>
            </a:r>
          </a:p>
          <a:p>
            <a:pPr lvl="2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zahájit vypořádání</a:t>
            </a:r>
          </a:p>
          <a:p>
            <a:pPr lvl="2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vybrat sadu, tzn. uplatněné připomínky připomínkového místa, k vypořádání</a:t>
            </a:r>
          </a:p>
          <a:p>
            <a:pPr lvl="2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vypořádat připomínky</a:t>
            </a:r>
          </a:p>
          <a:p>
            <a:pPr lvl="2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ukončit či obnovit vypořádání připomínek</a:t>
            </a:r>
          </a:p>
        </p:txBody>
      </p:sp>
    </p:spTree>
    <p:extLst>
      <p:ext uri="{BB962C8B-B14F-4D97-AF65-F5344CB8AC3E}">
        <p14:creationId xmlns:p14="http://schemas.microsoft.com/office/powerpoint/2010/main" val="317660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9D775-6E88-4D95-8E6B-CE669E6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456AC3-C007-4A3B-A40F-91B2F75E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DC1E638-3F78-4E0D-883A-B278700C48C0}" type="slidenum">
              <a:rPr lang="pl-PL" smtClean="0"/>
              <a:pPr>
                <a:spcAft>
                  <a:spcPts val="600"/>
                </a:spcAft>
              </a:pPr>
              <a:t>96</a:t>
            </a:fld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79955-F94F-4655-86A8-C131828F0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728216"/>
            <a:ext cx="11234629" cy="4255782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</a:pP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V podprostoru Mezirezortní připomínkové řízení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(1)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klikneme na akci Připravit zahájení připomínkového řízení </a:t>
            </a:r>
            <a:r>
              <a:rPr lang="cs-CZ" sz="1800">
                <a:solidFill>
                  <a:schemeClr val="accent5"/>
                </a:solidFill>
                <a:ea typeface="Aptos" panose="020B0004020202020204" pitchFamily="34" charset="0"/>
                <a:cs typeface="Arial" panose="020B0604020202020204" pitchFamily="34" charset="0"/>
              </a:rPr>
              <a:t>(2)</a:t>
            </a:r>
            <a:r>
              <a:rPr lang="cs-CZ" sz="1800"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endParaRPr lang="en-US" sz="1800"/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cs-CZ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2223B-AE43-4696-BB2C-FB054B7A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/>
              <a:t>Příprava připomínkového řízení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2A2B168-1026-7473-0D1F-155F98FE1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154255"/>
            <a:ext cx="11253544" cy="4084620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244CFD0C-7440-CF5A-5B27-9F99DCF14D13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869466"/>
      </p:ext>
    </p:extLst>
  </p:cSld>
  <p:clrMapOvr>
    <a:masterClrMapping/>
  </p:clrMapOvr>
  <p:transition spd="slow">
    <p:push dir="u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0682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97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905000"/>
            <a:ext cx="11234629" cy="4078998"/>
          </a:xfrm>
          <a:noFill/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Vytvoří se podprostor výměny dokumentů („PVD“) Zahájení mezirezortního připomínkového řízení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kde u</a:t>
            </a: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ivatel nastaví ve Vlastnostech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parametry připomínkového řízení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(3)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nutné pro jeho zahájení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Příprava připomínkového řízení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88BC91B-47A5-CD97-B9B5-20CF8BF0F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502041"/>
            <a:ext cx="8704002" cy="3950210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3899E7E6-F8D8-6705-D80C-9C40ACC9558E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736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98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905000"/>
            <a:ext cx="11234629" cy="4078998"/>
          </a:xfrm>
          <a:noFill/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 rámci nastavení připomínkového řízení je možné doplnit nepovinná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nebo externí připomínková místa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</a:t>
            </a:r>
            <a:endParaRPr lang="cs-CZ" sz="18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Příprava připomínkového řízení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6ED5BC39-9CBC-52DB-C336-725EEDC79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245339"/>
            <a:ext cx="9036469" cy="4207317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7552DD23-0DCE-F863-3F65-DDCCC28E0B80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91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sz="1000" err="1">
                <a:solidFill>
                  <a:srgbClr val="00B0F0"/>
                </a:solidFill>
                <a:latin typeface="Aptos"/>
              </a:rPr>
              <a:t>MF_pracovnik</a:t>
            </a:r>
            <a:r>
              <a:rPr lang="cs-CZ" sz="1000">
                <a:solidFill>
                  <a:srgbClr val="00B0F0"/>
                </a:solidFill>
                <a:latin typeface="Aptos"/>
              </a:rPr>
              <a:t> </a:t>
            </a:r>
            <a:r>
              <a:rPr lang="cs-CZ" sz="1000">
                <a:latin typeface="Aptos"/>
              </a:rPr>
              <a:t>/ </a:t>
            </a:r>
            <a:r>
              <a:rPr lang="cs-CZ" sz="1000"/>
              <a:t>Informační systém e-Sbírka a e-Legislativa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99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905000"/>
            <a:ext cx="11234629" cy="4078998"/>
          </a:xfrm>
          <a:noFill/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Při nastavení nepovinných připomínkových míst uživatel vybírá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(1)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ze všech připomínkových míst z číselníku </a:t>
            </a:r>
            <a:r>
              <a:rPr lang="cs-CZ" sz="180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oDok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výběr potvrdí </a:t>
            </a:r>
            <a:r>
              <a:rPr lang="cs-CZ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(2)</a:t>
            </a:r>
            <a:endParaRPr lang="cs-CZ" sz="18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Příprava připomínkového řízení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AC17E62-E037-72E0-B14A-1ABB0224B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487" y="2529842"/>
            <a:ext cx="6887442" cy="3837353"/>
          </a:xfrm>
          <a:prstGeom prst="rect">
            <a:avLst/>
          </a:prstGeom>
        </p:spPr>
      </p:pic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ABD0BE35-FDAE-8D50-21BD-5543EA1183B4}"/>
              </a:ext>
            </a:extLst>
          </p:cNvPr>
          <p:cNvSpPr/>
          <p:nvPr/>
        </p:nvSpPr>
        <p:spPr bwMode="auto">
          <a:xfrm>
            <a:off x="257175" y="161925"/>
            <a:ext cx="152400" cy="161925"/>
          </a:xfrm>
          <a:prstGeom prst="flowChartConnector">
            <a:avLst/>
          </a:prstGeom>
          <a:solidFill>
            <a:schemeClr val="accent1"/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38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zablon_prezentacji_16x9">
  <a:themeElements>
    <a:clrScheme name="asseco">
      <a:dk1>
        <a:srgbClr val="000000"/>
      </a:dk1>
      <a:lt1>
        <a:srgbClr val="FFFFFF"/>
      </a:lt1>
      <a:dk2>
        <a:srgbClr val="00A4E0"/>
      </a:dk2>
      <a:lt2>
        <a:srgbClr val="5EC3AF"/>
      </a:lt2>
      <a:accent1>
        <a:srgbClr val="00AEE8"/>
      </a:accent1>
      <a:accent2>
        <a:srgbClr val="00A13C"/>
      </a:accent2>
      <a:accent3>
        <a:srgbClr val="5C53BD"/>
      </a:accent3>
      <a:accent4>
        <a:srgbClr val="AAAFAF"/>
      </a:accent4>
      <a:accent5>
        <a:srgbClr val="FF3300"/>
      </a:accent5>
      <a:accent6>
        <a:srgbClr val="FFC800"/>
      </a:accent6>
      <a:hlink>
        <a:srgbClr val="00AEE8"/>
      </a:hlink>
      <a:folHlink>
        <a:srgbClr val="AAAFAF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iatka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>
          <a:solidFill>
            <a:schemeClr val="accent1"/>
          </a:solidFill>
          <a:round/>
          <a:headEnd/>
          <a:tailEnd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/>
        </a:defPPr>
      </a:lstStyle>
    </a:spDef>
    <a:lnDef>
      <a:spPr bwMode="gray">
        <a:noFill/>
        <a:ln w="9525">
          <a:solidFill>
            <a:srgbClr val="808080"/>
          </a:solidFill>
          <a:prstDash val="solid"/>
          <a:round/>
          <a:headEnd/>
          <a:tailEnd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marL="288000" indent="-288000">
          <a:lnSpc>
            <a:spcPct val="95000"/>
          </a:lnSpc>
          <a:spcAft>
            <a:spcPts val="800"/>
          </a:spcAft>
          <a:buClr>
            <a:schemeClr val="accent1"/>
          </a:buClr>
          <a:buSzPct val="120000"/>
          <a:buFont typeface="Arial" panose="020B0604020202020204" pitchFamily="34" charset="0"/>
          <a:buChar char="•"/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sseco CE presentation template.pptx" id="{DBABACC2-696F-47FF-B160-1A64B801EDC4}" vid="{8FAB6A51-56D0-4945-9C37-E9F244AF6ED1}"/>
    </a:ext>
  </a:extLst>
</a:theme>
</file>

<file path=ppt/theme/theme2.xml><?xml version="1.0" encoding="utf-8"?>
<a:theme xmlns:a="http://schemas.openxmlformats.org/drawingml/2006/main" name="1_szablon_prezentacji_16x9">
  <a:themeElements>
    <a:clrScheme name="asseco">
      <a:dk1>
        <a:srgbClr val="000000"/>
      </a:dk1>
      <a:lt1>
        <a:srgbClr val="FFFFFF"/>
      </a:lt1>
      <a:dk2>
        <a:srgbClr val="00A4E0"/>
      </a:dk2>
      <a:lt2>
        <a:srgbClr val="5EC3AF"/>
      </a:lt2>
      <a:accent1>
        <a:srgbClr val="00AEE8"/>
      </a:accent1>
      <a:accent2>
        <a:srgbClr val="00A13C"/>
      </a:accent2>
      <a:accent3>
        <a:srgbClr val="5C53BD"/>
      </a:accent3>
      <a:accent4>
        <a:srgbClr val="AAAFAF"/>
      </a:accent4>
      <a:accent5>
        <a:srgbClr val="FF3300"/>
      </a:accent5>
      <a:accent6>
        <a:srgbClr val="FFC800"/>
      </a:accent6>
      <a:hlink>
        <a:srgbClr val="00AEE8"/>
      </a:hlink>
      <a:folHlink>
        <a:srgbClr val="AAAFAF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iatka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>
          <a:solidFill>
            <a:schemeClr val="accent1"/>
          </a:solidFill>
          <a:round/>
          <a:headEnd/>
          <a:tailEnd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/>
        </a:defPPr>
      </a:lstStyle>
    </a:spDef>
    <a:lnDef>
      <a:spPr bwMode="gray">
        <a:noFill/>
        <a:ln w="9525">
          <a:solidFill>
            <a:srgbClr val="808080"/>
          </a:solidFill>
          <a:prstDash val="solid"/>
          <a:round/>
          <a:headEnd/>
          <a:tailEnd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marL="288000" indent="-288000">
          <a:lnSpc>
            <a:spcPct val="95000"/>
          </a:lnSpc>
          <a:spcAft>
            <a:spcPts val="800"/>
          </a:spcAft>
          <a:buClr>
            <a:schemeClr val="accent1"/>
          </a:buClr>
          <a:buSzPct val="120000"/>
          <a:buFont typeface="Arial" panose="020B0604020202020204" pitchFamily="34" charset="0"/>
          <a:buChar char="•"/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sseco CE presentation template.pptx" id="{DBABACC2-696F-47FF-B160-1A64B801EDC4}" vid="{9937547C-5FBF-400E-9681-C42A71264088}"/>
    </a:ext>
  </a:extLst>
</a:theme>
</file>

<file path=ppt/theme/theme3.xml><?xml version="1.0" encoding="utf-8"?>
<a:theme xmlns:a="http://schemas.openxmlformats.org/drawingml/2006/main" name="Motyw pakietu Office">
  <a:themeElements>
    <a:clrScheme name="Asseco">
      <a:dk1>
        <a:srgbClr val="58595B"/>
      </a:dk1>
      <a:lt1>
        <a:srgbClr val="FFFFFF"/>
      </a:lt1>
      <a:dk2>
        <a:srgbClr val="4F8CFB"/>
      </a:dk2>
      <a:lt2>
        <a:srgbClr val="BBBEC0"/>
      </a:lt2>
      <a:accent1>
        <a:srgbClr val="6298FC"/>
      </a:accent1>
      <a:accent2>
        <a:srgbClr val="337AFB"/>
      </a:accent2>
      <a:accent3>
        <a:srgbClr val="0449C4"/>
      </a:accent3>
      <a:accent4>
        <a:srgbClr val="9B9FA1"/>
      </a:accent4>
      <a:accent5>
        <a:srgbClr val="30B31F"/>
      </a:accent5>
      <a:accent6>
        <a:srgbClr val="F79646"/>
      </a:accent6>
      <a:hlink>
        <a:srgbClr val="3155EF"/>
      </a:hlink>
      <a:folHlink>
        <a:srgbClr val="2846C5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Motyw pakietu Office">
  <a:themeElements>
    <a:clrScheme name="Asseco">
      <a:dk1>
        <a:srgbClr val="58595B"/>
      </a:dk1>
      <a:lt1>
        <a:srgbClr val="FFFFFF"/>
      </a:lt1>
      <a:dk2>
        <a:srgbClr val="4F8CFB"/>
      </a:dk2>
      <a:lt2>
        <a:srgbClr val="BBBEC0"/>
      </a:lt2>
      <a:accent1>
        <a:srgbClr val="6298FC"/>
      </a:accent1>
      <a:accent2>
        <a:srgbClr val="337AFB"/>
      </a:accent2>
      <a:accent3>
        <a:srgbClr val="0449C4"/>
      </a:accent3>
      <a:accent4>
        <a:srgbClr val="9B9FA1"/>
      </a:accent4>
      <a:accent5>
        <a:srgbClr val="30B31F"/>
      </a:accent5>
      <a:accent6>
        <a:srgbClr val="F79646"/>
      </a:accent6>
      <a:hlink>
        <a:srgbClr val="3155EF"/>
      </a:hlink>
      <a:folHlink>
        <a:srgbClr val="2846C5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sseco">
    <a:dk1>
      <a:srgbClr val="000000"/>
    </a:dk1>
    <a:lt1>
      <a:srgbClr val="FFFFFF"/>
    </a:lt1>
    <a:dk2>
      <a:srgbClr val="00A4E0"/>
    </a:dk2>
    <a:lt2>
      <a:srgbClr val="5EC3AF"/>
    </a:lt2>
    <a:accent1>
      <a:srgbClr val="00AEE8"/>
    </a:accent1>
    <a:accent2>
      <a:srgbClr val="00A13C"/>
    </a:accent2>
    <a:accent3>
      <a:srgbClr val="5C53BD"/>
    </a:accent3>
    <a:accent4>
      <a:srgbClr val="AAAFAF"/>
    </a:accent4>
    <a:accent5>
      <a:srgbClr val="FF3300"/>
    </a:accent5>
    <a:accent6>
      <a:srgbClr val="FFC800"/>
    </a:accent6>
    <a:hlink>
      <a:srgbClr val="00AEE8"/>
    </a:hlink>
    <a:folHlink>
      <a:srgbClr val="AAAFA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41C87391C598B4287D61C3E034102C7" ma:contentTypeVersion="0" ma:contentTypeDescription="Vytvoří nový dokument" ma:contentTypeScope="" ma:versionID="72cb97146b1bc96e342b984547456b6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2ecb93c72f33e94aa0d8973920a8bbe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5DA6C9-F14C-4EFB-AD47-FFBF4EE96E59}">
  <ds:schemaRefs>
    <ds:schemaRef ds:uri="2d78ead9-6c77-4367-b017-694c57707dcb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www.w3.org/XML/1998/namespace"/>
    <ds:schemaRef ds:uri="99df7024-77c3-464a-ad9d-ac6dc0088db4"/>
    <ds:schemaRef ds:uri="http://schemas.microsoft.com/sharepoint/v3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58713A47-7375-4733-9E97-14D7ED27F7D2}"/>
</file>

<file path=customXml/itemProps3.xml><?xml version="1.0" encoding="utf-8"?>
<ds:datastoreItem xmlns:ds="http://schemas.openxmlformats.org/officeDocument/2006/customXml" ds:itemID="{FF424C30-DE55-46BB-A6F1-F73644F418D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c84226ac-d152-4259-96d9-9ea797342374}" enabled="1" method="Standard" siteId="{6573a299-ce07-4046-aaa3-db180daff1ae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2021 Asseco CE presentation template</Template>
  <TotalTime>191</TotalTime>
  <Words>19028</Words>
  <Application>Microsoft Office PowerPoint</Application>
  <PresentationFormat>Širokoúhlá obrazovka</PresentationFormat>
  <Paragraphs>3004</Paragraphs>
  <Slides>448</Slides>
  <Notes>51</Notes>
  <HiddenSlides>0</HiddenSlides>
  <MMClips>0</MMClips>
  <ScaleCrop>false</ScaleCrop>
  <HeadingPairs>
    <vt:vector size="6" baseType="variant">
      <vt:variant>
        <vt:lpstr>Použitá písma</vt:lpstr>
      </vt:variant>
      <vt:variant>
        <vt:i4>13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448</vt:i4>
      </vt:variant>
    </vt:vector>
  </HeadingPairs>
  <TitlesOfParts>
    <vt:vector size="463" baseType="lpstr">
      <vt:lpstr>DengXian</vt:lpstr>
      <vt:lpstr>Aptos</vt:lpstr>
      <vt:lpstr>Aptos Narrow</vt:lpstr>
      <vt:lpstr>Arial</vt:lpstr>
      <vt:lpstr>Arial,Sans-Serif</vt:lpstr>
      <vt:lpstr>Calibri</vt:lpstr>
      <vt:lpstr>Calibri Light</vt:lpstr>
      <vt:lpstr>Courier New</vt:lpstr>
      <vt:lpstr>DM Sans</vt:lpstr>
      <vt:lpstr>Geomanist Book</vt:lpstr>
      <vt:lpstr>Symbol</vt:lpstr>
      <vt:lpstr>Times New Roman</vt:lpstr>
      <vt:lpstr>Wingdings</vt:lpstr>
      <vt:lpstr>szablon_prezentacji_16x9</vt:lpstr>
      <vt:lpstr>1_szablon_prezentacji_16x9</vt:lpstr>
      <vt:lpstr>TVORBA A PROCES PODZÁKONNÝCH PRÁVNÍCH PŘEDPISŮ</vt:lpstr>
      <vt:lpstr>Úvod k e-Legislativě</vt:lpstr>
      <vt:lpstr>Elektronická sbírka a elektronická legislativa (eSeL)</vt:lpstr>
      <vt:lpstr>Důležité odkazy</vt:lpstr>
      <vt:lpstr>Přihlašování  do interního portálu  e-Legislativa</vt:lpstr>
      <vt:lpstr>Účty pro účely školení </vt:lpstr>
      <vt:lpstr>Testovací účty pro jednotlivé role</vt:lpstr>
      <vt:lpstr>Přihlášení do e-Legislativa</vt:lpstr>
      <vt:lpstr>Přihlášení do e-Legislativy</vt:lpstr>
      <vt:lpstr>Základ ovládání portálu</vt:lpstr>
      <vt:lpstr>Portál – domovská stránka </vt:lpstr>
      <vt:lpstr>Portál – přehled právních aktů</vt:lpstr>
      <vt:lpstr>Portál – legislativní proces - shrnutí</vt:lpstr>
      <vt:lpstr>Portál – legislativní proces – verze návrhu</vt:lpstr>
      <vt:lpstr>Portál – legislativní proces – soubory</vt:lpstr>
      <vt:lpstr>Nápověda a dokumentace</vt:lpstr>
      <vt:lpstr>Nápověda a dokumentace</vt:lpstr>
      <vt:lpstr>Základní ovládání Editoru (eŠablona+)</vt:lpstr>
      <vt:lpstr>Editor - základní obrazovka</vt:lpstr>
      <vt:lpstr>Editor - pracovní plocha</vt:lpstr>
      <vt:lpstr>Editor - další možnosti ovládání</vt:lpstr>
      <vt:lpstr>Editor - další možnosti ovládání</vt:lpstr>
      <vt:lpstr>Editor 1 nový předpis bez novely</vt:lpstr>
      <vt:lpstr>Prezentace aplikace PowerPoint</vt:lpstr>
      <vt:lpstr>Editor 2 čistá novelizace</vt:lpstr>
      <vt:lpstr>Prezentace aplikace PowerPoint</vt:lpstr>
      <vt:lpstr>Editor 3 novelizace smíšená</vt:lpstr>
      <vt:lpstr>Editor - smíšená novela</vt:lpstr>
      <vt:lpstr>Interní portál e-Legislativa  </vt:lpstr>
      <vt:lpstr>Domovské stránky, přehledy a jejich ovládání  </vt:lpstr>
      <vt:lpstr>Domovská stránka</vt:lpstr>
      <vt:lpstr>Přehledy</vt:lpstr>
      <vt:lpstr>Přehledy - nejvíce využívané záložky</vt:lpstr>
      <vt:lpstr>Vyhledávání v interním portálu e-Legislativa</vt:lpstr>
      <vt:lpstr>Vyhledávání v interním portálu e-Legislativa</vt:lpstr>
      <vt:lpstr>Jednoduché vyhledávání</vt:lpstr>
      <vt:lpstr>Rozšířené vyhledávání</vt:lpstr>
      <vt:lpstr>Zobrazení vyhledaných záznamů</vt:lpstr>
      <vt:lpstr>Interní portál e-Legislativy Shrnutí návrhu, historie a další informace  typy</vt:lpstr>
      <vt:lpstr>Informace o návrhu a historie návrhu</vt:lpstr>
      <vt:lpstr>Shrnutí - Informace o návrhu</vt:lpstr>
      <vt:lpstr>Shrnutí - Historie návrhu (vyhláška)</vt:lpstr>
      <vt:lpstr>Interní portál e-Legislativa Soubory</vt:lpstr>
      <vt:lpstr>Soubory</vt:lpstr>
      <vt:lpstr>Interní portál e-Legislativa Ovládání procesu  </vt:lpstr>
      <vt:lpstr>Základní členění legislativního procesu</vt:lpstr>
      <vt:lpstr>Základní členění legislativního procesu</vt:lpstr>
      <vt:lpstr>Základní členění legislativního procesu</vt:lpstr>
      <vt:lpstr>Základní členění legislativního procesu</vt:lpstr>
      <vt:lpstr>Základní členění legislativního procesu</vt:lpstr>
      <vt:lpstr>Základní členění legislativního procesu</vt:lpstr>
      <vt:lpstr>Základní členění legislativního procesu</vt:lpstr>
      <vt:lpstr>Základní členění legislativního procesu</vt:lpstr>
      <vt:lpstr>Vysvětlení základních pojmů v e-Legislativě</vt:lpstr>
      <vt:lpstr>Vysvětlení základních pojmů v e-Legislativě</vt:lpstr>
      <vt:lpstr>Vysvětlení základních pojmů v e-Legislativě</vt:lpstr>
      <vt:lpstr>Vysvětlení základních pojmů v e-Legislativě</vt:lpstr>
      <vt:lpstr>Legislativní proces</vt:lpstr>
      <vt:lpstr>Fáze legislativního procesu</vt:lpstr>
      <vt:lpstr>Legislativní proces</vt:lpstr>
      <vt:lpstr>Procesní stavy ve fázích pro Vyhlášku</vt:lpstr>
      <vt:lpstr>Procesní stavy ve fázi Příprava k vyhlášení</vt:lpstr>
      <vt:lpstr>Legislativní proces</vt:lpstr>
      <vt:lpstr>Procesní stavy ve fázích pro Nařízení vlády</vt:lpstr>
      <vt:lpstr>Interní portál e-Legislativa  Notifikace  </vt:lpstr>
      <vt:lpstr>Notifikace</vt:lpstr>
      <vt:lpstr>Notifikace - nastavení oznámení</vt:lpstr>
      <vt:lpstr>Interní portál e-Legislativa Průchod procesem  Vyhlášky  Uživatelé mají vytvořený návrh vyhlášky a nařízení vlády, další prezentace pokračuje nad těmito návrhy.  </vt:lpstr>
      <vt:lpstr>Připomínkové řízení  z pohledu předkladatele</vt:lpstr>
      <vt:lpstr>Oprávnění</vt:lpstr>
      <vt:lpstr>Obecné informace k připomínkovému řízení</vt:lpstr>
      <vt:lpstr>Výjimky z připomínkového řízení</vt:lpstr>
      <vt:lpstr>Příprava a zahájení připomínkového řízení</vt:lpstr>
      <vt:lpstr>Externí připomínková místa</vt:lpstr>
      <vt:lpstr>Procesní dokumenty v připomínkovém řízení</vt:lpstr>
      <vt:lpstr>Procesní dokumenty v připomínkovém řízení</vt:lpstr>
      <vt:lpstr>Procesní dokument Přehledu dopadů</vt:lpstr>
      <vt:lpstr>Procesní dokument Přehledu dopadů</vt:lpstr>
      <vt:lpstr>Procesní dokument Přehledu dopadů</vt:lpstr>
      <vt:lpstr>Procesní dokument Přehledu dopadů</vt:lpstr>
      <vt:lpstr>Procesní dokument Přehledu dopadů</vt:lpstr>
      <vt:lpstr>Procesní dokument Přehledu dopadů</vt:lpstr>
      <vt:lpstr>Procesní dokument v PVD přehled dopadů</vt:lpstr>
      <vt:lpstr>Procesní dokument přehledu dopadů</vt:lpstr>
      <vt:lpstr>Procesní dokument Přehledu dopadů</vt:lpstr>
      <vt:lpstr>Procesní dokument v přehledu dopadů</vt:lpstr>
      <vt:lpstr>Procesní dokument přehledu dopadů</vt:lpstr>
      <vt:lpstr>Procesní dokument Přehledu dopadů</vt:lpstr>
      <vt:lpstr>Procesní dokument v přehledu dopadů</vt:lpstr>
      <vt:lpstr>Procesní dokument v přehledu dopadů</vt:lpstr>
      <vt:lpstr>Probíhá autorizace v sytému oDok</vt:lpstr>
      <vt:lpstr>Příprava připomínkového řízení</vt:lpstr>
      <vt:lpstr>Příprava připomínkového řízení</vt:lpstr>
      <vt:lpstr>Příprava připomínkového řízení</vt:lpstr>
      <vt:lpstr>Příprava připomínkového řízení</vt:lpstr>
      <vt:lpstr>Příprava připomínkového řízení</vt:lpstr>
      <vt:lpstr>Příprava připomínkového řízení</vt:lpstr>
      <vt:lpstr>Příprava připomínkového řízení</vt:lpstr>
      <vt:lpstr>Příprava připomínkového řízení</vt:lpstr>
      <vt:lpstr>Příprava připomínkového řízení</vt:lpstr>
      <vt:lpstr>Příprava připomínkového řízení</vt:lpstr>
      <vt:lpstr>Příprava připomínkového řízení</vt:lpstr>
      <vt:lpstr>Příprava připomínkového řízení</vt:lpstr>
      <vt:lpstr>Příprava připomínkového řízení</vt:lpstr>
      <vt:lpstr>Příprava připomínkového řízení</vt:lpstr>
      <vt:lpstr>Příprava připomínkového řízení</vt:lpstr>
      <vt:lpstr>Příprava připomínkového řízení</vt:lpstr>
      <vt:lpstr>Příprava připomínkového řízení</vt:lpstr>
      <vt:lpstr>Příprava připomínkového řízení</vt:lpstr>
      <vt:lpstr>Příprava připomínkového řízení</vt:lpstr>
      <vt:lpstr>Příprava připomínkového řízení</vt:lpstr>
      <vt:lpstr>Příprava připomínkového řízení</vt:lpstr>
      <vt:lpstr>Příprava připomínkového řízení</vt:lpstr>
      <vt:lpstr>Příprava připomínkového řízení</vt:lpstr>
      <vt:lpstr>Příprava připomínkového řízení</vt:lpstr>
      <vt:lpstr>Autorizace oDok</vt:lpstr>
      <vt:lpstr>Autorizace oDok</vt:lpstr>
      <vt:lpstr>Autorizace oDok</vt:lpstr>
      <vt:lpstr>Autorizace oDok</vt:lpstr>
      <vt:lpstr>Autorizace oDok</vt:lpstr>
      <vt:lpstr>Prezentace aplikace PowerPoint</vt:lpstr>
      <vt:lpstr>Příprava připomínkového řízení</vt:lpstr>
      <vt:lpstr>Mezirezortní  připomínkového řízení</vt:lpstr>
      <vt:lpstr>Mezirezortní připomínkové řízení</vt:lpstr>
      <vt:lpstr>Zahájení mezirezortního připomínkového řízení</vt:lpstr>
      <vt:lpstr>Oprávnění pro mezirezortní připomínkové řízení</vt:lpstr>
      <vt:lpstr>Mezirezortní připomínkové řízení</vt:lpstr>
      <vt:lpstr>Mezirezortní připomínkové řízení</vt:lpstr>
      <vt:lpstr>Mezirezortní připomínkové řízení</vt:lpstr>
      <vt:lpstr>Mezirezortní připomínkové řízení</vt:lpstr>
      <vt:lpstr>Mezirezortní připomínkové řízení</vt:lpstr>
      <vt:lpstr>Mezirezortní připomínkové řízení</vt:lpstr>
      <vt:lpstr>Vyhledání sady připomínek</vt:lpstr>
      <vt:lpstr>Mezirezortní připomínkové řízení</vt:lpstr>
      <vt:lpstr>Vyhledání sady připomínek</vt:lpstr>
      <vt:lpstr>Vyhledání sady připomínek</vt:lpstr>
      <vt:lpstr>Mezirezortní připomínkové řízení</vt:lpstr>
      <vt:lpstr>Mezirezortní připomínkové řízení</vt:lpstr>
      <vt:lpstr>Mezirezortní připomínkové řízení</vt:lpstr>
      <vt:lpstr>Mezirezortní připomínkové řízení</vt:lpstr>
      <vt:lpstr>Tvorba připomínek</vt:lpstr>
      <vt:lpstr>Mezirezortní připomínkové řízení</vt:lpstr>
      <vt:lpstr>Mezirezortní připomínkové řízení</vt:lpstr>
      <vt:lpstr>Přechod do tvorby připomínek</vt:lpstr>
      <vt:lpstr>Tvorba připomínek</vt:lpstr>
      <vt:lpstr>Typy připomínek</vt:lpstr>
      <vt:lpstr>Typy připomínek</vt:lpstr>
      <vt:lpstr>Typy připomínek</vt:lpstr>
      <vt:lpstr>Typy připomínek</vt:lpstr>
      <vt:lpstr>Typy připomínek</vt:lpstr>
      <vt:lpstr>Typy připomínek</vt:lpstr>
      <vt:lpstr>Typy připomínek</vt:lpstr>
      <vt:lpstr>Typy připomínek</vt:lpstr>
      <vt:lpstr>Typy připomínek</vt:lpstr>
      <vt:lpstr>Typy připomínek</vt:lpstr>
      <vt:lpstr>Typy připomínek</vt:lpstr>
      <vt:lpstr>Typy připomínek</vt:lpstr>
      <vt:lpstr>Typy připomínek</vt:lpstr>
      <vt:lpstr>Typy připomínek</vt:lpstr>
      <vt:lpstr>Typy připomínek</vt:lpstr>
      <vt:lpstr>Typy připomínek</vt:lpstr>
      <vt:lpstr>Typy připomínek</vt:lpstr>
      <vt:lpstr>Typy připomínek</vt:lpstr>
      <vt:lpstr>Odůvodnění připomínky</vt:lpstr>
      <vt:lpstr>Odůvodnění připomínky</vt:lpstr>
      <vt:lpstr>Odůvodnění připomínky</vt:lpstr>
      <vt:lpstr>Odůvodnění připomínky</vt:lpstr>
      <vt:lpstr>Odůvodnění připomínky - Souhrn připomínek</vt:lpstr>
      <vt:lpstr>Přidat přílohu  k připomínce</vt:lpstr>
      <vt:lpstr>Přidat přílohu k připomínce</vt:lpstr>
      <vt:lpstr>Přidat přílohu k připomínce</vt:lpstr>
      <vt:lpstr>Úprava vlastností připomínky</vt:lpstr>
      <vt:lpstr>Úprava vlastností připomínky</vt:lpstr>
      <vt:lpstr>Úprava vlastností připomínky</vt:lpstr>
      <vt:lpstr>Úprava vlastností připomínky</vt:lpstr>
      <vt:lpstr>Úprava vlastností připomínky</vt:lpstr>
      <vt:lpstr>Úprava vlastností připomínky</vt:lpstr>
      <vt:lpstr>Zásadní připomínky - Souhrn připomínek</vt:lpstr>
      <vt:lpstr>Příklad připomínky I</vt:lpstr>
      <vt:lpstr>Práce s připomínkou I</vt:lpstr>
      <vt:lpstr>Práce s připomínkou I</vt:lpstr>
      <vt:lpstr>Práce s připomínkou I</vt:lpstr>
      <vt:lpstr>Práce s připomínkou I</vt:lpstr>
      <vt:lpstr>Práce s připomínkou I</vt:lpstr>
      <vt:lpstr>Práce s připomínkou I</vt:lpstr>
      <vt:lpstr>Práce s připomínkou I</vt:lpstr>
      <vt:lpstr>Práce s připomínkou I - Souhrn připomínek</vt:lpstr>
      <vt:lpstr>Příklad připomínky II</vt:lpstr>
      <vt:lpstr>Práce s připomínkou II</vt:lpstr>
      <vt:lpstr>Práce s připomínkou II</vt:lpstr>
      <vt:lpstr>Práce s připomínkou II</vt:lpstr>
      <vt:lpstr>Práce s připomínkou II</vt:lpstr>
      <vt:lpstr>Práce s připomínkou II</vt:lpstr>
      <vt:lpstr>Práce s připomínkou II</vt:lpstr>
      <vt:lpstr>Práce s připomínkou II - Souhrn připomínek</vt:lpstr>
      <vt:lpstr>Úprava vlastností sady připomínek</vt:lpstr>
      <vt:lpstr>Úprava vlastností sady připomínek</vt:lpstr>
      <vt:lpstr>Úprava vlastností sady připomínek</vt:lpstr>
      <vt:lpstr>Uplatnění sady připomínek</vt:lpstr>
      <vt:lpstr>Uplatnění připomínek</vt:lpstr>
      <vt:lpstr>Uplatnění připomínek</vt:lpstr>
      <vt:lpstr>Uplatnění připomínek</vt:lpstr>
      <vt:lpstr>Uplatnění připomínek</vt:lpstr>
      <vt:lpstr>Uplatnění připomínek</vt:lpstr>
      <vt:lpstr>Uplatnění připomínek</vt:lpstr>
      <vt:lpstr>Uplatnění připomínek</vt:lpstr>
      <vt:lpstr>Uplatnění připomínek</vt:lpstr>
      <vt:lpstr>Uplatnění připomínek</vt:lpstr>
      <vt:lpstr>Uplatnění připomínek</vt:lpstr>
      <vt:lpstr>Uplatnění připomínek</vt:lpstr>
      <vt:lpstr>Uplatnění připomínek</vt:lpstr>
      <vt:lpstr>Uplatnění připomínek</vt:lpstr>
      <vt:lpstr>Uplatnění připomínek</vt:lpstr>
      <vt:lpstr>Uplatnění připomínek</vt:lpstr>
      <vt:lpstr>Uplatnění připomínek</vt:lpstr>
      <vt:lpstr>Uplatnění připomínek</vt:lpstr>
      <vt:lpstr>Uplatnění připomínek</vt:lpstr>
      <vt:lpstr>Autorizace oDok</vt:lpstr>
      <vt:lpstr>Autorizace oDok</vt:lpstr>
      <vt:lpstr>Autorizace oDok</vt:lpstr>
      <vt:lpstr>Autorizace oDok</vt:lpstr>
      <vt:lpstr>Autorizace oDok</vt:lpstr>
      <vt:lpstr>Uplatnění připomínek</vt:lpstr>
      <vt:lpstr>Opravná sada připomínek</vt:lpstr>
      <vt:lpstr>Vytvoření opravné sady připomínek</vt:lpstr>
      <vt:lpstr>Vytvoření opravné sady připomínek</vt:lpstr>
      <vt:lpstr>Vytvoření opravné sady připomínek</vt:lpstr>
      <vt:lpstr>Vytvoření opravné sady připomínek</vt:lpstr>
      <vt:lpstr>Ukončení lhůty připomínkového řízení - oDok</vt:lpstr>
      <vt:lpstr>Ukončení lhůty připomínkového řízení - oDok</vt:lpstr>
      <vt:lpstr>Ukončení lhůty připomínkového řízení - oDok</vt:lpstr>
      <vt:lpstr>Ukončení lhůty připomínkového řízení - oDok</vt:lpstr>
      <vt:lpstr>Ukončení lhůty připomínkového řízení</vt:lpstr>
      <vt:lpstr>Prezentace aplikace PowerPoint</vt:lpstr>
      <vt:lpstr>Prohlížení připomínkového řízení</vt:lpstr>
      <vt:lpstr>Prohlížení připomínkového řízení</vt:lpstr>
      <vt:lpstr>Uplatnění připomínek</vt:lpstr>
      <vt:lpstr>Prohlížení připomínkového řízení</vt:lpstr>
      <vt:lpstr>Prohlížení připomínkového řízení</vt:lpstr>
      <vt:lpstr>Prohlížení připomínkového řízení</vt:lpstr>
      <vt:lpstr>Prohlížení připomínkového řízení</vt:lpstr>
      <vt:lpstr>Prohlížení připomínkového řízení</vt:lpstr>
      <vt:lpstr>Prohlížení připomínkového řízení</vt:lpstr>
      <vt:lpstr>Prohlížení připomínkového řízení</vt:lpstr>
      <vt:lpstr>Prohlížení připomínkového řízení</vt:lpstr>
      <vt:lpstr>Prohlížení připomínkového řízení</vt:lpstr>
      <vt:lpstr>Prohlížení připomínkového řízení</vt:lpstr>
      <vt:lpstr>Opakování mezirezortního připomínkového řízení</vt:lpstr>
      <vt:lpstr>Vypořádání připomínek</vt:lpstr>
      <vt:lpstr>Zahájení vypořádání připomínek předkladatelem</vt:lpstr>
      <vt:lpstr>Principy vypořádání připomínek</vt:lpstr>
      <vt:lpstr>Zahájení vypořádání připomínek</vt:lpstr>
      <vt:lpstr>Zahájení vypořádání připomínek</vt:lpstr>
      <vt:lpstr>Zahájení vypořádání připomínek</vt:lpstr>
      <vt:lpstr>Vypořádání připomínek</vt:lpstr>
      <vt:lpstr>Vypořádání připomínek</vt:lpstr>
      <vt:lpstr>Vypořádání připomínek</vt:lpstr>
      <vt:lpstr>Vypořádání připomínek - Akceptováno částečně</vt:lpstr>
      <vt:lpstr>Vypořádání připomínek - Akceptováno částečně</vt:lpstr>
      <vt:lpstr>Vypořádání připomínek - Akceptováno částečně</vt:lpstr>
      <vt:lpstr>Vypořádání připomínek - Akceptováno částečně</vt:lpstr>
      <vt:lpstr>Vypořádání připomínek - Akceptováno částečně</vt:lpstr>
      <vt:lpstr>Vypořádání připomínek - Akceptováno částečně</vt:lpstr>
      <vt:lpstr>Vypořádání připomínek - Akceptováno částečně</vt:lpstr>
      <vt:lpstr>Zapracování připomínky změnou textu</vt:lpstr>
      <vt:lpstr>Zapracování připomínky změnou textu</vt:lpstr>
      <vt:lpstr>Zapracování připomínky změnou textu</vt:lpstr>
      <vt:lpstr>Vypořádání připomínek - změnou textu</vt:lpstr>
      <vt:lpstr>Zapracování ostatních typů připomínek (principy)</vt:lpstr>
      <vt:lpstr>Zapracování ostatních typů připomínek (principy)</vt:lpstr>
      <vt:lpstr>Zapracování ostatních typů připomínek (principy)</vt:lpstr>
      <vt:lpstr>Zapracování ostatních typů připomínek (principy)</vt:lpstr>
      <vt:lpstr>Zapracování zásadní připomínky s rozporem</vt:lpstr>
      <vt:lpstr>Zapracování zásadní připomínky s rozporem</vt:lpstr>
      <vt:lpstr>Zapracování zásadní připomínky s rozporem</vt:lpstr>
      <vt:lpstr>Zapracování zásadní připomínky s rozporem</vt:lpstr>
      <vt:lpstr>Zapracování zásadní připomínky s rozporem</vt:lpstr>
      <vt:lpstr>Vypořádání připomínek - s rozporem</vt:lpstr>
      <vt:lpstr>Zapracování ostatních připomínek ve vyhlášce</vt:lpstr>
      <vt:lpstr>Zapracování obecné připomínky</vt:lpstr>
      <vt:lpstr>Zapracování obecné připomínky</vt:lpstr>
      <vt:lpstr>Zapracování obecné připomínky</vt:lpstr>
      <vt:lpstr>Zapracování obecné připomínky</vt:lpstr>
      <vt:lpstr>Vypořádání připomínek - obecné připomínky</vt:lpstr>
      <vt:lpstr>Zapracování připomínky k fragmentu</vt:lpstr>
      <vt:lpstr>Zapracování připomínky k fragmentu</vt:lpstr>
      <vt:lpstr>Vypořádání připomínek - k fragmentu</vt:lpstr>
      <vt:lpstr>Zapracování připomínek ve vyhlášce</vt:lpstr>
      <vt:lpstr>Vypořádání připomínek</vt:lpstr>
      <vt:lpstr>Ukončení vypořádání připomínek předkladatelem</vt:lpstr>
      <vt:lpstr>Ukončení vypořádání připomínek</vt:lpstr>
      <vt:lpstr>Ukončení vypořádání připomínek</vt:lpstr>
      <vt:lpstr>Ukončení vypořádání připomínek</vt:lpstr>
      <vt:lpstr>Ukončení vypořádání připomínek</vt:lpstr>
      <vt:lpstr>Ukončení vypořádání připomínek</vt:lpstr>
      <vt:lpstr>Ukončení vypořádání připomínek</vt:lpstr>
      <vt:lpstr>Ukončení vypořádání připomínek</vt:lpstr>
      <vt:lpstr>Ukončení vypořádání připomínek</vt:lpstr>
      <vt:lpstr>Ukončení vypořádání připomínek</vt:lpstr>
      <vt:lpstr>Příprava postoupení vládě</vt:lpstr>
      <vt:lpstr>Ukončení MPŘ a příprava postoupení vládě</vt:lpstr>
      <vt:lpstr>Ukončení MPŘ a příprava postoupení vládě</vt:lpstr>
      <vt:lpstr>Ukončení MPŘ a příprava postoupení vládě</vt:lpstr>
      <vt:lpstr>Ukončení MPŘ a příprava postoupení vládě</vt:lpstr>
      <vt:lpstr>Ukončení MPŘ a příprava postoupení vládě</vt:lpstr>
      <vt:lpstr>Ukončení MPŘ a příprava postoupení vládě</vt:lpstr>
      <vt:lpstr>Ukončení MPŘ a příprava postoupení vládě</vt:lpstr>
      <vt:lpstr>Ukončení MPŘ a příprava postoupení vládě</vt:lpstr>
      <vt:lpstr>Ukončení MPŘ a příprava postoupení vládě </vt:lpstr>
      <vt:lpstr>Ukončení MPŘ a příprava postoupení vládě</vt:lpstr>
      <vt:lpstr>Probíhá autorizace v sytému oDok</vt:lpstr>
      <vt:lpstr>Autorizace oDok</vt:lpstr>
      <vt:lpstr>Autorizace oDok</vt:lpstr>
      <vt:lpstr>Autorizace oDok</vt:lpstr>
      <vt:lpstr>Autorizace oDok</vt:lpstr>
      <vt:lpstr>Autorizace oDok</vt:lpstr>
      <vt:lpstr>Autorizováno v sytému oDok</vt:lpstr>
      <vt:lpstr>Interní portál e-Legislativa Vnitřní připomínkové řízení  Nařízení vlády  </vt:lpstr>
      <vt:lpstr>Příprava a zahájení vnitřního připomínkového řízení</vt:lpstr>
      <vt:lpstr>Příprava a zahájení připomínkového řízení</vt:lpstr>
      <vt:lpstr>Příprava a zahájení připomínkového řízení</vt:lpstr>
      <vt:lpstr>Příprava a zahájení připomínkového řízení</vt:lpstr>
      <vt:lpstr>Příprava a zahájení připomínkového řízení </vt:lpstr>
      <vt:lpstr>Prohlížení připomínkového řízení</vt:lpstr>
      <vt:lpstr>Tvorba a uplatnění připomínek</vt:lpstr>
      <vt:lpstr>Tvorba a uplatnění připomínek</vt:lpstr>
      <vt:lpstr>Tvorba a uplatnění připomínek</vt:lpstr>
      <vt:lpstr>Vypořádání připomínek</vt:lpstr>
      <vt:lpstr>Interní portál e-Legislativa Veřejné připomínkové řízení  Nařízení vlády    </vt:lpstr>
      <vt:lpstr>Příprava a zahájení připomínkového řízení</vt:lpstr>
      <vt:lpstr>Příprava a zahájení připomínkového řízení </vt:lpstr>
      <vt:lpstr>Příprava a zahájení připomínkového řízení</vt:lpstr>
      <vt:lpstr>Prohlížení připomínkového řízení</vt:lpstr>
      <vt:lpstr>Přihlášení veřejný portál</vt:lpstr>
      <vt:lpstr>Tvorba a uplatnění připomínek</vt:lpstr>
      <vt:lpstr>Tvorba a uplatnění připomínek</vt:lpstr>
      <vt:lpstr>Tvorba a uplatnění připomínek</vt:lpstr>
      <vt:lpstr>Tvorba a uplatnění připomínek</vt:lpstr>
      <vt:lpstr>Tvorba a uplatnění připomínek</vt:lpstr>
      <vt:lpstr>Tvorba a uplatnění připomínek</vt:lpstr>
      <vt:lpstr>Interní portál e-Legislativa Výjimky v mezirezortním připomínkovém  řízení  Nařízení vlády    </vt:lpstr>
      <vt:lpstr>Částečná výjimka  z připomínkového řízení</vt:lpstr>
      <vt:lpstr>Částečná výjimka</vt:lpstr>
      <vt:lpstr>Částečná výjimka</vt:lpstr>
      <vt:lpstr>Částečná výjimka</vt:lpstr>
      <vt:lpstr>Částečná výjimka</vt:lpstr>
      <vt:lpstr>Částečná výjimka</vt:lpstr>
      <vt:lpstr>Částečná výjimka</vt:lpstr>
      <vt:lpstr>Částečná výjimka</vt:lpstr>
      <vt:lpstr>Částečná výjimka</vt:lpstr>
      <vt:lpstr>Částečná výjimka</vt:lpstr>
      <vt:lpstr>Částečná výjimka </vt:lpstr>
      <vt:lpstr>Částečná výjimka</vt:lpstr>
      <vt:lpstr>Kdo schvaluje žádost o výjimku?</vt:lpstr>
      <vt:lpstr>Částečná výjimka</vt:lpstr>
      <vt:lpstr>Částečná výjimka - Neschválení</vt:lpstr>
      <vt:lpstr>Částečná výjimka</vt:lpstr>
      <vt:lpstr>Částečná výjimka</vt:lpstr>
      <vt:lpstr>Částečná výjimka</vt:lpstr>
      <vt:lpstr>Úplná výjimka  z připomínkového řízení</vt:lpstr>
      <vt:lpstr>Úplná výjimka</vt:lpstr>
      <vt:lpstr>Úplná výjimka</vt:lpstr>
      <vt:lpstr>Úplná výjimka</vt:lpstr>
      <vt:lpstr>Úplná výjimka</vt:lpstr>
      <vt:lpstr>Úplná výjimka</vt:lpstr>
      <vt:lpstr>Úplná výjimka </vt:lpstr>
      <vt:lpstr>Úplná výjimka  </vt:lpstr>
      <vt:lpstr>Schvalování a stav výjimek</vt:lpstr>
      <vt:lpstr>Kdo schvaluje žádost o výjimku?</vt:lpstr>
      <vt:lpstr>Úplná výjimka</vt:lpstr>
      <vt:lpstr>Úplná výjimka </vt:lpstr>
      <vt:lpstr>Úplná výjimka</vt:lpstr>
      <vt:lpstr>Stav odeslané žádosti o výjimku</vt:lpstr>
      <vt:lpstr>Probíhá autorizace v sytému oDok</vt:lpstr>
      <vt:lpstr>Autorizace oDok</vt:lpstr>
      <vt:lpstr>Autorizace oDok</vt:lpstr>
      <vt:lpstr>Autorizace oDok</vt:lpstr>
      <vt:lpstr>Autorizace oDok</vt:lpstr>
      <vt:lpstr>Autorizace oDok</vt:lpstr>
      <vt:lpstr>Autorizace oDok</vt:lpstr>
      <vt:lpstr>Autorizace oDok</vt:lpstr>
      <vt:lpstr>Autorizace oDok</vt:lpstr>
      <vt:lpstr>Autorizace oDok</vt:lpstr>
      <vt:lpstr>Autorizace oDok</vt:lpstr>
      <vt:lpstr>Autorizace oDok</vt:lpstr>
      <vt:lpstr>Stav odeslané žádosti o výjimku</vt:lpstr>
      <vt:lpstr>Stav odeslané žádosti o výjimku</vt:lpstr>
      <vt:lpstr>Příprava postoupení vládě</vt:lpstr>
      <vt:lpstr>Schválení výjimky v oDok</vt:lpstr>
      <vt:lpstr>Příprava postoupení vládě</vt:lpstr>
      <vt:lpstr>Příprava postoupení vládě</vt:lpstr>
      <vt:lpstr>Příprava postoupení vládě</vt:lpstr>
      <vt:lpstr>Příprava postoupení vládě</vt:lpstr>
      <vt:lpstr>Příprava postoupení vládě</vt:lpstr>
      <vt:lpstr>Příprava postoupení vládě</vt:lpstr>
      <vt:lpstr>Příprava postoupení vládě</vt:lpstr>
      <vt:lpstr>Příprava postoupení vládě</vt:lpstr>
      <vt:lpstr>Probíhá autorizace v sytému oDok</vt:lpstr>
      <vt:lpstr>Autorizace oDok</vt:lpstr>
      <vt:lpstr>Autorizace oDok</vt:lpstr>
      <vt:lpstr>Autorizace oDok</vt:lpstr>
      <vt:lpstr>Autorizace oDok</vt:lpstr>
      <vt:lpstr>Autorizace oDok</vt:lpstr>
      <vt:lpstr>Autorizováno sytému oDok</vt:lpstr>
      <vt:lpstr>Nařízení vlády – postoupení vládě</vt:lpstr>
      <vt:lpstr>Role a oprávnění   </vt:lpstr>
      <vt:lpstr>Vyhlášky (dále jen „NVYH“) Nařízení vlády (dále jen „NNV“)</vt:lpstr>
      <vt:lpstr>Základní oprávnění</vt:lpstr>
      <vt:lpstr>Základní oprávnění</vt:lpstr>
      <vt:lpstr>Popis rolí - Ministerstva </vt:lpstr>
      <vt:lpstr>Popis rolí - ÚOSS</vt:lpstr>
      <vt:lpstr>Vyhláška</vt:lpstr>
      <vt:lpstr>Role vs. vlastník prostoru fáze</vt:lpstr>
      <vt:lpstr>Role vs. vlastník prostoru fáze (projednání ve vládě)</vt:lpstr>
      <vt:lpstr>Role v PVD</vt:lpstr>
      <vt:lpstr>Nařízení vlády</vt:lpstr>
      <vt:lpstr>Role vs. vlastník prostoru fáze</vt:lpstr>
      <vt:lpstr>Role v PVD</vt:lpstr>
      <vt:lpstr>Prezentace aplikace PowerPoint</vt:lpstr>
      <vt:lpstr>Back up</vt:lpstr>
      <vt:lpstr>Interní portál e-Legislativa  Notifikace  </vt:lpstr>
      <vt:lpstr>Notifikace</vt:lpstr>
      <vt:lpstr>Notifikace - nastavení oznámení</vt:lpstr>
      <vt:lpstr>Notifikace – přihlášení k odběru notifikací</vt:lpstr>
      <vt:lpstr>Zobrazení menu oznámení</vt:lpstr>
      <vt:lpstr>Zobrazení menu oznámení</vt:lpstr>
      <vt:lpstr>Zobrazení menu oznámení</vt:lpstr>
      <vt:lpstr>Přihlášení se k příjmu oznámení</vt:lpstr>
      <vt:lpstr>Přihlášení se k příjmu oznámení</vt:lpstr>
      <vt:lpstr>Odhlášení příjmu oznámení </vt:lpstr>
      <vt:lpstr>Interní portál e-Legislativa  </vt:lpstr>
      <vt:lpstr>Domovské stránky, přehledy a jejich ovládání  </vt:lpstr>
      <vt:lpstr>Domovská stránka</vt:lpstr>
      <vt:lpstr>Přehledy</vt:lpstr>
      <vt:lpstr>Přehledy - nejvíce využívané záložky</vt:lpstr>
      <vt:lpstr>Popis ostatních záložek přehledů</vt:lpstr>
      <vt:lpstr>Popis ostatních záložek přehledů</vt:lpstr>
      <vt:lpstr>Přihlášení – JIP/KAAS </vt:lpstr>
      <vt:lpstr>Přihlášení do produkce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BUTOR Tomáš</dc:creator>
  <cp:lastModifiedBy>Eva Jandíková</cp:lastModifiedBy>
  <cp:revision>1</cp:revision>
  <cp:lastPrinted>2013-04-25T15:22:59Z</cp:lastPrinted>
  <dcterms:created xsi:type="dcterms:W3CDTF">2021-10-19T06:50:50Z</dcterms:created>
  <dcterms:modified xsi:type="dcterms:W3CDTF">2024-10-04T11:47:27Z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b83eb73-1339-4c09-b43c-88ef2eea0029_Enabled">
    <vt:lpwstr>true</vt:lpwstr>
  </property>
  <property fmtid="{D5CDD505-2E9C-101B-9397-08002B2CF9AE}" pid="3" name="MSIP_Label_ab83eb73-1339-4c09-b43c-88ef2eea0029_SetDate">
    <vt:lpwstr>2021-02-17T09:58:34Z</vt:lpwstr>
  </property>
  <property fmtid="{D5CDD505-2E9C-101B-9397-08002B2CF9AE}" pid="4" name="MSIP_Label_ab83eb73-1339-4c09-b43c-88ef2eea0029_Method">
    <vt:lpwstr>Standard</vt:lpwstr>
  </property>
  <property fmtid="{D5CDD505-2E9C-101B-9397-08002B2CF9AE}" pid="5" name="MSIP_Label_ab83eb73-1339-4c09-b43c-88ef2eea0029_Name">
    <vt:lpwstr>Wewnętrzny Asseco</vt:lpwstr>
  </property>
  <property fmtid="{D5CDD505-2E9C-101B-9397-08002B2CF9AE}" pid="6" name="MSIP_Label_ab83eb73-1339-4c09-b43c-88ef2eea0029_SiteId">
    <vt:lpwstr>88152bde-cfa3-4a5c-b981-a785c624bb42</vt:lpwstr>
  </property>
  <property fmtid="{D5CDD505-2E9C-101B-9397-08002B2CF9AE}" pid="7" name="MSIP_Label_ab83eb73-1339-4c09-b43c-88ef2eea0029_ActionId">
    <vt:lpwstr>8d476661-4322-4f33-acf9-7a5987e4846a</vt:lpwstr>
  </property>
  <property fmtid="{D5CDD505-2E9C-101B-9397-08002B2CF9AE}" pid="8" name="MSIP_Label_ab83eb73-1339-4c09-b43c-88ef2eea0029_ContentBits">
    <vt:lpwstr>0</vt:lpwstr>
  </property>
  <property fmtid="{D5CDD505-2E9C-101B-9397-08002B2CF9AE}" pid="9" name="ContentTypeId">
    <vt:lpwstr>0x010100441C87391C598B4287D61C3E034102C7</vt:lpwstr>
  </property>
  <property fmtid="{D5CDD505-2E9C-101B-9397-08002B2CF9AE}" pid="10" name="MediaServiceImageTags">
    <vt:lpwstr/>
  </property>
  <property fmtid="{D5CDD505-2E9C-101B-9397-08002B2CF9AE}" pid="11" name="ClassificationContentMarkingHeaderLocations">
    <vt:lpwstr>szablon_prezentacji_16x9:4\1_szablon_prezentacji_16x9:4</vt:lpwstr>
  </property>
  <property fmtid="{D5CDD505-2E9C-101B-9397-08002B2CF9AE}" pid="12" name="ClassificationContentMarkingHeaderText">
    <vt:lpwstr>INTERNAL</vt:lpwstr>
  </property>
</Properties>
</file>